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1094095" y="851517"/>
            <a:ext cx="5238466" cy="2991416"/>
          </a:xfrm>
        </p:spPr>
        <p:txBody>
          <a:bodyPr anchor="b">
            <a:normAutofit/>
          </a:bodyPr>
          <a:lstStyle/>
          <a:p>
            <a:pPr algn="l"/>
            <a:r>
              <a:rPr lang="es-MX"/>
              <a:t>Iniciando con Git</a:t>
            </a:r>
            <a:endParaRPr lang="es-MX" dirty="0"/>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1094096" y="3842932"/>
            <a:ext cx="4167115" cy="2163551"/>
          </a:xfrm>
        </p:spPr>
        <p:txBody>
          <a:bodyPr anchor="t">
            <a:normAutofit/>
          </a:bodyPr>
          <a:lstStyle/>
          <a:p>
            <a:pPr algn="l"/>
            <a:r>
              <a:rPr lang="es-MX"/>
              <a:t>Adolfo León Barrón</a:t>
            </a:r>
          </a:p>
        </p:txBody>
      </p:sp>
      <p:sp>
        <p:nvSpPr>
          <p:cNvPr id="49" name="Freeform: Shape 4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Imagen 8" descr="Icono&#10;&#10;Descripción generada automáticamente">
            <a:extLst>
              <a:ext uri="{FF2B5EF4-FFF2-40B4-BE49-F238E27FC236}">
                <a16:creationId xmlns:a16="http://schemas.microsoft.com/office/drawing/2014/main" id="{15EEB287-5562-4BD7-B5F6-EC0B229012CE}"/>
              </a:ext>
            </a:extLst>
          </p:cNvPr>
          <p:cNvPicPr>
            <a:picLocks noChangeAspect="1"/>
          </p:cNvPicPr>
          <p:nvPr/>
        </p:nvPicPr>
        <p:blipFill rotWithShape="1">
          <a:blip r:embed="rId2">
            <a:extLst>
              <a:ext uri="{28A0092B-C50C-407E-A947-70E740481C1C}">
                <a14:useLocalDpi xmlns:a14="http://schemas.microsoft.com/office/drawing/2010/main" val="0"/>
              </a:ext>
            </a:extLst>
          </a:blip>
          <a:srcRect r="2202" b="-20"/>
          <a:stretch/>
        </p:blipFill>
        <p:spPr>
          <a:xfrm>
            <a:off x="7531503" y="2812540"/>
            <a:ext cx="3217333" cy="1850867"/>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lnSpcReduction="10000"/>
          </a:bodyPr>
          <a:lstStyle/>
          <a:p>
            <a:r>
              <a:rPr lang="es-MX" sz="2000" dirty="0">
                <a:solidFill>
                  <a:schemeClr val="bg1"/>
                </a:solidFill>
              </a:rPr>
              <a:t>Git es una herramienta </a:t>
            </a:r>
            <a:r>
              <a:rPr lang="es-MX" sz="2000" dirty="0" err="1">
                <a:solidFill>
                  <a:schemeClr val="bg1"/>
                </a:solidFill>
              </a:rPr>
              <a:t>tecnologica</a:t>
            </a:r>
            <a:r>
              <a:rPr lang="es-MX" sz="2000" dirty="0">
                <a:solidFill>
                  <a:schemeClr val="bg1"/>
                </a:solidFill>
              </a:rPr>
              <a:t> que nos permite tener el control del manejo de versiones de nuestros sistemas en desarrollo  pensando en la eficiencia, la confiabilidad y compatibilidad del mantenimiento de versiones de aplicaciones cuando estas tienen un gran número de archivos de código fuente.</a:t>
            </a: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4965431" y="2438400"/>
            <a:ext cx="6586489" cy="3785419"/>
          </a:xfrm>
        </p:spPr>
        <p:txBody>
          <a:bodyPr vert="horz" lIns="91440" tIns="45720" rIns="91440" bIns="45720" rtlCol="0">
            <a:normAutofit/>
          </a:bodyPr>
          <a:lstStyle/>
          <a:p>
            <a:pPr marL="0"/>
            <a:r>
              <a:rPr lang="es-MX" sz="2000" dirty="0"/>
              <a:t>Crea en la terminal un archivo llamado matemáticas.md con el comando </a:t>
            </a:r>
            <a:r>
              <a:rPr lang="es-MX" sz="2000" dirty="0" err="1"/>
              <a:t>touch</a:t>
            </a:r>
            <a:r>
              <a:rPr lang="es-MX" sz="2000" dirty="0"/>
              <a:t>, agrégale un contenido con el comando </a:t>
            </a:r>
            <a:r>
              <a:rPr lang="es-MX" sz="2000" dirty="0" err="1"/>
              <a:t>vim</a:t>
            </a:r>
            <a:r>
              <a:rPr lang="es-MX" sz="2000" dirty="0"/>
              <a:t>, ahora muestra el estado del repositorio con el comando git status y agrega este nuevo cambio a tu proyecto con el comando git </a:t>
            </a:r>
            <a:r>
              <a:rPr lang="es-MX" sz="2000" dirty="0" err="1"/>
              <a:t>add</a:t>
            </a:r>
            <a:r>
              <a:rPr lang="es-MX" sz="2000" dirty="0"/>
              <a:t>, ahora súbelo al repositorio local con el comando commit -m, verifica tus resultados con el comando git log.</a:t>
            </a:r>
            <a:endParaRPr lang="en-US" sz="2000" dirty="0"/>
          </a:p>
        </p:txBody>
      </p:sp>
      <p:pic>
        <p:nvPicPr>
          <p:cNvPr id="31" name="Marcador de contenido 30" descr="Texto&#10;&#10;Descripción generada automáticamente">
            <a:extLst>
              <a:ext uri="{FF2B5EF4-FFF2-40B4-BE49-F238E27FC236}">
                <a16:creationId xmlns:a16="http://schemas.microsoft.com/office/drawing/2014/main" id="{35493A99-0B3B-4120-B6D8-3859EBBDC7B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7406"/>
          <a:stretch/>
        </p:blipFill>
        <p:spPr>
          <a:xfrm>
            <a:off x="20" y="10"/>
            <a:ext cx="4635571" cy="6857990"/>
          </a:xfrm>
          <a:prstGeom prst="rect">
            <a:avLst/>
          </a:prstGeom>
          <a:effectLst/>
        </p:spPr>
      </p:pic>
      <p:cxnSp>
        <p:nvCxnSpPr>
          <p:cNvPr id="52" name="Straight Connector 3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089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Marcador de contenido 26" descr="Imagen de la pantalla de un video juego&#10;&#10;Descripción generada automáticamente con confianza baja">
            <a:extLst>
              <a:ext uri="{FF2B5EF4-FFF2-40B4-BE49-F238E27FC236}">
                <a16:creationId xmlns:a16="http://schemas.microsoft.com/office/drawing/2014/main" id="{2119E3B4-3116-4EE2-86F1-6A2AF75A889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 b="34626"/>
          <a:stretch/>
        </p:blipFill>
        <p:spPr>
          <a:xfrm>
            <a:off x="320040" y="320040"/>
            <a:ext cx="11548872" cy="4303462"/>
          </a:xfrm>
          <a:prstGeom prst="rect">
            <a:avLst/>
          </a:prstGeom>
        </p:spPr>
      </p:pic>
      <p:sp>
        <p:nvSpPr>
          <p:cNvPr id="35" name="Rectangle 3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a:solidFill>
                  <a:schemeClr val="bg1"/>
                </a:solidFill>
              </a:rPr>
              <a:t>Desarrollo</a:t>
            </a:r>
          </a:p>
        </p:txBody>
      </p:sp>
      <p:cxnSp>
        <p:nvCxnSpPr>
          <p:cNvPr id="37" name="Straight Connector 3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4379976" y="5009083"/>
            <a:ext cx="6976872" cy="1345997"/>
          </a:xfrm>
        </p:spPr>
        <p:txBody>
          <a:bodyPr vert="horz" lIns="91440" tIns="45720" rIns="91440" bIns="45720" rtlCol="0" anchor="ctr">
            <a:normAutofit/>
          </a:bodyPr>
          <a:lstStyle/>
          <a:p>
            <a:r>
              <a:rPr lang="es-MX" sz="1600" dirty="0">
                <a:solidFill>
                  <a:schemeClr val="bg1"/>
                </a:solidFill>
              </a:rPr>
              <a:t>Ahora haz exactamente lo mismo con todos los programas *.</a:t>
            </a:r>
            <a:r>
              <a:rPr lang="es-MX" sz="1600" dirty="0" err="1">
                <a:solidFill>
                  <a:schemeClr val="bg1"/>
                </a:solidFill>
              </a:rPr>
              <a:t>py</a:t>
            </a:r>
            <a:r>
              <a:rPr lang="es-MX" sz="1600" dirty="0">
                <a:solidFill>
                  <a:schemeClr val="bg1"/>
                </a:solidFill>
              </a:rPr>
              <a:t> realizando la modificación de agregar un banner con tus datos</a:t>
            </a:r>
            <a:endParaRPr lang="en-US" sz="1600" dirty="0">
              <a:solidFill>
                <a:schemeClr val="bg1"/>
              </a:solidFill>
            </a:endParaRPr>
          </a:p>
        </p:txBody>
      </p:sp>
    </p:spTree>
    <p:extLst>
      <p:ext uri="{BB962C8B-B14F-4D97-AF65-F5344CB8AC3E}">
        <p14:creationId xmlns:p14="http://schemas.microsoft.com/office/powerpoint/2010/main" val="8550666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fontScale="92500" lnSpcReduction="20000"/>
          </a:bodyPr>
          <a:lstStyle/>
          <a:p>
            <a:r>
              <a:rPr lang="es-MX" sz="2000" dirty="0"/>
              <a:t>La implementación del software de git es bastante útil y no solo es el hecho </a:t>
            </a:r>
            <a:r>
              <a:rPr lang="es-MX" sz="2000"/>
              <a:t>de que sea </a:t>
            </a:r>
            <a:r>
              <a:rPr lang="es-MX" sz="2000" dirty="0"/>
              <a:t>útil, sino que su curva de aprendizaje es bastante básica por lo que cualquier persona dedicándole un par de días o incluso horas puede entender la parte practica de la implementación de esta herramienta de software que nos resulta de vital importancia a los que ya estamos familiarizados con este tipo de herramientas. Si bien es cierto que puede parecer complicado al inicio (En el momento en el que no tenemos ningún conocimiento previo de las terminales Linux) son herramientas sencillas de utilizar y que sin requerir de una interfaz grafica cualquiera las puede utilizar.</a:t>
            </a:r>
            <a:endParaRPr lang="en-US" sz="2000" dirty="0"/>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265</Words>
  <Application>Microsoft Office PowerPoint</Application>
  <PresentationFormat>Panorámica</PresentationFormat>
  <Paragraphs>10</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Iniciando con Git</vt:lpstr>
      <vt:lpstr>Introducción</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4</cp:revision>
  <dcterms:created xsi:type="dcterms:W3CDTF">2021-12-12T18:49:30Z</dcterms:created>
  <dcterms:modified xsi:type="dcterms:W3CDTF">2021-12-12T20:31:23Z</dcterms:modified>
</cp:coreProperties>
</file>