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A7133-F4AB-4173-94BF-66340EE22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7A1137-9A6F-4B37-AA71-BBFAE8038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9D75ED-E1C4-433D-AD9B-921BA792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BF2EB6-C411-49DF-BA64-558EFFB8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ED3C9C-E6A8-451F-B7D9-7BF9885E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483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26E1B-F6D3-45BF-B6F2-D33A6662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74158F-8802-42A8-BFD8-D03C41E11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DDADB2-3C69-4ED7-8C2E-41F1ABF1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98FAB0-2A27-4475-8979-BA0466E0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CFC072-887D-42A3-857D-64744DF1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448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E63E51-E7E9-440D-920B-6AE9C1D97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B508EC-02C6-4504-926D-13874C30D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14858E-B1E1-40C2-83F4-5BF20E31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F97BEE-EA7F-4D9E-8AA6-DE6FE927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C02FF3-F360-4FEF-9680-F2D3F66F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697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B0A7A-0C49-496B-8AB0-EC2A271A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2F2181-FD1D-4106-96D0-AE416820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2649CF-E97D-4DF5-AA7F-EC951EAF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D4DC5A-7C73-4D33-9B80-C55F67FF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7D3AA-497C-4070-A1C0-FFF4BF7B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685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3BCAD-4BD3-4CA8-BE9B-27B48D6A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0E2EED-C2D1-4454-BC7C-E514BF16A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B03EB8-4F08-49FC-BC01-1CE77F2C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548B3E-424C-41F2-8C9C-E0F98E89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50277C-A72E-48ED-ACF3-3A98D4D7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197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BD7E3-98B8-4B53-BB85-9D7E0570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7D8D0E-E7F3-4539-BD4D-3261F9CED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05829A-CFDD-4648-82E6-1294A1A94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0CF999-C585-488D-9851-FC46DC20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934468-438A-42C9-A311-E9A16BE5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EAF5B3-2A40-499D-8516-C4A2D54B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018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2C1C8-B379-4834-BEF3-3DB7DDB6E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19A28-6127-44DD-AB45-5BA1D94D7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4F7DC9-BBD2-4231-89D7-E645D867E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B7FAAD-706E-415D-B178-8F8E378A9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B13BBC-1715-47EB-A701-CF221964A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E190F2-7DBE-4BC0-899C-0C984B58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09E926-9FBF-4C2B-A5B2-AEE94474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B23BAC-845D-4A32-9373-A38811D4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769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C32BC-E8D3-4BDA-AACF-ED84A40D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D7AB0F-9861-48C2-8F11-8C0584F9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B095B5-D61E-4445-991D-B5362AA7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BB7F8B-D7C6-492C-A235-B039AB0E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37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8E3C96-3C62-48C7-B722-5663B690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711C9C-9FFE-4333-B340-D4FFDB90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EA7CB3-86AA-40B6-AFF4-AFC38BF3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898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A98E1-EFEB-4870-85AA-32350C5A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2B0E41-C84E-4708-8C81-A3FC83252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9D1A44-10DB-4C4D-8C99-C2F6636A8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13BC80-4A2C-41E3-A3FA-C584316F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2A6EC9-BD15-4A18-878C-E4A305AF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703F1D-3352-4D74-A37C-EF2091A2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992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9BB49-B3AF-4B45-B424-58866C59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4C22A0-C3B9-47C3-ACAD-6D5D326E6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5BE637-867A-469B-8AC7-70C2A4DC5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4E1967-ED11-488A-B544-EBCB92E5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2A80F8-6F51-43A1-98EF-CB719A0B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4B7E24-3811-4ACF-A196-09097294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333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1C510E-BCC3-465C-BEA7-3F564FBE9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B8648B-AD61-4656-BB55-14E449438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3071F0-05A3-4EAA-8140-5FC787879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C9A6D-D7A8-40E0-94FE-34F92F77B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B52C49-B729-4119-A195-98F2A71D4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658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924DA5-2F4B-40FF-910D-17DB0778B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s-MX" dirty="0"/>
              <a:t>Modificaciones al repositorio de Git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40456C-D2FF-4997-BFFB-1D3B0D8F6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s-MX"/>
              <a:t>Adolfo León Barrón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15EEB287-5562-4BD7-B5F6-EC0B229012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2" b="-20"/>
          <a:stretch/>
        </p:blipFill>
        <p:spPr>
          <a:xfrm>
            <a:off x="7531503" y="2812540"/>
            <a:ext cx="3217333" cy="185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7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3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2FC00C-D2C0-4D9B-80B3-01783176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grpSp>
        <p:nvGrpSpPr>
          <p:cNvPr id="46" name="Group 32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4E309-24C8-49A7-B163-06B7B2226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Git es una herramienta </a:t>
            </a:r>
            <a:r>
              <a:rPr lang="es-MX" sz="2000" dirty="0" err="1">
                <a:solidFill>
                  <a:schemeClr val="bg1"/>
                </a:solidFill>
              </a:rPr>
              <a:t>tecnologica</a:t>
            </a:r>
            <a:r>
              <a:rPr lang="es-MX" sz="2000" dirty="0">
                <a:solidFill>
                  <a:schemeClr val="bg1"/>
                </a:solidFill>
              </a:rPr>
              <a:t> que nos permite tener el control del manejo de versiones de nuestros sistemas en desarrollo  pensando en la eficiencia, la confiabilidad y compatibilidad del mantenimiento de versiones de aplicaciones cuando estas tienen un gran número de archivos de código fuente.</a:t>
            </a:r>
          </a:p>
        </p:txBody>
      </p:sp>
      <p:pic>
        <p:nvPicPr>
          <p:cNvPr id="10" name="Marcador de contenido 9" descr="Diagrama&#10;&#10;Descripción generada automáticamente">
            <a:extLst>
              <a:ext uri="{FF2B5EF4-FFF2-40B4-BE49-F238E27FC236}">
                <a16:creationId xmlns:a16="http://schemas.microsoft.com/office/drawing/2014/main" id="{4A7BD909-57E7-4741-962D-8C346E5FB8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56" y="2191198"/>
            <a:ext cx="5051320" cy="247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4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05441-6E7F-4A8C-AB91-C32FD302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C43CEE-5B7A-4D49-892D-CB78D0E4F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s-MX" sz="2000" dirty="0"/>
              <a:t>Ahora realiza la siguiente actividad, crea un archivo llamado matemáticas y modifica su contenido por “Esto es una modificación al fichero matemáticas”, con </a:t>
            </a:r>
            <a:r>
              <a:rPr lang="es-MX" sz="2000" dirty="0" err="1"/>
              <a:t>vim</a:t>
            </a:r>
            <a:r>
              <a:rPr lang="es-MX" sz="2000" dirty="0"/>
              <a:t> y agrégalo al </a:t>
            </a:r>
            <a:r>
              <a:rPr lang="es-MX" sz="2000" dirty="0" err="1"/>
              <a:t>staging</a:t>
            </a:r>
            <a:r>
              <a:rPr lang="es-MX" sz="2000" dirty="0"/>
              <a:t> para ser </a:t>
            </a:r>
            <a:r>
              <a:rPr lang="es-MX" sz="2000" dirty="0" err="1"/>
              <a:t>comiteado</a:t>
            </a:r>
            <a:r>
              <a:rPr lang="es-MX" sz="2000" dirty="0"/>
              <a:t>, pero le damos una descripción que no tiene nada que ver, por ejemplo: “Fichero de divisiones” y muestra tu resultado con git log. Ahora utiliza el comando git commit - - </a:t>
            </a:r>
            <a:r>
              <a:rPr lang="es-MX" sz="2000" dirty="0" err="1"/>
              <a:t>amend</a:t>
            </a:r>
            <a:r>
              <a:rPr lang="es-MX" sz="2000" dirty="0"/>
              <a:t> -m “Fichero de texto de matemáticas modificado”</a:t>
            </a:r>
            <a:endParaRPr lang="en-US" sz="2000" dirty="0"/>
          </a:p>
        </p:txBody>
      </p:sp>
      <p:pic>
        <p:nvPicPr>
          <p:cNvPr id="37" name="Marcador de contenido 36" descr="Texto&#10;&#10;Descripción generada automáticamente">
            <a:extLst>
              <a:ext uri="{FF2B5EF4-FFF2-40B4-BE49-F238E27FC236}">
                <a16:creationId xmlns:a16="http://schemas.microsoft.com/office/drawing/2014/main" id="{A7555BE3-8232-4263-BF87-EA8412EC86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 r="2205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2E79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3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05441-6E7F-4A8C-AB91-C32FD302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C43CEE-5B7A-4D49-892D-CB78D0E4F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MX" sz="2000" dirty="0"/>
              <a:t>A continuación, crea un nuevo fichero cualesquiera y </a:t>
            </a:r>
            <a:r>
              <a:rPr lang="es-MX" sz="2000" dirty="0" err="1"/>
              <a:t>comitealo</a:t>
            </a:r>
            <a:r>
              <a:rPr lang="es-MX" sz="2000" dirty="0"/>
              <a:t>, revisa los resultados con git log y revierte el commit con el comando git </a:t>
            </a:r>
            <a:r>
              <a:rPr lang="es-MX" sz="2000" dirty="0" err="1"/>
              <a:t>reset</a:t>
            </a:r>
            <a:r>
              <a:rPr lang="es-MX" sz="2000" dirty="0"/>
              <a:t>.</a:t>
            </a:r>
            <a:endParaRPr lang="en-US" sz="2000" dirty="0"/>
          </a:p>
        </p:txBody>
      </p:sp>
      <p:pic>
        <p:nvPicPr>
          <p:cNvPr id="32" name="Marcador de contenido 31" descr="Texto&#10;&#10;Descripción generada automáticamente">
            <a:extLst>
              <a:ext uri="{FF2B5EF4-FFF2-40B4-BE49-F238E27FC236}">
                <a16:creationId xmlns:a16="http://schemas.microsoft.com/office/drawing/2014/main" id="{1B4182A6-E1C5-4F87-A825-3D3EFB6FD8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" r="3326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A8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06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14D834CC-FFD0-4650-965D-57D89B9582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6" r="-1" b="24422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005441-6E7F-4A8C-AB91-C32FD302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Desarrollo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C43CEE-5B7A-4D49-892D-CB78D0E4F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9976" y="5009083"/>
            <a:ext cx="6976872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1700" dirty="0">
                <a:solidFill>
                  <a:schemeClr val="bg1"/>
                </a:solidFill>
              </a:rPr>
              <a:t>Alternativas en la interacción con el repositorio, crea una carpeta nueva llamada Programas y mueve los archivos de Python a ese directorio y </a:t>
            </a:r>
            <a:r>
              <a:rPr lang="es-MX" sz="1700" dirty="0" err="1">
                <a:solidFill>
                  <a:schemeClr val="bg1"/>
                </a:solidFill>
              </a:rPr>
              <a:t>comitea</a:t>
            </a:r>
            <a:r>
              <a:rPr lang="es-MX" sz="1700" dirty="0">
                <a:solidFill>
                  <a:schemeClr val="bg1"/>
                </a:solidFill>
              </a:rPr>
              <a:t> el directorio. ahora podrás observar que han quedado los archivos con extensión .</a:t>
            </a:r>
            <a:r>
              <a:rPr lang="es-MX" sz="1700" dirty="0" err="1">
                <a:solidFill>
                  <a:schemeClr val="bg1"/>
                </a:solidFill>
              </a:rPr>
              <a:t>md</a:t>
            </a:r>
            <a:r>
              <a:rPr lang="es-MX" sz="1700" dirty="0">
                <a:solidFill>
                  <a:schemeClr val="bg1"/>
                </a:solidFill>
              </a:rPr>
              <a:t> que creaste en el paso 2 y 3 usa el comando “*.</a:t>
            </a:r>
            <a:r>
              <a:rPr lang="es-MX" sz="1700" dirty="0" err="1">
                <a:solidFill>
                  <a:schemeClr val="bg1"/>
                </a:solidFill>
              </a:rPr>
              <a:t>md</a:t>
            </a:r>
            <a:r>
              <a:rPr lang="es-MX" sz="1700" dirty="0">
                <a:solidFill>
                  <a:schemeClr val="bg1"/>
                </a:solidFill>
              </a:rPr>
              <a:t>” para </a:t>
            </a:r>
            <a:r>
              <a:rPr lang="es-MX" sz="1700" dirty="0" err="1">
                <a:solidFill>
                  <a:schemeClr val="bg1"/>
                </a:solidFill>
              </a:rPr>
              <a:t>comitear</a:t>
            </a:r>
            <a:r>
              <a:rPr lang="es-MX" sz="1700" dirty="0">
                <a:solidFill>
                  <a:schemeClr val="bg1"/>
                </a:solidFill>
              </a:rPr>
              <a:t> estos archivos.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694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005441-6E7F-4A8C-AB91-C32FD302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Desarrollo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C43CEE-5B7A-4D49-892D-CB78D0E4F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2000" dirty="0"/>
              <a:t>Revisión de los registros – Avanzado, prueba los comandos que investigaste en el paso 1,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62729AF6-6696-40D9-A0D2-D70A2CC056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7" b="-1"/>
          <a:stretch/>
        </p:blipFill>
        <p:spPr>
          <a:xfrm>
            <a:off x="5830959" y="2118001"/>
            <a:ext cx="2712705" cy="2629648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854C9C5B-BDE1-4CCB-9B0B-D018A0AB1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813" y="2118001"/>
            <a:ext cx="2673301" cy="262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6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005441-6E7F-4A8C-AB91-C32FD302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C43CEE-5B7A-4D49-892D-CB78D0E4F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4532243"/>
            <a:ext cx="3300457" cy="12563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Shorcuts, crea algunos alias para tus comandos y prueba que funcionen.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18FB3C16-9859-4F05-85E5-8A0DC0C775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470" y="896111"/>
            <a:ext cx="6265629" cy="44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9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005441-6E7F-4A8C-AB91-C32FD302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C43CEE-5B7A-4D49-892D-CB78D0E4F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Diferencias entre commits y retrocesos, modifica nuevamente el archivo de matematicas.md y agrégale algún texto y compara la diferencia con el comando git diff.</a:t>
            </a:r>
          </a:p>
        </p:txBody>
      </p:sp>
      <p:pic>
        <p:nvPicPr>
          <p:cNvPr id="8" name="Marcador de contenido 7" descr="Texto&#10;&#10;Descripción generada automáticamente">
            <a:extLst>
              <a:ext uri="{FF2B5EF4-FFF2-40B4-BE49-F238E27FC236}">
                <a16:creationId xmlns:a16="http://schemas.microsoft.com/office/drawing/2014/main" id="{79B1443A-B028-4380-9AB3-2D4C1A5BCE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2384035"/>
            <a:ext cx="6014185" cy="208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1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FDA0E3-2EB0-4D9F-852B-4DA9F3F0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Conclusión</a:t>
            </a:r>
            <a:endParaRPr lang="en-US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69A1E-B115-4C98-A60D-5E8A5ED1C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7988" y="2620641"/>
            <a:ext cx="5837750" cy="302370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s-MX" sz="2000" dirty="0"/>
              <a:t>El uso de los </a:t>
            </a:r>
            <a:r>
              <a:rPr lang="es-MX" sz="2000" dirty="0" err="1"/>
              <a:t>shortcuts</a:t>
            </a:r>
            <a:r>
              <a:rPr lang="es-MX" sz="2000" dirty="0"/>
              <a:t> nos puede permitir en acrecentar nuestra velocidad de </a:t>
            </a:r>
            <a:r>
              <a:rPr lang="es-MX" sz="2000" dirty="0" err="1"/>
              <a:t>trabajajo</a:t>
            </a:r>
            <a:r>
              <a:rPr lang="es-MX" sz="2000" dirty="0"/>
              <a:t>, reduciendo alguna palabras incluso a una o dos letras, lo </a:t>
            </a:r>
            <a:r>
              <a:rPr lang="es-MX" sz="2000" dirty="0" err="1"/>
              <a:t>quenos</a:t>
            </a:r>
            <a:r>
              <a:rPr lang="es-MX" sz="2000" dirty="0"/>
              <a:t> va a permitir que no pasemos demasiado tiempo lejos del trabajo de desarrollo, de igual forma muchas veces cuando trabajamos varios archivos en conjunto, es difícil recordar o seguir la pista de todos los cambios realizados, para ello el comando git </a:t>
            </a:r>
            <a:r>
              <a:rPr lang="es-MX" sz="2000" dirty="0" err="1"/>
              <a:t>diff</a:t>
            </a:r>
            <a:r>
              <a:rPr lang="es-MX" sz="2000" dirty="0"/>
              <a:t> nos puede ser muy útil para la </a:t>
            </a:r>
            <a:r>
              <a:rPr lang="es-MX" sz="2000" dirty="0" err="1"/>
              <a:t>revison</a:t>
            </a:r>
            <a:r>
              <a:rPr lang="es-MX" sz="2000" dirty="0"/>
              <a:t> de cada una de las diferencias que existen entre los archivos de </a:t>
            </a:r>
            <a:r>
              <a:rPr lang="es-MX" sz="2000"/>
              <a:t>nuestro desarrollo.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Imagen que contiene persona, interior, ropa, mujer&#10;&#10;Descripción generada automáticamente">
            <a:extLst>
              <a:ext uri="{FF2B5EF4-FFF2-40B4-BE49-F238E27FC236}">
                <a16:creationId xmlns:a16="http://schemas.microsoft.com/office/drawing/2014/main" id="{832323A6-E7CC-44E2-99B1-70AF6E4C9F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6" r="10391" b="-3"/>
          <a:stretch/>
        </p:blipFill>
        <p:spPr>
          <a:xfrm>
            <a:off x="7421373" y="627954"/>
            <a:ext cx="4235516" cy="535337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6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384</Words>
  <Application>Microsoft Office PowerPoint</Application>
  <PresentationFormat>Panorámica</PresentationFormat>
  <Paragraphs>18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Modificaciones al repositorio de Git</vt:lpstr>
      <vt:lpstr>Introducción</vt:lpstr>
      <vt:lpstr>Desarrollo</vt:lpstr>
      <vt:lpstr>Desarrollo</vt:lpstr>
      <vt:lpstr>Desarrollo</vt:lpstr>
      <vt:lpstr>Desarrollo</vt:lpstr>
      <vt:lpstr>Desarrollo</vt:lpstr>
      <vt:lpstr>Desarrollo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 de desarrollo web de acuerdo con una metodología ágil</dc:title>
  <dc:creator>Adolfo León</dc:creator>
  <cp:lastModifiedBy>Adolfo León</cp:lastModifiedBy>
  <cp:revision>5</cp:revision>
  <dcterms:created xsi:type="dcterms:W3CDTF">2021-12-12T18:49:30Z</dcterms:created>
  <dcterms:modified xsi:type="dcterms:W3CDTF">2021-12-12T20:31:41Z</dcterms:modified>
</cp:coreProperties>
</file>