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133-F4AB-4173-94BF-66340EE2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A1137-9A6F-4B37-AA71-BBFAE803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D75ED-E1C4-433D-AD9B-921BA79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F2EB6-C411-49DF-BA64-558EFFB8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D3C9C-E6A8-451F-B7D9-7BF9885E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6E1B-F6D3-45BF-B6F2-D33A666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74158F-8802-42A8-BFD8-D03C41E1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DADB2-3C69-4ED7-8C2E-41F1ABF1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8FAB0-2A27-4475-8979-BA0466E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FC072-887D-42A3-857D-64744DF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4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E63E51-E7E9-440D-920B-6AE9C1D9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B508EC-02C6-4504-926D-13874C30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4858E-B1E1-40C2-83F4-5BF20E31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97BEE-EA7F-4D9E-8AA6-DE6FE927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02FF3-F360-4FEF-9680-F2D3F66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7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B0A7A-0C49-496B-8AB0-EC2A271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F2181-FD1D-4106-96D0-AE41682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649CF-E97D-4DF5-AA7F-EC951EAF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4DC5A-7C73-4D33-9B80-C55F67F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D3AA-497C-4070-A1C0-FFF4BF7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8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3BCAD-4BD3-4CA8-BE9B-27B48D6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E2EED-C2D1-4454-BC7C-E514BF16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03EB8-4F08-49FC-BC01-1CE77F2C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48B3E-424C-41F2-8C9C-E0F98E89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0277C-A72E-48ED-ACF3-3A98D4D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9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D7E3-98B8-4B53-BB85-9D7E057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8D0E-E7F3-4539-BD4D-3261F9CED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5829A-CFDD-4648-82E6-1294A1A9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CF999-C585-488D-9851-FC46DC20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934468-438A-42C9-A311-E9A16BE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AF5B3-2A40-499D-8516-C4A2D54B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1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C1C8-B379-4834-BEF3-3DB7DDB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19A28-6127-44DD-AB45-5BA1D94D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F7DC9-BBD2-4231-89D7-E645D867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B7FAAD-706E-415D-B178-8F8E378A9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B13BBC-1715-47EB-A701-CF221964A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190F2-7DBE-4BC0-899C-0C984B5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09E926-9FBF-4C2B-A5B2-AEE94474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B23BAC-845D-4A32-9373-A38811D4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6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32BC-E8D3-4BDA-AACF-ED84A40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7AB0F-9861-48C2-8F11-8C0584F9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B095B5-D61E-4445-991D-B5362AA7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BB7F8B-D7C6-492C-A235-B039AB0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8E3C96-3C62-48C7-B722-5663B69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711C9C-9FFE-4333-B340-D4FFDB90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A7CB3-86AA-40B6-AFF4-AFC38B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A98E1-EFEB-4870-85AA-32350C5A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B0E41-C84E-4708-8C81-A3FC8325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D1A44-10DB-4C4D-8C99-C2F6636A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3BC80-4A2C-41E3-A3FA-C584316F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A6EC9-BD15-4A18-878C-E4A305AF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03F1D-3352-4D74-A37C-EF2091A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9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BB49-B3AF-4B45-B424-58866C5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4C22A0-C3B9-47C3-ACAD-6D5D326E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BE637-867A-469B-8AC7-70C2A4DC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E1967-ED11-488A-B544-EBCB92E5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A80F8-6F51-43A1-98EF-CB719A0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B7E24-3811-4ACF-A196-09097294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3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1C510E-BCC3-465C-BEA7-3F564FBE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B8648B-AD61-4656-BB55-14E44943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071F0-05A3-4EAA-8140-5FC787879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C9A6D-D7A8-40E0-94FE-34F92F77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52C49-B729-4119-A195-98F2A71D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24DA5-2F4B-40FF-910D-17DB0778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r>
              <a:rPr lang="es-MX" b="1" dirty="0">
                <a:effectLst/>
              </a:rPr>
              <a:t>Tipos de ramas en Git</a:t>
            </a:r>
            <a:endParaRPr lang="es-MX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0456C-D2FF-4997-BFFB-1D3B0D8F6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s-MX" dirty="0"/>
              <a:t>Adolfo León Barrón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5EEB287-5562-4BD7-B5F6-EC0B2290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" b="-20"/>
          <a:stretch/>
        </p:blipFill>
        <p:spPr>
          <a:xfrm>
            <a:off x="7531503" y="2812540"/>
            <a:ext cx="3217333" cy="18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FC00C-D2C0-4D9B-80B3-01783176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4E309-24C8-49A7-B163-06B7B222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Las ramas de git nos permiten tener un control más completo de nuestros sistemas, debido a que lo podemos seccionar, de esta forma las ramas, nos permitirán generar cambios a partes especificas de nuestros sistemas.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4A7BD909-57E7-4741-962D-8C346E5FB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2191198"/>
            <a:ext cx="5051320" cy="24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s-MX" sz="1700" dirty="0">
                <a:solidFill>
                  <a:schemeClr val="bg1">
                    <a:alpha val="60000"/>
                  </a:schemeClr>
                </a:solidFill>
              </a:rPr>
              <a:t>Ahora realiza la siguiente actividad, crea una nueva rama llamada derivadas y ubícate en la nueva rama. Creamos un nuevo archivo llamado derivadas.py con el contenido “</a:t>
            </a:r>
            <a:r>
              <a:rPr lang="es-MX" sz="1700" dirty="0" err="1">
                <a:solidFill>
                  <a:schemeClr val="bg1">
                    <a:alpha val="60000"/>
                  </a:schemeClr>
                </a:solidFill>
              </a:rPr>
              <a:t>print</a:t>
            </a:r>
            <a:r>
              <a:rPr lang="es-MX" sz="1700" dirty="0">
                <a:solidFill>
                  <a:schemeClr val="bg1">
                    <a:alpha val="60000"/>
                  </a:schemeClr>
                </a:solidFill>
              </a:rPr>
              <a:t> (Esto es una derivada)” y leemos el contenido con cat. Revisamos el estado con git status y agregamos el nuevo archivo al escenario y lo </a:t>
            </a:r>
            <a:r>
              <a:rPr lang="es-MX" sz="1700" dirty="0" err="1">
                <a:solidFill>
                  <a:schemeClr val="bg1">
                    <a:alpha val="60000"/>
                  </a:schemeClr>
                </a:solidFill>
              </a:rPr>
              <a:t>comiteamos</a:t>
            </a:r>
            <a:r>
              <a:rPr lang="es-MX" sz="1700" dirty="0">
                <a:solidFill>
                  <a:schemeClr val="bg1">
                    <a:alpha val="60000"/>
                  </a:schemeClr>
                </a:solidFill>
              </a:rPr>
              <a:t>.</a:t>
            </a:r>
            <a:endParaRPr lang="en-US" sz="17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5" name="Marcador de contenido 44" descr="Texto&#10;&#10;Descripción generada automáticamente">
            <a:extLst>
              <a:ext uri="{FF2B5EF4-FFF2-40B4-BE49-F238E27FC236}">
                <a16:creationId xmlns:a16="http://schemas.microsoft.com/office/drawing/2014/main" id="{1A3CCA9E-888A-451C-8738-81F9D0CEEC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74" y="643469"/>
            <a:ext cx="520894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2000" dirty="0">
                <a:solidFill>
                  <a:schemeClr val="bg1">
                    <a:alpha val="60000"/>
                  </a:schemeClr>
                </a:solidFill>
              </a:rPr>
              <a:t>Revisamos el registro y veremos que la cabeza apunta a la rama derivadas posteriormente cámbiate a la rama master y une la rama derivadas a la rama principal con el comando git </a:t>
            </a:r>
            <a:r>
              <a:rPr lang="es-MX" sz="2000" dirty="0" err="1">
                <a:solidFill>
                  <a:schemeClr val="bg1">
                    <a:alpha val="60000"/>
                  </a:schemeClr>
                </a:solidFill>
              </a:rPr>
              <a:t>merge</a:t>
            </a:r>
            <a:r>
              <a:rPr lang="es-MX" sz="2000" dirty="0">
                <a:solidFill>
                  <a:schemeClr val="bg1">
                    <a:alpha val="60000"/>
                  </a:schemeClr>
                </a:solidFill>
              </a:rPr>
              <a:t> derivadas.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39" name="Marcador de contenido 38" descr="Texto&#10;&#10;Descripción generada automáticamente">
            <a:extLst>
              <a:ext uri="{FF2B5EF4-FFF2-40B4-BE49-F238E27FC236}">
                <a16:creationId xmlns:a16="http://schemas.microsoft.com/office/drawing/2014/main" id="{8E567647-0492-41F1-B63F-D9C31C3DB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95" y="643469"/>
            <a:ext cx="4331500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Ahora bien, es recomendable que cuando ya no es necesaria esa rama sea borrada para ello usamos el comando: git branch -d derivadas, verifica los resultados con el comando git log - - oneline - - decorate - - all - - graph.</a:t>
            </a:r>
          </a:p>
        </p:txBody>
      </p:sp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FFD051F3-B5EF-4182-BD5F-E470D66040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2166021"/>
            <a:ext cx="6014185" cy="25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Desarrollo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000" dirty="0"/>
              <a:t>Crea una nueva rama llamada integrales y realiza un cambio al proyecto creando un archivo nuevo llamado integrales.py y agrégalo al repositorio en la rama que acabas de crear. A continuación, realiza una modificación desde la rama master en el archivo derivadas.py por ejemplo: “</a:t>
            </a:r>
            <a:r>
              <a:rPr lang="es-MX" sz="2000" dirty="0" err="1"/>
              <a:t>print</a:t>
            </a:r>
            <a:r>
              <a:rPr lang="es-MX" sz="2000" dirty="0"/>
              <a:t> derivadas sin integrales” y súbelo al repositorio, en teoría deberías tener dos cambios realizados una desde la rama integrales y el otro en la rama master, por lo que se requiere unir los cambios en la rama master. Por último, borrar la rama que ya no utilizamos.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Marcador de contenido 16" descr="Texto&#10;&#10;Descripción generada automáticamente">
            <a:extLst>
              <a:ext uri="{FF2B5EF4-FFF2-40B4-BE49-F238E27FC236}">
                <a16:creationId xmlns:a16="http://schemas.microsoft.com/office/drawing/2014/main" id="{A2054C4A-73F2-4234-9A8F-BCCE7A6212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81811"/>
            <a:ext cx="5181600" cy="3862889"/>
          </a:xfrm>
        </p:spPr>
      </p:pic>
      <p:pic>
        <p:nvPicPr>
          <p:cNvPr id="21" name="Imagen 20" descr="Texto&#10;&#10;Descripción generada automáticamente">
            <a:extLst>
              <a:ext uri="{FF2B5EF4-FFF2-40B4-BE49-F238E27FC236}">
                <a16:creationId xmlns:a16="http://schemas.microsoft.com/office/drawing/2014/main" id="{FD70A833-6895-4BDB-B487-C047D61D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544700"/>
            <a:ext cx="5181600" cy="14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DA0E3-2EB0-4D9F-852B-4DA9F3F0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Conclusión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69A1E-B115-4C98-A60D-5E8A5ED1C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s-MX" sz="2000" dirty="0"/>
              <a:t>Cuando trabajamos con ramas, tenemos un conjunto de modificaciones sin afectar a la rama principal, útil sobre todo en un entorno de producción, donde los cambios que generen conflicto no van a interferir directamente con el sistema que ya se encuentra en ejecución, de esta forma nos aseguramos de realizar los cambios necesarios, siempre teniendo a la disposición y en completo funcionamiento nuestro sistema, y no liberar la actualización si no lo es hasta que los cambios presenten la menor cantidad de errores </a:t>
            </a:r>
            <a:r>
              <a:rPr lang="es-MX" sz="2000"/>
              <a:t>o fallos.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persona, interior, ropa, mujer&#10;&#10;Descripción generada automáticamente">
            <a:extLst>
              <a:ext uri="{FF2B5EF4-FFF2-40B4-BE49-F238E27FC236}">
                <a16:creationId xmlns:a16="http://schemas.microsoft.com/office/drawing/2014/main" id="{832323A6-E7CC-44E2-99B1-70AF6E4C9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r="10391" b="-3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396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Tipos de ramas en Git</vt:lpstr>
      <vt:lpstr>Introducción</vt:lpstr>
      <vt:lpstr>Desarrollo</vt:lpstr>
      <vt:lpstr>Desarrollo</vt:lpstr>
      <vt:lpstr>Desarrollo</vt:lpstr>
      <vt:lpstr>Desarrollo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desarrollo web de acuerdo con una metodología ágil</dc:title>
  <dc:creator>Adolfo León</dc:creator>
  <cp:lastModifiedBy>Adolfo León</cp:lastModifiedBy>
  <cp:revision>6</cp:revision>
  <dcterms:created xsi:type="dcterms:W3CDTF">2021-12-12T18:49:30Z</dcterms:created>
  <dcterms:modified xsi:type="dcterms:W3CDTF">2021-12-12T21:26:51Z</dcterms:modified>
</cp:coreProperties>
</file>