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133-F4AB-4173-94BF-66340EE2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A1137-9A6F-4B37-AA71-BBFAE803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D75ED-E1C4-433D-AD9B-921BA79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2EB6-C411-49DF-BA64-558EFFB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3C9C-E6A8-451F-B7D9-7BF9885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6E1B-F6D3-45BF-B6F2-D33A6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4158F-8802-42A8-BFD8-D03C41E1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DADB2-3C69-4ED7-8C2E-41F1ABF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8FAB0-2A27-4475-8979-BA0466E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FC072-887D-42A3-857D-64744DF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4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63E51-E7E9-440D-920B-6AE9C1D9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508EC-02C6-4504-926D-13874C30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858E-B1E1-40C2-83F4-5BF20E31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97BEE-EA7F-4D9E-8AA6-DE6FE92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02FF3-F360-4FEF-9680-F2D3F66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B0A7A-0C49-496B-8AB0-EC2A271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2181-FD1D-4106-96D0-AE41682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649CF-E97D-4DF5-AA7F-EC951EA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4DC5A-7C73-4D33-9B80-C55F67F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3AA-497C-4070-A1C0-FFF4BF7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8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3BCAD-4BD3-4CA8-BE9B-27B48D6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E2EED-C2D1-4454-BC7C-E514BF1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03EB8-4F08-49FC-BC01-1CE77F2C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48B3E-424C-41F2-8C9C-E0F98E89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0277C-A72E-48ED-ACF3-3A98D4D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9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D7E3-98B8-4B53-BB85-9D7E057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8D0E-E7F3-4539-BD4D-3261F9CE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5829A-CFDD-4648-82E6-1294A1A9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CF999-C585-488D-9851-FC46DC2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34468-438A-42C9-A311-E9A16BE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AF5B3-2A40-499D-8516-C4A2D54B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1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C1C8-B379-4834-BEF3-3DB7DDB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19A28-6127-44DD-AB45-5BA1D94D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F7DC9-BBD2-4231-89D7-E645D867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7FAAD-706E-415D-B178-8F8E378A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13BBC-1715-47EB-A701-CF221964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190F2-7DBE-4BC0-899C-0C984B5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9E926-9FBF-4C2B-A5B2-AEE9447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B23BAC-845D-4A32-9373-A38811D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32BC-E8D3-4BDA-AACF-ED84A40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7AB0F-9861-48C2-8F11-8C0584F9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B095B5-D61E-4445-991D-B5362AA7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B7F8B-D7C6-492C-A235-B039AB0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8E3C96-3C62-48C7-B722-5663B69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11C9C-9FFE-4333-B340-D4FFDB9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A7CB3-86AA-40B6-AFF4-AFC38B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98E1-EFEB-4870-85AA-32350C5A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B0E41-C84E-4708-8C81-A3FC8325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D1A44-10DB-4C4D-8C99-C2F6636A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3BC80-4A2C-41E3-A3FA-C584316F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A6EC9-BD15-4A18-878C-E4A305AF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03F1D-3352-4D74-A37C-EF2091A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BB49-B3AF-4B45-B424-58866C5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C22A0-C3B9-47C3-ACAD-6D5D326E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BE637-867A-469B-8AC7-70C2A4DC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E1967-ED11-488A-B544-EBCB92E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A80F8-6F51-43A1-98EF-CB719A0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B7E24-3811-4ACF-A196-0909729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3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1C510E-BCC3-465C-BEA7-3F564FBE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8648B-AD61-4656-BB55-14E4494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071F0-05A3-4EAA-8140-5FC78787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C9A6D-D7A8-40E0-94FE-34F92F77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52C49-B729-4119-A195-98F2A71D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24DA5-2F4B-40FF-910D-17DB0778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r>
              <a:rPr lang="es-MX" b="1" dirty="0">
                <a:effectLst/>
              </a:rPr>
              <a:t>El uso de tag y </a:t>
            </a:r>
            <a:r>
              <a:rPr lang="es-MX" b="1" dirty="0" err="1">
                <a:effectLst/>
              </a:rPr>
              <a:t>stash</a:t>
            </a:r>
            <a:r>
              <a:rPr lang="es-MX" b="1" dirty="0">
                <a:effectLst/>
              </a:rPr>
              <a:t> en Git</a:t>
            </a:r>
            <a:endParaRPr lang="es-MX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0456C-D2FF-4997-BFFB-1D3B0D8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Adolfo León Barrón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5EEB287-5562-4BD7-B5F6-EC0B2290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" b="-20"/>
          <a:stretch/>
        </p:blipFill>
        <p:spPr>
          <a:xfrm>
            <a:off x="7531503" y="2812540"/>
            <a:ext cx="3217333" cy="18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FC00C-D2C0-4D9B-80B3-01783176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4E309-24C8-49A7-B163-06B7B222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Dentro de git, tenemos varias herramientas para mejorar nuestra forma de trabajar, como lo pueden ser los tag o los </a:t>
            </a:r>
            <a:r>
              <a:rPr lang="es-MX" sz="2000" dirty="0" err="1">
                <a:solidFill>
                  <a:schemeClr val="bg1"/>
                </a:solidFill>
              </a:rPr>
              <a:t>stash</a:t>
            </a:r>
            <a:r>
              <a:rPr lang="es-MX" sz="2000" dirty="0">
                <a:solidFill>
                  <a:schemeClr val="bg1"/>
                </a:solidFill>
              </a:rPr>
              <a:t> que nos van a permitir el no alterar una rama o “congelar” una rama hasta concluir cambios independientes.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4A7BD909-57E7-4741-962D-8C346E5FB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2191198"/>
            <a:ext cx="5051320" cy="24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s-MX" sz="1700" dirty="0">
                <a:solidFill>
                  <a:schemeClr val="bg1">
                    <a:alpha val="60000"/>
                  </a:schemeClr>
                </a:solidFill>
              </a:rPr>
              <a:t>Ahora realiza la siguiente actividad, crea una nueva rama llamada Integrales y ubícate en la nueva rama. Realiza una modificación al archivo integrales.md “Probando el </a:t>
            </a:r>
            <a:r>
              <a:rPr lang="es-MX" sz="1700" dirty="0" err="1">
                <a:solidFill>
                  <a:schemeClr val="bg1">
                    <a:alpha val="60000"/>
                  </a:schemeClr>
                </a:solidFill>
              </a:rPr>
              <a:t>merge</a:t>
            </a:r>
            <a:r>
              <a:rPr lang="es-MX" sz="1700" dirty="0">
                <a:solidFill>
                  <a:schemeClr val="bg1">
                    <a:alpha val="60000"/>
                  </a:schemeClr>
                </a:solidFill>
              </a:rPr>
              <a:t> con la solución de conflictos “registra tus progresos. A continuación, nos movemos a la rama master y modificamos el archivo integrales.md y lo subimos los cambios al repositorio. Por último, crea un </a:t>
            </a:r>
            <a:r>
              <a:rPr lang="es-MX" sz="1700" dirty="0" err="1">
                <a:solidFill>
                  <a:schemeClr val="bg1">
                    <a:alpha val="60000"/>
                  </a:schemeClr>
                </a:solidFill>
              </a:rPr>
              <a:t>merge</a:t>
            </a:r>
            <a:r>
              <a:rPr lang="es-MX" sz="1700" dirty="0">
                <a:solidFill>
                  <a:schemeClr val="bg1">
                    <a:alpha val="60000"/>
                  </a:schemeClr>
                </a:solidFill>
              </a:rPr>
              <a:t> con la rama Integrales y resuelve el conflicto (no olvides borrar la rama Integrales).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68AD3A83-1D1D-4632-B57C-AE886FE44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11" y="120379"/>
            <a:ext cx="4551567" cy="385805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76E52D-2F49-451A-AF38-D315931A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24" y="3978430"/>
            <a:ext cx="4555254" cy="655348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7C9E7865-BEF9-4BC5-BF47-1F972E352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23" y="4633778"/>
            <a:ext cx="4555255" cy="19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Ahora bien, prueba la función </a:t>
            </a:r>
            <a:r>
              <a:rPr lang="es-MX" sz="2000" dirty="0" err="1">
                <a:solidFill>
                  <a:schemeClr val="bg1">
                    <a:alpha val="60000"/>
                  </a:schemeClr>
                </a:solidFill>
              </a:rPr>
              <a:t>stash</a:t>
            </a:r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 para ello entra a modificar el archivo matemáticas.md y después guarda tus progresos temporalmente en la caja invisible(</a:t>
            </a:r>
            <a:r>
              <a:rPr lang="es-MX" sz="2000" dirty="0" err="1">
                <a:solidFill>
                  <a:schemeClr val="bg1">
                    <a:alpha val="60000"/>
                  </a:schemeClr>
                </a:solidFill>
              </a:rPr>
              <a:t>stash</a:t>
            </a:r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) y realiza una modificación al archivo README.md, sube al repositorio los cambios y regresa a terminar los progresos que dejaste pendientes en la caja invisible realiza una modificación y sube tus progresos personales al repositorio(verifica que ya no haya nada en la lista de </a:t>
            </a:r>
            <a:r>
              <a:rPr lang="es-MX" sz="2000" dirty="0" err="1">
                <a:solidFill>
                  <a:schemeClr val="bg1">
                    <a:alpha val="60000"/>
                  </a:schemeClr>
                </a:solidFill>
              </a:rPr>
              <a:t>stash</a:t>
            </a:r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 y </a:t>
            </a:r>
            <a:r>
              <a:rPr lang="es-MX" sz="2000" dirty="0" err="1">
                <a:solidFill>
                  <a:schemeClr val="bg1">
                    <a:alpha val="60000"/>
                  </a:schemeClr>
                </a:solidFill>
              </a:rPr>
              <a:t>y</a:t>
            </a:r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 en los registros).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7E838977-44F6-47D5-BB0F-158D5DBE68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08" y="576057"/>
            <a:ext cx="3899869" cy="5705885"/>
          </a:xfr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40D50E52-ED63-40D6-8F32-6735D595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7" y="576057"/>
            <a:ext cx="4025394" cy="57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DA0E3-2EB0-4D9F-852B-4DA9F3F0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Conclusión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69A1E-B115-4C98-A60D-5E8A5ED1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 dirty="0"/>
              <a:t>No solo las ramas son útiles para subir cambios sin afectar nada del repositorio, o del entorno de ejecución de nuestros desarrollos, git </a:t>
            </a:r>
            <a:r>
              <a:rPr lang="es-MX" sz="2000" dirty="0" err="1"/>
              <a:t>stash</a:t>
            </a:r>
            <a:r>
              <a:rPr lang="es-MX" sz="2000" dirty="0"/>
              <a:t> es una herramienta sumamente útil, al poder realizar cambios y “guardarlos” para subirlos después, tenemos grandes oportunidades de mejora sin tener que afectar directamente a uno o varios de nuestros archivos, permitiéndonos conservar su contenido como el original o funcional y no cambiarlo si no </a:t>
            </a:r>
            <a:r>
              <a:rPr lang="es-MX" sz="2000"/>
              <a:t>es necesario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persona, interior, ropa, mujer&#10;&#10;Descripción generada automáticamente">
            <a:extLst>
              <a:ext uri="{FF2B5EF4-FFF2-40B4-BE49-F238E27FC236}">
                <a16:creationId xmlns:a16="http://schemas.microsoft.com/office/drawing/2014/main" id="{832323A6-E7CC-44E2-99B1-70AF6E4C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r="10391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El uso de tag y stash en Git</vt:lpstr>
      <vt:lpstr>Introducción</vt:lpstr>
      <vt:lpstr>Desarrollo</vt:lpstr>
      <vt:lpstr>Desarrollo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desarrollo web de acuerdo con una metodología ágil</dc:title>
  <dc:creator>Adolfo León</dc:creator>
  <cp:lastModifiedBy>Adolfo León</cp:lastModifiedBy>
  <cp:revision>7</cp:revision>
  <dcterms:created xsi:type="dcterms:W3CDTF">2021-12-12T18:49:30Z</dcterms:created>
  <dcterms:modified xsi:type="dcterms:W3CDTF">2021-12-12T22:56:05Z</dcterms:modified>
</cp:coreProperties>
</file>