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A7133-F4AB-4173-94BF-66340EE22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A1137-9A6F-4B37-AA71-BBFAE8038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D75ED-E1C4-433D-AD9B-921BA792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F2EB6-C411-49DF-BA64-558EFFB8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3C9C-E6A8-451F-B7D9-7BF9885E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483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26E1B-F6D3-45BF-B6F2-D33A6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74158F-8802-42A8-BFD8-D03C41E11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DADB2-3C69-4ED7-8C2E-41F1ABF1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8FAB0-2A27-4475-8979-BA0466E0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CFC072-887D-42A3-857D-64744DF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448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E63E51-E7E9-440D-920B-6AE9C1D97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508EC-02C6-4504-926D-13874C30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4858E-B1E1-40C2-83F4-5BF20E31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F97BEE-EA7F-4D9E-8AA6-DE6FE927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C02FF3-F360-4FEF-9680-F2D3F66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7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B0A7A-0C49-496B-8AB0-EC2A271A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F2181-FD1D-4106-96D0-AE416820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2649CF-E97D-4DF5-AA7F-EC951EAF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4DC5A-7C73-4D33-9B80-C55F67FF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7D3AA-497C-4070-A1C0-FFF4BF7B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85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3BCAD-4BD3-4CA8-BE9B-27B48D6A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0E2EED-C2D1-4454-BC7C-E514BF16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03EB8-4F08-49FC-BC01-1CE77F2C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548B3E-424C-41F2-8C9C-E0F98E89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0277C-A72E-48ED-ACF3-3A98D4D7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197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D7E3-98B8-4B53-BB85-9D7E0570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D8D0E-E7F3-4539-BD4D-3261F9CED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05829A-CFDD-4648-82E6-1294A1A94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0CF999-C585-488D-9851-FC46DC20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934468-438A-42C9-A311-E9A16BE5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AF5B3-2A40-499D-8516-C4A2D54B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018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2C1C8-B379-4834-BEF3-3DB7DDB6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19A28-6127-44DD-AB45-5BA1D94D7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4F7DC9-BBD2-4231-89D7-E645D867E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B7FAAD-706E-415D-B178-8F8E378A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B13BBC-1715-47EB-A701-CF221964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E190F2-7DBE-4BC0-899C-0C984B58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9E926-9FBF-4C2B-A5B2-AEE94474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B23BAC-845D-4A32-9373-A38811D4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76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C32BC-E8D3-4BDA-AACF-ED84A40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D7AB0F-9861-48C2-8F11-8C0584F9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B095B5-D61E-4445-991D-B5362AA7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BB7F8B-D7C6-492C-A235-B039AB0E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3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8E3C96-3C62-48C7-B722-5663B690D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11C9C-9FFE-4333-B340-D4FFDB90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EA7CB3-86AA-40B6-AFF4-AFC38BF3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9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A98E1-EFEB-4870-85AA-32350C5A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2B0E41-C84E-4708-8C81-A3FC83252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9D1A44-10DB-4C4D-8C99-C2F6636A8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3BC80-4A2C-41E3-A3FA-C584316F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2A6EC9-BD15-4A18-878C-E4A305AF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703F1D-3352-4D74-A37C-EF2091A2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992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9BB49-B3AF-4B45-B424-58866C59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F4C22A0-C3B9-47C3-ACAD-6D5D326E6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BE637-867A-469B-8AC7-70C2A4DC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E1967-ED11-488A-B544-EBCB92E5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2A80F8-6F51-43A1-98EF-CB719A0B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B7E24-3811-4ACF-A196-0909729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3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1C510E-BCC3-465C-BEA7-3F564FBE9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B8648B-AD61-4656-BB55-14E449438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071F0-05A3-4EAA-8140-5FC78787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B738-2462-4457-A274-856C9EC9D6A8}" type="datetimeFigureOut">
              <a:rPr lang="es-MX" smtClean="0"/>
              <a:t>12/12/2021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C9A6D-D7A8-40E0-94FE-34F92F77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52C49-B729-4119-A195-98F2A71D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486FB-A96D-4691-936D-439D78B047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5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924DA5-2F4B-40FF-910D-17DB0778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r>
              <a:rPr lang="es-MX" b="1" dirty="0">
                <a:effectLst/>
              </a:rPr>
              <a:t>El uso de tag y </a:t>
            </a:r>
            <a:r>
              <a:rPr lang="es-MX" b="1" dirty="0" err="1">
                <a:effectLst/>
              </a:rPr>
              <a:t>stash</a:t>
            </a:r>
            <a:r>
              <a:rPr lang="es-MX" b="1" dirty="0">
                <a:effectLst/>
              </a:rPr>
              <a:t> en Git</a:t>
            </a:r>
            <a:endParaRPr lang="es-MX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0456C-D2FF-4997-BFFB-1D3B0D8F6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s-MX" dirty="0"/>
              <a:t>Adolfo León Barrón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15EEB287-5562-4BD7-B5F6-EC0B2290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" b="-20"/>
          <a:stretch/>
        </p:blipFill>
        <p:spPr>
          <a:xfrm>
            <a:off x="7531503" y="2812540"/>
            <a:ext cx="3217333" cy="18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7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3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FC00C-D2C0-4D9B-80B3-01783176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030286"/>
            <a:ext cx="4153626" cy="2174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Introducción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id="{C9888C69-11CC-40BA-BABF-F9B7E11C9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737D08C8-52AD-4B7E-A217-E28E1AF00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0ED11528-93DA-433F-9B3C-21106EFD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4E309-24C8-49A7-B163-06B7B222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Dentro de git, tenemos varias herramientas para mejorar nuestra forma de trabajar, como lo pueden ser los tag o los </a:t>
            </a:r>
            <a:r>
              <a:rPr lang="es-MX" sz="2000" dirty="0" err="1">
                <a:solidFill>
                  <a:schemeClr val="bg1"/>
                </a:solidFill>
              </a:rPr>
              <a:t>stash</a:t>
            </a:r>
            <a:r>
              <a:rPr lang="es-MX" sz="2000" dirty="0">
                <a:solidFill>
                  <a:schemeClr val="bg1"/>
                </a:solidFill>
              </a:rPr>
              <a:t> que nos van a permitir el no alterar una rama o “congelar” una rama hasta concluir cambios independientes.</a:t>
            </a:r>
          </a:p>
        </p:txBody>
      </p:sp>
      <p:pic>
        <p:nvPicPr>
          <p:cNvPr id="10" name="Marcador de contenido 9" descr="Diagrama&#10;&#10;Descripción generada automáticamente">
            <a:extLst>
              <a:ext uri="{FF2B5EF4-FFF2-40B4-BE49-F238E27FC236}">
                <a16:creationId xmlns:a16="http://schemas.microsoft.com/office/drawing/2014/main" id="{4A7BD909-57E7-4741-962D-8C346E5FB8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856" y="2191198"/>
            <a:ext cx="5051320" cy="24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Desarrollo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5" name="Marcador de contenido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9F88234-0129-4796-AA8A-10E943194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9" b="3"/>
          <a:stretch/>
        </p:blipFill>
        <p:spPr>
          <a:xfrm>
            <a:off x="6587801" y="891906"/>
            <a:ext cx="4824330" cy="237622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>
                <a:solidFill>
                  <a:schemeClr val="bg1"/>
                </a:solidFill>
              </a:rPr>
              <a:t>Ahora realiza la siguiente actividad, crea una nueva cuenta con GitHub (si ya tienes una existente puedes usarla)</a:t>
            </a:r>
          </a:p>
          <a:p>
            <a:pPr marL="0"/>
            <a:r>
              <a:rPr lang="en-US" sz="2000">
                <a:solidFill>
                  <a:schemeClr val="bg1"/>
                </a:solidFill>
              </a:rPr>
              <a:t>Ahora inicia un nuevo proyecto con el nombre proyecto-matemáticas, con el perfil publico y sin archivos adicionales como por ejemplo los ReadMe.</a:t>
            </a:r>
          </a:p>
        </p:txBody>
      </p:sp>
      <p:pic>
        <p:nvPicPr>
          <p:cNvPr id="17" name="Imagen 1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A79C90D-7933-4FCE-B469-EF298B221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885"/>
          <a:stretch/>
        </p:blipFill>
        <p:spPr>
          <a:xfrm>
            <a:off x="6585046" y="3805475"/>
            <a:ext cx="4837061" cy="18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005441-6E7F-4A8C-AB91-C32FD30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Desarrollo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7" name="Marcador de contenido 16" descr="Texto&#10;&#10;Descripción generada automáticamente">
            <a:extLst>
              <a:ext uri="{FF2B5EF4-FFF2-40B4-BE49-F238E27FC236}">
                <a16:creationId xmlns:a16="http://schemas.microsoft.com/office/drawing/2014/main" id="{FCF7629D-7250-4F35-B9CB-B5EEBC245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22" y="1116185"/>
            <a:ext cx="4849488" cy="192767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43CEE-5B7A-4D49-892D-CB78D0E4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Ingresa los comandos que se mencionaron en el punto 1 y verifica que en GitHub se haya transferido el repositorio local que tenías.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9" name="Imagen 1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9D8E734F-FB28-43DA-B2CF-7CF659794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46" y="3842644"/>
            <a:ext cx="4837061" cy="178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DA0E3-2EB0-4D9F-852B-4DA9F3F0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Conclusión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869A1E-B115-4C98-A60D-5E8A5ED1C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2000" dirty="0" err="1"/>
              <a:t>Hemosutilizado</a:t>
            </a:r>
            <a:r>
              <a:rPr lang="es-MX" sz="2000" dirty="0"/>
              <a:t> </a:t>
            </a:r>
            <a:r>
              <a:rPr lang="es-MX" sz="2000" dirty="0" err="1"/>
              <a:t>github</a:t>
            </a:r>
            <a:r>
              <a:rPr lang="es-MX" sz="2000" dirty="0"/>
              <a:t> prácticamente desde que iniciamos la carrera, por lo tanto ya estamos un poco familiarizados con el uso que tiene esta plataforma, sin embargo, considero que al igual que a git, podemos sacarle mejor partido implementando diversas herramientas que no hemos utilizado hasta hoy, por lo cual es bastante interesante el volver a usar esta plataforma considerando la gran cantidad de herramientas que no hemos utilizado a día </a:t>
            </a:r>
            <a:r>
              <a:rPr lang="es-MX" sz="2000"/>
              <a:t>de hoy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persona, interior, ropa, mujer&#10;&#10;Descripción generada automáticamente">
            <a:extLst>
              <a:ext uri="{FF2B5EF4-FFF2-40B4-BE49-F238E27FC236}">
                <a16:creationId xmlns:a16="http://schemas.microsoft.com/office/drawing/2014/main" id="{832323A6-E7CC-44E2-99B1-70AF6E4C9F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6" r="10391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204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El uso de tag y stash en Git</vt:lpstr>
      <vt:lpstr>Introducción</vt:lpstr>
      <vt:lpstr>Desarrollo</vt:lpstr>
      <vt:lpstr>Desarrollo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proceso de desarrollo web de acuerdo con una metodología ágil</dc:title>
  <dc:creator>Adolfo León</dc:creator>
  <cp:lastModifiedBy>Adolfo León</cp:lastModifiedBy>
  <cp:revision>8</cp:revision>
  <dcterms:created xsi:type="dcterms:W3CDTF">2021-12-12T18:49:30Z</dcterms:created>
  <dcterms:modified xsi:type="dcterms:W3CDTF">2021-12-12T23:09:33Z</dcterms:modified>
</cp:coreProperties>
</file>