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1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7133-F4AB-4173-94BF-66340EE22E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E7A1137-9A6F-4B37-AA71-BBFAE8038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19D75ED-E1C4-433D-AD9B-921BA792F5E2}"/>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DDBF2EB6-C411-49DF-BA64-558EFFB806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4ED3C9C-E6A8-451F-B7D9-7BF9885E11C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51483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26E1B-F6D3-45BF-B6F2-D33A6662ADD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574158F-8802-42A8-BFD8-D03C41E11EC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EDDADB2-3C69-4ED7-8C2E-41F1ABF1EFD8}"/>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3898FAB0-2A27-4475-8979-BA0466E02EF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3CFC072-887D-42A3-857D-64744DF1B009}"/>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420448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E63E51-E7E9-440D-920B-6AE9C1D978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1B508EC-02C6-4504-926D-13874C30D6D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214858E-B1E1-40C2-83F4-5BF20E31796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8EF97BEE-EA7F-4D9E-8AA6-DE6FE927B6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4C02FF3-F360-4FEF-9680-F2D3F66FC8E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219697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B0A7A-0C49-496B-8AB0-EC2A271A361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92F2181-FD1D-4106-96D0-AE416820852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2649CF-E97D-4DF5-AA7F-EC951EAF56DE}"/>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97D4DC5A-7C73-4D33-9B80-C55F67FF7A5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BA7D3AA-497C-4070-A1C0-FFF4BF7B8741}"/>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1685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3BCAD-4BD3-4CA8-BE9B-27B48D6A780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10E2EED-C2D1-4454-BC7C-E514BF16A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6B03EB8-4F08-49FC-BC01-1CE77F2C5B3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C4548B3E-424C-41F2-8C9C-E0F98E8960F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450277C-A72E-48ED-ACF3-3A98D4D7B45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71197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BD7E3-98B8-4B53-BB85-9D7E0570979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B7D8D0E-E7F3-4539-BD4D-3261F9CEDFE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F05829A-CFDD-4648-82E6-1294A1A943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F0CF999-C585-488D-9851-FC46DC202B4F}"/>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DA934468-438A-42C9-A311-E9A16BE5C16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EAF5B3-2A40-499D-8516-C4A2D54B270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48018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2C1C8-B379-4834-BEF3-3DB7DDB6ED3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B019A28-6127-44DD-AB45-5BA1D94D73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44F7DC9-BBD2-4231-89D7-E645D867E2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7B7FAAD-706E-415D-B178-8F8E378A9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3B13BBC-1715-47EB-A701-CF221964AB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8E190F2-7DBE-4BC0-899C-0C984B58B316}"/>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8" name="Marcador de pie de página 7">
            <a:extLst>
              <a:ext uri="{FF2B5EF4-FFF2-40B4-BE49-F238E27FC236}">
                <a16:creationId xmlns:a16="http://schemas.microsoft.com/office/drawing/2014/main" id="{DD09E926-9FBF-4C2B-A5B2-AEE944742BC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2B23BAC-845D-4A32-9373-A38811D4D9DE}"/>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54769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C32BC-E8D3-4BDA-AACF-ED84A40DC38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4D7AB0F-9861-48C2-8F11-8C0584F91795}"/>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4" name="Marcador de pie de página 3">
            <a:extLst>
              <a:ext uri="{FF2B5EF4-FFF2-40B4-BE49-F238E27FC236}">
                <a16:creationId xmlns:a16="http://schemas.microsoft.com/office/drawing/2014/main" id="{A2B095B5-D61E-4445-991D-B5362AA795F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5BB7F8B-D7C6-492C-A235-B039AB0E0BC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0437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48E3C96-3C62-48C7-B722-5663B690D1A7}"/>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3" name="Marcador de pie de página 2">
            <a:extLst>
              <a:ext uri="{FF2B5EF4-FFF2-40B4-BE49-F238E27FC236}">
                <a16:creationId xmlns:a16="http://schemas.microsoft.com/office/drawing/2014/main" id="{CD711C9C-9FFE-4333-B340-D4FFDB90B03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9EA7CB3-86AA-40B6-AFF4-AFC38BF3198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25898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A98E1-EFEB-4870-85AA-32350C5A26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2B0E41-C84E-4708-8C81-A3FC83252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79D1A44-10DB-4C4D-8C99-C2F6636A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13BC80-4A2C-41E3-A3FA-C584316F7A2D}"/>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9A2A6EC9-BD15-4A18-878C-E4A305AF53D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8703F1D-3352-4D74-A37C-EF2091A2CB9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37992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9BB49-B3AF-4B45-B424-58866C59F4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F4C22A0-C3B9-47C3-ACAD-6D5D326E6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D5BE637-867A-469B-8AC7-70C2A4DC5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4E1967-ED11-488A-B544-EBCB92E548D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402A80F8-6F51-43A1-98EF-CB719A0B4D2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B4B7E24-3811-4ACF-A196-09097294699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0033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31C510E-BCC3-465C-BEA7-3F564FBE9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0B8648B-AD61-4656-BB55-14E449438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F3071F0-05A3-4EAA-8140-5FC787879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B94C9A6D-D7A8-40E0-94FE-34F92F77B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1B52C49-B729-4119-A195-98F2A71D4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486FB-A96D-4691-936D-439D78B04785}" type="slidenum">
              <a:rPr lang="es-MX" smtClean="0"/>
              <a:t>‹Nº›</a:t>
            </a:fld>
            <a:endParaRPr lang="es-MX"/>
          </a:p>
        </p:txBody>
      </p:sp>
    </p:spTree>
    <p:extLst>
      <p:ext uri="{BB962C8B-B14F-4D97-AF65-F5344CB8AC3E}">
        <p14:creationId xmlns:p14="http://schemas.microsoft.com/office/powerpoint/2010/main" val="406658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3">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924DA5-2F4B-40FF-910D-17DB0778B503}"/>
              </a:ext>
            </a:extLst>
          </p:cNvPr>
          <p:cNvSpPr>
            <a:spLocks noGrp="1"/>
          </p:cNvSpPr>
          <p:nvPr>
            <p:ph type="ctrTitle"/>
          </p:nvPr>
        </p:nvSpPr>
        <p:spPr>
          <a:xfrm>
            <a:off x="841248" y="552289"/>
            <a:ext cx="3976496" cy="3900326"/>
          </a:xfrm>
        </p:spPr>
        <p:txBody>
          <a:bodyPr>
            <a:normAutofit/>
          </a:bodyPr>
          <a:lstStyle/>
          <a:p>
            <a:pPr algn="l"/>
            <a:r>
              <a:rPr lang="es-MX" sz="4800" b="1">
                <a:effectLst/>
              </a:rPr>
              <a:t>Modificaciones a los proyectos desde GitHub</a:t>
            </a:r>
            <a:endParaRPr lang="es-MX" sz="4800" b="1"/>
          </a:p>
        </p:txBody>
      </p:sp>
      <p:sp>
        <p:nvSpPr>
          <p:cNvPr id="3" name="Subtítulo 2">
            <a:extLst>
              <a:ext uri="{FF2B5EF4-FFF2-40B4-BE49-F238E27FC236}">
                <a16:creationId xmlns:a16="http://schemas.microsoft.com/office/drawing/2014/main" id="{2340456C-D2FF-4997-BFFB-1D3B0D8F6AF2}"/>
              </a:ext>
            </a:extLst>
          </p:cNvPr>
          <p:cNvSpPr>
            <a:spLocks noGrp="1"/>
          </p:cNvSpPr>
          <p:nvPr>
            <p:ph type="subTitle" idx="1"/>
          </p:nvPr>
        </p:nvSpPr>
        <p:spPr>
          <a:xfrm>
            <a:off x="841248" y="4624330"/>
            <a:ext cx="3976496" cy="1521620"/>
          </a:xfrm>
        </p:spPr>
        <p:txBody>
          <a:bodyPr>
            <a:normAutofit/>
          </a:bodyPr>
          <a:lstStyle/>
          <a:p>
            <a:pPr algn="l"/>
            <a:r>
              <a:rPr lang="es-MX"/>
              <a:t>Adolfo León Barrón</a:t>
            </a:r>
            <a:endParaRPr lang="es-MX" dirty="0"/>
          </a:p>
        </p:txBody>
      </p:sp>
      <p:pic>
        <p:nvPicPr>
          <p:cNvPr id="5" name="Imagen 4" descr="Logotipo, nombre de la empresa&#10;&#10;Descripción generada automáticamente">
            <a:extLst>
              <a:ext uri="{FF2B5EF4-FFF2-40B4-BE49-F238E27FC236}">
                <a16:creationId xmlns:a16="http://schemas.microsoft.com/office/drawing/2014/main" id="{415FFA3F-BAE1-4F74-8B12-F380B0B97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557" y="1611913"/>
            <a:ext cx="6164194" cy="3467359"/>
          </a:xfrm>
          <a:prstGeom prst="rect">
            <a:avLst/>
          </a:prstGeom>
        </p:spPr>
      </p:pic>
    </p:spTree>
    <p:extLst>
      <p:ext uri="{BB962C8B-B14F-4D97-AF65-F5344CB8AC3E}">
        <p14:creationId xmlns:p14="http://schemas.microsoft.com/office/powerpoint/2010/main" val="80957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3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02FC00C-D2C0-4D9B-80B3-01783176903A}"/>
              </a:ext>
            </a:extLst>
          </p:cNvPr>
          <p:cNvSpPr>
            <a:spLocks noGrp="1"/>
          </p:cNvSpPr>
          <p:nvPr>
            <p:ph type="title"/>
          </p:nvPr>
        </p:nvSpPr>
        <p:spPr>
          <a:xfrm>
            <a:off x="767290" y="1030286"/>
            <a:ext cx="4153626" cy="2174091"/>
          </a:xfrm>
        </p:spPr>
        <p:txBody>
          <a:bodyPr vert="horz" lIns="91440" tIns="45720" rIns="91440" bIns="45720" rtlCol="0" anchor="b">
            <a:normAutofit/>
          </a:bodyPr>
          <a:lstStyle/>
          <a:p>
            <a:r>
              <a:rPr lang="en-US" sz="4800" kern="1200">
                <a:solidFill>
                  <a:schemeClr val="bg1"/>
                </a:solidFill>
                <a:latin typeface="+mj-lt"/>
                <a:ea typeface="+mj-ea"/>
                <a:cs typeface="+mj-cs"/>
              </a:rPr>
              <a:t>Introducción</a:t>
            </a:r>
          </a:p>
        </p:txBody>
      </p:sp>
      <p:grpSp>
        <p:nvGrpSpPr>
          <p:cNvPr id="46" name="Group 32">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47"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5004E309-24C8-49A7-B163-06B7B2226B90}"/>
              </a:ext>
            </a:extLst>
          </p:cNvPr>
          <p:cNvSpPr>
            <a:spLocks noGrp="1"/>
          </p:cNvSpPr>
          <p:nvPr>
            <p:ph sz="half" idx="1"/>
          </p:nvPr>
        </p:nvSpPr>
        <p:spPr>
          <a:xfrm>
            <a:off x="767290" y="3428999"/>
            <a:ext cx="4075054" cy="2741213"/>
          </a:xfrm>
        </p:spPr>
        <p:txBody>
          <a:bodyPr vert="horz" lIns="91440" tIns="45720" rIns="91440" bIns="45720" rtlCol="0" anchor="t">
            <a:normAutofit lnSpcReduction="10000"/>
          </a:bodyPr>
          <a:lstStyle/>
          <a:p>
            <a:r>
              <a:rPr lang="es-MX" sz="2000" dirty="0">
                <a:solidFill>
                  <a:schemeClr val="bg1"/>
                </a:solidFill>
              </a:rPr>
              <a:t>El uso de </a:t>
            </a:r>
            <a:r>
              <a:rPr lang="es-MX" sz="2000" dirty="0" err="1">
                <a:solidFill>
                  <a:schemeClr val="bg1"/>
                </a:solidFill>
              </a:rPr>
              <a:t>github</a:t>
            </a:r>
            <a:r>
              <a:rPr lang="es-MX" sz="2000" dirty="0">
                <a:solidFill>
                  <a:schemeClr val="bg1"/>
                </a:solidFill>
              </a:rPr>
              <a:t> y git en conjunto es una de las mejores opciones que tiene un grupo de desarrolladores, de esta forma podemos tener el control pero ya no solo nosotros de forma local, si no que también cualquier otra persona alrededor del mundo puede generar cambios en los sistemas que estemos creando</a:t>
            </a:r>
          </a:p>
        </p:txBody>
      </p:sp>
      <p:pic>
        <p:nvPicPr>
          <p:cNvPr id="10" name="Marcador de contenido 9" descr="Diagrama&#10;&#10;Descripción generada automáticamente">
            <a:extLst>
              <a:ext uri="{FF2B5EF4-FFF2-40B4-BE49-F238E27FC236}">
                <a16:creationId xmlns:a16="http://schemas.microsoft.com/office/drawing/2014/main" id="{4A7BD909-57E7-4741-962D-8C346E5FB8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3856" y="2191198"/>
            <a:ext cx="5051320" cy="2475147"/>
          </a:xfrm>
          <a:prstGeom prst="rect">
            <a:avLst/>
          </a:prstGeom>
        </p:spPr>
      </p:pic>
    </p:spTree>
    <p:extLst>
      <p:ext uri="{BB962C8B-B14F-4D97-AF65-F5344CB8AC3E}">
        <p14:creationId xmlns:p14="http://schemas.microsoft.com/office/powerpoint/2010/main" val="22639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a:solidFill>
                  <a:schemeClr val="bg1"/>
                </a:solidFill>
                <a:latin typeface="+mj-lt"/>
                <a:ea typeface="+mj-ea"/>
                <a:cs typeface="+mj-cs"/>
              </a:rPr>
              <a:t>Desarrollo</a:t>
            </a:r>
          </a:p>
        </p:txBody>
      </p:sp>
      <p:grpSp>
        <p:nvGrpSpPr>
          <p:cNvPr id="98" name="Group 9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9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0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767290" y="3383121"/>
            <a:ext cx="3582072" cy="2793251"/>
          </a:xfrm>
        </p:spPr>
        <p:txBody>
          <a:bodyPr vert="horz" lIns="91440" tIns="45720" rIns="91440" bIns="45720" rtlCol="0" anchor="t">
            <a:normAutofit/>
          </a:bodyPr>
          <a:lstStyle/>
          <a:p>
            <a:pPr marL="0"/>
            <a:r>
              <a:rPr lang="es-MX" sz="1900" dirty="0">
                <a:solidFill>
                  <a:schemeClr val="bg1"/>
                </a:solidFill>
              </a:rPr>
              <a:t>Modifica cualquier archivo desde GitHub mediante el botón de edición.</a:t>
            </a:r>
            <a:endParaRPr lang="en-US" sz="1900" dirty="0">
              <a:solidFill>
                <a:schemeClr val="bg1"/>
              </a:solidFill>
            </a:endParaRPr>
          </a:p>
        </p:txBody>
      </p:sp>
      <p:pic>
        <p:nvPicPr>
          <p:cNvPr id="21" name="Marcador de contenido 20" descr="Captura de pantalla de un celular&#10;&#10;Descripción generada automáticamente">
            <a:extLst>
              <a:ext uri="{FF2B5EF4-FFF2-40B4-BE49-F238E27FC236}">
                <a16:creationId xmlns:a16="http://schemas.microsoft.com/office/drawing/2014/main" id="{84AD34E3-ED9B-4020-9B65-1B92FD7FF4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16652" y="2292961"/>
            <a:ext cx="6642532" cy="1693845"/>
          </a:xfrm>
          <a:prstGeom prst="rect">
            <a:avLst/>
          </a:prstGeom>
        </p:spPr>
      </p:pic>
    </p:spTree>
    <p:extLst>
      <p:ext uri="{BB962C8B-B14F-4D97-AF65-F5344CB8AC3E}">
        <p14:creationId xmlns:p14="http://schemas.microsoft.com/office/powerpoint/2010/main" val="21133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a:t>Desarrollo</a:t>
            </a:r>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643469" y="1782981"/>
            <a:ext cx="4008384" cy="4393982"/>
          </a:xfrm>
        </p:spPr>
        <p:txBody>
          <a:bodyPr vert="horz" lIns="91440" tIns="45720" rIns="91440" bIns="45720" rtlCol="0">
            <a:normAutofit/>
          </a:bodyPr>
          <a:lstStyle/>
          <a:p>
            <a:r>
              <a:rPr lang="en-US" sz="1700"/>
              <a:t>A continuación, abre tu consola de git y asegúrate de estar en el directorio de trabajo de tu repositorio local, para ello usa el comando pwd.</a:t>
            </a:r>
          </a:p>
          <a:p>
            <a:r>
              <a:rPr lang="en-US" sz="1700"/>
              <a:t>Ingresa los comandos que se mencionaron en el punto 1 que te permitirán registrar las actualizaciones en tu repositorio local. Posteriormente, crea en tu escritorio una carpeta llamada Clonación y realiza una clonación desde GitHub usando el botón Code vía HTTPS, ve a tu consola del servidor local y clona el repositorio en la carpeta que creaste en tu escritorio</a:t>
            </a:r>
          </a:p>
        </p:txBody>
      </p:sp>
      <p:grpSp>
        <p:nvGrpSpPr>
          <p:cNvPr id="69" name="Group 6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0" name="Rectangle 6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Imagen 22" descr="Texto&#10;&#10;Descripción generada automáticamente">
            <a:extLst>
              <a:ext uri="{FF2B5EF4-FFF2-40B4-BE49-F238E27FC236}">
                <a16:creationId xmlns:a16="http://schemas.microsoft.com/office/drawing/2014/main" id="{73B1B9BC-A04A-4D9D-A549-F69899626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737" y="1782982"/>
            <a:ext cx="5358374" cy="2116558"/>
          </a:xfrm>
          <a:prstGeom prst="rect">
            <a:avLst/>
          </a:prstGeom>
        </p:spPr>
      </p:pic>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Imagen 24" descr="Texto&#10;&#10;Descripción generada automáticamente">
            <a:extLst>
              <a:ext uri="{FF2B5EF4-FFF2-40B4-BE49-F238E27FC236}">
                <a16:creationId xmlns:a16="http://schemas.microsoft.com/office/drawing/2014/main" id="{B8F5B736-817F-406F-86CC-07CF1865B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20" y="4203740"/>
            <a:ext cx="6253212" cy="1797798"/>
          </a:xfrm>
          <a:prstGeom prst="rect">
            <a:avLst/>
          </a:prstGeom>
        </p:spPr>
      </p:pic>
    </p:spTree>
    <p:extLst>
      <p:ext uri="{BB962C8B-B14F-4D97-AF65-F5344CB8AC3E}">
        <p14:creationId xmlns:p14="http://schemas.microsoft.com/office/powerpoint/2010/main" val="85506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FDA0E3-2EB0-4D9F-852B-4DA9F3F06786}"/>
              </a:ext>
            </a:extLst>
          </p:cNvPr>
          <p:cNvSpPr>
            <a:spLocks noGrp="1"/>
          </p:cNvSpPr>
          <p:nvPr>
            <p:ph type="title"/>
          </p:nvPr>
        </p:nvSpPr>
        <p:spPr>
          <a:xfrm>
            <a:off x="581646" y="349664"/>
            <a:ext cx="5845571" cy="1638377"/>
          </a:xfrm>
        </p:spPr>
        <p:txBody>
          <a:bodyPr vert="horz" lIns="91440" tIns="45720" rIns="91440" bIns="45720" rtlCol="0" anchor="b">
            <a:normAutofit/>
          </a:bodyPr>
          <a:lstStyle/>
          <a:p>
            <a:r>
              <a:rPr lang="en-US" sz="4800" dirty="0" err="1"/>
              <a:t>Conclusión</a:t>
            </a:r>
            <a:endParaRPr lang="en-US" sz="4800" dirty="0"/>
          </a:p>
        </p:txBody>
      </p:sp>
      <p:sp>
        <p:nvSpPr>
          <p:cNvPr id="3" name="Marcador de contenido 2">
            <a:extLst>
              <a:ext uri="{FF2B5EF4-FFF2-40B4-BE49-F238E27FC236}">
                <a16:creationId xmlns:a16="http://schemas.microsoft.com/office/drawing/2014/main" id="{06869A1E-B115-4C98-A60D-5E8A5ED1C3AB}"/>
              </a:ext>
            </a:extLst>
          </p:cNvPr>
          <p:cNvSpPr>
            <a:spLocks noGrp="1"/>
          </p:cNvSpPr>
          <p:nvPr>
            <p:ph sz="half" idx="1"/>
          </p:nvPr>
        </p:nvSpPr>
        <p:spPr>
          <a:xfrm>
            <a:off x="587988" y="2620641"/>
            <a:ext cx="5837750" cy="3023702"/>
          </a:xfrm>
        </p:spPr>
        <p:txBody>
          <a:bodyPr vert="horz" lIns="91440" tIns="45720" rIns="91440" bIns="45720" rtlCol="0" anchor="ctr">
            <a:normAutofit lnSpcReduction="10000"/>
          </a:bodyPr>
          <a:lstStyle/>
          <a:p>
            <a:r>
              <a:rPr lang="es-MX" sz="2000" dirty="0"/>
              <a:t>Con la implementación de </a:t>
            </a:r>
            <a:r>
              <a:rPr lang="es-MX" sz="2000" dirty="0" err="1"/>
              <a:t>github</a:t>
            </a:r>
            <a:r>
              <a:rPr lang="es-MX" sz="2000" dirty="0"/>
              <a:t> no solo tenemos la oportunidad de controlar nuestras versiones desde la web, si no que también tenemos la oportunidad de acceder a un editor de código bastante simple que nos permitirá hacer modificaciones incluso desde otros dispositivos como teléfonos o tabletas, para que una vez finalizados los cambios y teniendo acceso de nuevo a nuestros equipos de computo descarguemos la ultima versión del repositorio o si nos encontramos con un equipo de computo diferente, entonces podremos clonar el repositorio creado en </a:t>
            </a:r>
            <a:r>
              <a:rPr lang="es-MX" sz="2000" dirty="0" err="1"/>
              <a:t>github</a:t>
            </a:r>
            <a:r>
              <a:rPr lang="es-MX" sz="2000" dirty="0"/>
              <a:t>.</a:t>
            </a:r>
            <a:endParaRPr lang="en-US" sz="2000" dirty="0"/>
          </a:p>
        </p:txBody>
      </p:sp>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magen que contiene persona, interior, ropa, mujer&#10;&#10;Descripción generada automáticamente">
            <a:extLst>
              <a:ext uri="{FF2B5EF4-FFF2-40B4-BE49-F238E27FC236}">
                <a16:creationId xmlns:a16="http://schemas.microsoft.com/office/drawing/2014/main" id="{832323A6-E7CC-44E2-99B1-70AF6E4C9FD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406" r="10391" b="-3"/>
          <a:stretch/>
        </p:blipFill>
        <p:spPr>
          <a:xfrm>
            <a:off x="7421373" y="627954"/>
            <a:ext cx="4235516" cy="5353373"/>
          </a:xfrm>
          <a:prstGeom prst="rect">
            <a:avLst/>
          </a:prstGeom>
        </p:spPr>
      </p:pic>
      <p:sp>
        <p:nvSpPr>
          <p:cNvPr id="24" name="Rectangle 2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561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263</Words>
  <Application>Microsoft Office PowerPoint</Application>
  <PresentationFormat>Panorámica</PresentationFormat>
  <Paragraphs>11</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Modificaciones a los proyectos desde GitHub</vt:lpstr>
      <vt:lpstr>Introducción</vt:lpstr>
      <vt:lpstr>Desarrollo</vt:lpstr>
      <vt:lpstr>Desarrollo</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desarrollo web de acuerdo con una metodología ágil</dc:title>
  <dc:creator>Adolfo León</dc:creator>
  <cp:lastModifiedBy>Adolfo León</cp:lastModifiedBy>
  <cp:revision>9</cp:revision>
  <dcterms:created xsi:type="dcterms:W3CDTF">2021-12-12T18:49:30Z</dcterms:created>
  <dcterms:modified xsi:type="dcterms:W3CDTF">2021-12-12T23:22:05Z</dcterms:modified>
</cp:coreProperties>
</file>