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7133-F4AB-4173-94BF-66340EE22E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E7A1137-9A6F-4B37-AA71-BBFAE8038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19D75ED-E1C4-433D-AD9B-921BA792F5E2}"/>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DDBF2EB6-C411-49DF-BA64-558EFFB806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4ED3C9C-E6A8-451F-B7D9-7BF9885E11C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51483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26E1B-F6D3-45BF-B6F2-D33A6662ADD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74158F-8802-42A8-BFD8-D03C41E11E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EDDADB2-3C69-4ED7-8C2E-41F1ABF1EFD8}"/>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3898FAB0-2A27-4475-8979-BA0466E02E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CFC072-887D-42A3-857D-64744DF1B009}"/>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420448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E63E51-E7E9-440D-920B-6AE9C1D978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1B508EC-02C6-4504-926D-13874C30D6D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14858E-B1E1-40C2-83F4-5BF20E31796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8EF97BEE-EA7F-4D9E-8AA6-DE6FE927B6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C02FF3-F360-4FEF-9680-F2D3F66FC8E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21969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B0A7A-0C49-496B-8AB0-EC2A271A36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2F2181-FD1D-4106-96D0-AE416820852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2649CF-E97D-4DF5-AA7F-EC951EAF56DE}"/>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97D4DC5A-7C73-4D33-9B80-C55F67FF7A5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A7D3AA-497C-4070-A1C0-FFF4BF7B8741}"/>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1685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3BCAD-4BD3-4CA8-BE9B-27B48D6A78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10E2EED-C2D1-4454-BC7C-E514BF16A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6B03EB8-4F08-49FC-BC01-1CE77F2C5B3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C4548B3E-424C-41F2-8C9C-E0F98E8960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50277C-A72E-48ED-ACF3-3A98D4D7B45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71197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BD7E3-98B8-4B53-BB85-9D7E057097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7D8D0E-E7F3-4539-BD4D-3261F9CEDF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F05829A-CFDD-4648-82E6-1294A1A943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F0CF999-C585-488D-9851-FC46DC202B4F}"/>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DA934468-438A-42C9-A311-E9A16BE5C16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EAF5B3-2A40-499D-8516-C4A2D54B270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48018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2C1C8-B379-4834-BEF3-3DB7DDB6ED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019A28-6127-44DD-AB45-5BA1D94D7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44F7DC9-BBD2-4231-89D7-E645D867E2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7B7FAAD-706E-415D-B178-8F8E378A9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3B13BBC-1715-47EB-A701-CF221964AB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8E190F2-7DBE-4BC0-899C-0C984B58B316}"/>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8" name="Marcador de pie de página 7">
            <a:extLst>
              <a:ext uri="{FF2B5EF4-FFF2-40B4-BE49-F238E27FC236}">
                <a16:creationId xmlns:a16="http://schemas.microsoft.com/office/drawing/2014/main" id="{DD09E926-9FBF-4C2B-A5B2-AEE944742BC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2B23BAC-845D-4A32-9373-A38811D4D9DE}"/>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54769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C32BC-E8D3-4BDA-AACF-ED84A40DC3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4D7AB0F-9861-48C2-8F11-8C0584F91795}"/>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4" name="Marcador de pie de página 3">
            <a:extLst>
              <a:ext uri="{FF2B5EF4-FFF2-40B4-BE49-F238E27FC236}">
                <a16:creationId xmlns:a16="http://schemas.microsoft.com/office/drawing/2014/main" id="{A2B095B5-D61E-4445-991D-B5362AA795F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5BB7F8B-D7C6-492C-A235-B039AB0E0BC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0437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8E3C96-3C62-48C7-B722-5663B690D1A7}"/>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3" name="Marcador de pie de página 2">
            <a:extLst>
              <a:ext uri="{FF2B5EF4-FFF2-40B4-BE49-F238E27FC236}">
                <a16:creationId xmlns:a16="http://schemas.microsoft.com/office/drawing/2014/main" id="{CD711C9C-9FFE-4333-B340-D4FFDB90B03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9EA7CB3-86AA-40B6-AFF4-AFC38BF3198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25898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A98E1-EFEB-4870-85AA-32350C5A26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2B0E41-C84E-4708-8C81-A3FC83252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79D1A44-10DB-4C4D-8C99-C2F6636A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13BC80-4A2C-41E3-A3FA-C584316F7A2D}"/>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9A2A6EC9-BD15-4A18-878C-E4A305AF53D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8703F1D-3352-4D74-A37C-EF2091A2CB9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3799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9BB49-B3AF-4B45-B424-58866C59F4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F4C22A0-C3B9-47C3-ACAD-6D5D326E6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D5BE637-867A-469B-8AC7-70C2A4DC5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4E1967-ED11-488A-B544-EBCB92E548D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402A80F8-6F51-43A1-98EF-CB719A0B4D2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4B7E24-3811-4ACF-A196-09097294699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0033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31C510E-BCC3-465C-BEA7-3F564FBE9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B8648B-AD61-4656-BB55-14E449438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F3071F0-05A3-4EAA-8140-5FC787879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B94C9A6D-D7A8-40E0-94FE-34F92F77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1B52C49-B729-4119-A195-98F2A71D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486FB-A96D-4691-936D-439D78B04785}" type="slidenum">
              <a:rPr lang="es-MX" smtClean="0"/>
              <a:t>‹Nº›</a:t>
            </a:fld>
            <a:endParaRPr lang="es-MX"/>
          </a:p>
        </p:txBody>
      </p:sp>
    </p:spTree>
    <p:extLst>
      <p:ext uri="{BB962C8B-B14F-4D97-AF65-F5344CB8AC3E}">
        <p14:creationId xmlns:p14="http://schemas.microsoft.com/office/powerpoint/2010/main" val="406658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3">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924DA5-2F4B-40FF-910D-17DB0778B503}"/>
              </a:ext>
            </a:extLst>
          </p:cNvPr>
          <p:cNvSpPr>
            <a:spLocks noGrp="1"/>
          </p:cNvSpPr>
          <p:nvPr>
            <p:ph type="ctrTitle"/>
          </p:nvPr>
        </p:nvSpPr>
        <p:spPr>
          <a:xfrm>
            <a:off x="841248" y="552289"/>
            <a:ext cx="3976496" cy="3900326"/>
          </a:xfrm>
        </p:spPr>
        <p:txBody>
          <a:bodyPr>
            <a:normAutofit/>
          </a:bodyPr>
          <a:lstStyle/>
          <a:p>
            <a:pPr algn="l"/>
            <a:r>
              <a:rPr lang="es-MX" sz="4800" b="1" dirty="0">
                <a:effectLst/>
              </a:rPr>
              <a:t>Actividad 9.- Integración de archivos con GitHub</a:t>
            </a:r>
            <a:endParaRPr lang="es-MX" sz="4800" b="1" dirty="0"/>
          </a:p>
        </p:txBody>
      </p:sp>
      <p:sp>
        <p:nvSpPr>
          <p:cNvPr id="3" name="Subtítulo 2">
            <a:extLst>
              <a:ext uri="{FF2B5EF4-FFF2-40B4-BE49-F238E27FC236}">
                <a16:creationId xmlns:a16="http://schemas.microsoft.com/office/drawing/2014/main" id="{2340456C-D2FF-4997-BFFB-1D3B0D8F6AF2}"/>
              </a:ext>
            </a:extLst>
          </p:cNvPr>
          <p:cNvSpPr>
            <a:spLocks noGrp="1"/>
          </p:cNvSpPr>
          <p:nvPr>
            <p:ph type="subTitle" idx="1"/>
          </p:nvPr>
        </p:nvSpPr>
        <p:spPr>
          <a:xfrm>
            <a:off x="841248" y="4624330"/>
            <a:ext cx="3976496" cy="1521620"/>
          </a:xfrm>
        </p:spPr>
        <p:txBody>
          <a:bodyPr>
            <a:normAutofit/>
          </a:bodyPr>
          <a:lstStyle/>
          <a:p>
            <a:pPr algn="l"/>
            <a:r>
              <a:rPr lang="es-MX"/>
              <a:t>Adolfo León Barrón</a:t>
            </a:r>
            <a:endParaRPr lang="es-MX" dirty="0"/>
          </a:p>
        </p:txBody>
      </p:sp>
      <p:pic>
        <p:nvPicPr>
          <p:cNvPr id="5" name="Imagen 4" descr="Logotipo, nombre de la empresa&#10;&#10;Descripción generada automáticamente">
            <a:extLst>
              <a:ext uri="{FF2B5EF4-FFF2-40B4-BE49-F238E27FC236}">
                <a16:creationId xmlns:a16="http://schemas.microsoft.com/office/drawing/2014/main" id="{415FFA3F-BAE1-4F74-8B12-F380B0B97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557" y="1611913"/>
            <a:ext cx="6164194" cy="3467359"/>
          </a:xfrm>
          <a:prstGeom prst="rect">
            <a:avLst/>
          </a:prstGeom>
        </p:spPr>
      </p:pic>
    </p:spTree>
    <p:extLst>
      <p:ext uri="{BB962C8B-B14F-4D97-AF65-F5344CB8AC3E}">
        <p14:creationId xmlns:p14="http://schemas.microsoft.com/office/powerpoint/2010/main" val="80957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02FC00C-D2C0-4D9B-80B3-01783176903A}"/>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800" kern="1200">
                <a:solidFill>
                  <a:schemeClr val="bg1"/>
                </a:solidFill>
                <a:latin typeface="+mj-lt"/>
                <a:ea typeface="+mj-ea"/>
                <a:cs typeface="+mj-cs"/>
              </a:rPr>
              <a:t>Introducción</a:t>
            </a:r>
          </a:p>
        </p:txBody>
      </p:sp>
      <p:grpSp>
        <p:nvGrpSpPr>
          <p:cNvPr id="46" name="Group 32">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5004E309-24C8-49A7-B163-06B7B2226B90}"/>
              </a:ext>
            </a:extLst>
          </p:cNvPr>
          <p:cNvSpPr>
            <a:spLocks noGrp="1"/>
          </p:cNvSpPr>
          <p:nvPr>
            <p:ph sz="half" idx="1"/>
          </p:nvPr>
        </p:nvSpPr>
        <p:spPr>
          <a:xfrm>
            <a:off x="767290" y="3428999"/>
            <a:ext cx="4075054" cy="2741213"/>
          </a:xfrm>
        </p:spPr>
        <p:txBody>
          <a:bodyPr vert="horz" lIns="91440" tIns="45720" rIns="91440" bIns="45720" rtlCol="0" anchor="t">
            <a:normAutofit lnSpcReduction="10000"/>
          </a:bodyPr>
          <a:lstStyle/>
          <a:p>
            <a:r>
              <a:rPr lang="es-MX" sz="2000" dirty="0">
                <a:solidFill>
                  <a:schemeClr val="bg1"/>
                </a:solidFill>
              </a:rPr>
              <a:t>Cuando usamos las herramientas que comparten tanto git como </a:t>
            </a:r>
            <a:r>
              <a:rPr lang="es-MX" sz="2000" dirty="0" err="1">
                <a:solidFill>
                  <a:schemeClr val="bg1"/>
                </a:solidFill>
              </a:rPr>
              <a:t>github</a:t>
            </a:r>
            <a:r>
              <a:rPr lang="es-MX" sz="2000" dirty="0">
                <a:solidFill>
                  <a:schemeClr val="bg1"/>
                </a:solidFill>
              </a:rPr>
              <a:t>, podemos tener un filtro extra de calidad dentro de nuestro sistema en desarrollo, por que de esta forma cada una de las personas involucradas tienen tareas mas especificas logrando un trabajo mas completo debido al enfoque.</a:t>
            </a:r>
          </a:p>
        </p:txBody>
      </p:sp>
      <p:pic>
        <p:nvPicPr>
          <p:cNvPr id="10" name="Marcador de contenido 9" descr="Diagrama&#10;&#10;Descripción generada automáticamente">
            <a:extLst>
              <a:ext uri="{FF2B5EF4-FFF2-40B4-BE49-F238E27FC236}">
                <a16:creationId xmlns:a16="http://schemas.microsoft.com/office/drawing/2014/main" id="{4A7BD909-57E7-4741-962D-8C346E5FB8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3856" y="2191198"/>
            <a:ext cx="5051320" cy="2475147"/>
          </a:xfrm>
          <a:prstGeom prst="rect">
            <a:avLst/>
          </a:prstGeom>
        </p:spPr>
      </p:pic>
    </p:spTree>
    <p:extLst>
      <p:ext uri="{BB962C8B-B14F-4D97-AF65-F5344CB8AC3E}">
        <p14:creationId xmlns:p14="http://schemas.microsoft.com/office/powerpoint/2010/main" val="22639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kern="1200" dirty="0">
                <a:solidFill>
                  <a:schemeClr val="tx1"/>
                </a:solidFill>
                <a:latin typeface="+mj-lt"/>
                <a:ea typeface="+mj-ea"/>
                <a:cs typeface="+mj-cs"/>
              </a:rPr>
              <a:t>Desarrollo</a:t>
            </a:r>
          </a:p>
        </p:txBody>
      </p:sp>
      <p:grpSp>
        <p:nvGrpSpPr>
          <p:cNvPr id="107" name="Group 10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8" name="Rectangle 10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Rectangle 11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590719" y="2330505"/>
            <a:ext cx="5278066" cy="3979585"/>
          </a:xfrm>
        </p:spPr>
        <p:txBody>
          <a:bodyPr vert="horz" lIns="91440" tIns="45720" rIns="91440" bIns="45720" rtlCol="0" anchor="ctr">
            <a:normAutofit/>
          </a:bodyPr>
          <a:lstStyle/>
          <a:p>
            <a:pPr marL="0"/>
            <a:r>
              <a:rPr lang="en-US" sz="2000" dirty="0" err="1"/>
              <a:t>Ahora</a:t>
            </a:r>
            <a:r>
              <a:rPr lang="en-US" sz="2000" dirty="0"/>
              <a:t> </a:t>
            </a:r>
            <a:r>
              <a:rPr lang="en-US" sz="2000" dirty="0" err="1"/>
              <a:t>realiza</a:t>
            </a:r>
            <a:r>
              <a:rPr lang="en-US" sz="2000" dirty="0"/>
              <a:t> la </a:t>
            </a:r>
            <a:r>
              <a:rPr lang="en-US" sz="2000" dirty="0" err="1"/>
              <a:t>siguiente</a:t>
            </a:r>
            <a:r>
              <a:rPr lang="en-US" sz="2000" dirty="0"/>
              <a:t> </a:t>
            </a:r>
            <a:r>
              <a:rPr lang="en-US" sz="2000" dirty="0" err="1"/>
              <a:t>actividad</a:t>
            </a:r>
            <a:r>
              <a:rPr lang="en-US" sz="2000" dirty="0"/>
              <a:t>, </a:t>
            </a:r>
            <a:r>
              <a:rPr lang="en-US" sz="2000" dirty="0" err="1"/>
              <a:t>inicia</a:t>
            </a:r>
            <a:r>
              <a:rPr lang="en-US" sz="2000" dirty="0"/>
              <a:t> con GitHub </a:t>
            </a:r>
            <a:r>
              <a:rPr lang="en-US" sz="2000" dirty="0" err="1"/>
              <a:t>en</a:t>
            </a:r>
            <a:r>
              <a:rPr lang="en-US" sz="2000" dirty="0"/>
              <a:t> </a:t>
            </a:r>
            <a:r>
              <a:rPr lang="en-US" sz="2000" dirty="0" err="1"/>
              <a:t>el</a:t>
            </a:r>
            <a:r>
              <a:rPr lang="en-US" sz="2000" dirty="0"/>
              <a:t> </a:t>
            </a:r>
            <a:r>
              <a:rPr lang="en-US" sz="2000" dirty="0" err="1"/>
              <a:t>proyecto</a:t>
            </a:r>
            <a:r>
              <a:rPr lang="en-US" sz="2000" dirty="0"/>
              <a:t> que </a:t>
            </a:r>
            <a:r>
              <a:rPr lang="en-US" sz="2000" dirty="0" err="1"/>
              <a:t>hemos</a:t>
            </a:r>
            <a:r>
              <a:rPr lang="en-US" sz="2000" dirty="0"/>
              <a:t> </a:t>
            </a:r>
            <a:r>
              <a:rPr lang="en-US" sz="2000" dirty="0" err="1"/>
              <a:t>trabajado</a:t>
            </a:r>
            <a:r>
              <a:rPr lang="en-US" sz="2000" dirty="0"/>
              <a:t> (</a:t>
            </a:r>
            <a:r>
              <a:rPr lang="en-US" sz="2000" dirty="0" err="1"/>
              <a:t>proyecto</a:t>
            </a:r>
            <a:r>
              <a:rPr lang="en-US" sz="2000" dirty="0"/>
              <a:t> de </a:t>
            </a:r>
            <a:r>
              <a:rPr lang="en-US" sz="2000" dirty="0" err="1"/>
              <a:t>matemáticas</a:t>
            </a:r>
            <a:r>
              <a:rPr lang="en-US" sz="2000" dirty="0"/>
              <a:t>), </a:t>
            </a:r>
            <a:r>
              <a:rPr lang="en-US" sz="2000" dirty="0" err="1"/>
              <a:t>agrega</a:t>
            </a:r>
            <a:r>
              <a:rPr lang="en-US" sz="2000" dirty="0"/>
              <a:t> 4 </a:t>
            </a:r>
            <a:r>
              <a:rPr lang="en-US" sz="2000" dirty="0" err="1"/>
              <a:t>archivos</a:t>
            </a:r>
            <a:r>
              <a:rPr lang="en-US" sz="2000" dirty="0"/>
              <a:t> </a:t>
            </a:r>
            <a:r>
              <a:rPr lang="en-US" sz="2000" dirty="0" err="1"/>
              <a:t>nuevos</a:t>
            </a:r>
            <a:r>
              <a:rPr lang="en-US" sz="2000" dirty="0"/>
              <a:t>.</a:t>
            </a:r>
          </a:p>
          <a:p>
            <a:pPr marL="0"/>
            <a:r>
              <a:rPr lang="en-US" sz="2000" dirty="0" err="1"/>
              <a:t>Investiga</a:t>
            </a:r>
            <a:r>
              <a:rPr lang="en-US" sz="2000" dirty="0"/>
              <a:t> los </a:t>
            </a:r>
            <a:r>
              <a:rPr lang="en-US" sz="2000" dirty="0" err="1"/>
              <a:t>siguientes</a:t>
            </a:r>
            <a:r>
              <a:rPr lang="en-US" sz="2000" dirty="0"/>
              <a:t> </a:t>
            </a:r>
            <a:r>
              <a:rPr lang="en-US" sz="2000" dirty="0" err="1"/>
              <a:t>temas</a:t>
            </a:r>
            <a:r>
              <a:rPr lang="en-US" sz="2000" dirty="0"/>
              <a:t> que </a:t>
            </a:r>
            <a:r>
              <a:rPr lang="en-US" sz="2000" dirty="0" err="1"/>
              <a:t>serán</a:t>
            </a:r>
            <a:r>
              <a:rPr lang="en-US" sz="2000" dirty="0"/>
              <a:t> </a:t>
            </a:r>
            <a:r>
              <a:rPr lang="en-US" sz="2000" dirty="0" err="1"/>
              <a:t>el</a:t>
            </a:r>
            <a:r>
              <a:rPr lang="en-US" sz="2000" dirty="0"/>
              <a:t> </a:t>
            </a:r>
            <a:r>
              <a:rPr lang="en-US" sz="2000" dirty="0" err="1"/>
              <a:t>contenido</a:t>
            </a:r>
            <a:r>
              <a:rPr lang="en-US" sz="2000" dirty="0"/>
              <a:t> de </a:t>
            </a:r>
            <a:r>
              <a:rPr lang="en-US" sz="2000" dirty="0" err="1"/>
              <a:t>cada</a:t>
            </a:r>
            <a:r>
              <a:rPr lang="en-US" sz="2000" dirty="0"/>
              <a:t> </a:t>
            </a:r>
            <a:r>
              <a:rPr lang="en-US" sz="2000" dirty="0" err="1"/>
              <a:t>archivo</a:t>
            </a:r>
            <a:r>
              <a:rPr lang="en-US" sz="2000" dirty="0"/>
              <a:t>:</a:t>
            </a:r>
          </a:p>
          <a:p>
            <a:pPr marL="0" indent="0">
              <a:buNone/>
            </a:pPr>
            <a:r>
              <a:rPr lang="en-US" sz="2000" dirty="0"/>
              <a:t>• </a:t>
            </a:r>
            <a:r>
              <a:rPr lang="en-US" sz="2000" dirty="0" err="1"/>
              <a:t>Explicar</a:t>
            </a:r>
            <a:r>
              <a:rPr lang="en-US" sz="2000" dirty="0"/>
              <a:t> los </a:t>
            </a:r>
            <a:r>
              <a:rPr lang="en-US" sz="2000" dirty="0" err="1"/>
              <a:t>principios</a:t>
            </a:r>
            <a:r>
              <a:rPr lang="en-US" sz="2000" dirty="0"/>
              <a:t> de </a:t>
            </a:r>
            <a:r>
              <a:rPr lang="en-US" sz="2000" dirty="0" err="1"/>
              <a:t>codificación</a:t>
            </a:r>
            <a:r>
              <a:rPr lang="en-US" sz="2000" dirty="0"/>
              <a:t> </a:t>
            </a:r>
            <a:r>
              <a:rPr lang="en-US" sz="2000" dirty="0" err="1"/>
              <a:t>segura</a:t>
            </a:r>
            <a:r>
              <a:rPr lang="en-US" sz="2000" dirty="0"/>
              <a:t>.</a:t>
            </a:r>
          </a:p>
          <a:p>
            <a:pPr marL="0" indent="0">
              <a:buNone/>
            </a:pPr>
            <a:r>
              <a:rPr lang="en-US" sz="2000" dirty="0"/>
              <a:t>• </a:t>
            </a:r>
            <a:r>
              <a:rPr lang="en-US" sz="2000" dirty="0" err="1"/>
              <a:t>Explicar</a:t>
            </a:r>
            <a:r>
              <a:rPr lang="en-US" sz="2000" dirty="0"/>
              <a:t> los </a:t>
            </a:r>
            <a:r>
              <a:rPr lang="en-US" sz="2000" dirty="0" err="1"/>
              <a:t>conceptos</a:t>
            </a:r>
            <a:r>
              <a:rPr lang="en-US" sz="2000" dirty="0"/>
              <a:t> de WEB services.</a:t>
            </a:r>
          </a:p>
          <a:p>
            <a:pPr marL="0" indent="0">
              <a:buNone/>
            </a:pPr>
            <a:r>
              <a:rPr lang="en-US" sz="2000" dirty="0"/>
              <a:t>• El </a:t>
            </a:r>
            <a:r>
              <a:rPr lang="en-US" sz="2000" dirty="0" err="1"/>
              <a:t>uso</a:t>
            </a:r>
            <a:r>
              <a:rPr lang="en-US" sz="2000" dirty="0"/>
              <a:t> de API's de </a:t>
            </a:r>
            <a:r>
              <a:rPr lang="en-US" sz="2000" dirty="0" err="1"/>
              <a:t>terceros</a:t>
            </a:r>
            <a:r>
              <a:rPr lang="en-US" sz="2000" dirty="0"/>
              <a:t> y </a:t>
            </a:r>
            <a:r>
              <a:rPr lang="en-US" sz="2000" dirty="0" err="1"/>
              <a:t>propios</a:t>
            </a:r>
            <a:r>
              <a:rPr lang="en-US" sz="2000" dirty="0"/>
              <a:t>.</a:t>
            </a:r>
          </a:p>
          <a:p>
            <a:pPr marL="0" indent="0">
              <a:buNone/>
            </a:pPr>
            <a:r>
              <a:rPr lang="en-US" sz="2000" dirty="0"/>
              <a:t>• Los </a:t>
            </a:r>
            <a:r>
              <a:rPr lang="en-US" sz="2000" dirty="0" err="1"/>
              <a:t>mecanismos</a:t>
            </a:r>
            <a:r>
              <a:rPr lang="en-US" sz="2000" dirty="0"/>
              <a:t> de </a:t>
            </a:r>
            <a:r>
              <a:rPr lang="en-US" sz="2000" dirty="0" err="1"/>
              <a:t>autentificación</a:t>
            </a:r>
            <a:r>
              <a:rPr lang="en-US" sz="2000" dirty="0"/>
              <a:t> </a:t>
            </a:r>
            <a:r>
              <a:rPr lang="en-US" sz="2000" dirty="0" err="1"/>
              <a:t>remota</a:t>
            </a:r>
            <a:r>
              <a:rPr lang="en-US" sz="2000" dirty="0"/>
              <a:t>.</a:t>
            </a:r>
          </a:p>
        </p:txBody>
      </p:sp>
      <p:sp>
        <p:nvSpPr>
          <p:cNvPr id="113" name="Rectangle 11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Interfaz de usuario gráfica, Texto, Aplicación&#10;&#10;Descripción generada automáticamente">
            <a:extLst>
              <a:ext uri="{FF2B5EF4-FFF2-40B4-BE49-F238E27FC236}">
                <a16:creationId xmlns:a16="http://schemas.microsoft.com/office/drawing/2014/main" id="{71EC8397-70FC-44DE-9F94-D0A410D319A2}"/>
              </a:ext>
            </a:extLst>
          </p:cNvPr>
          <p:cNvPicPr>
            <a:picLocks noChangeAspect="1"/>
          </p:cNvPicPr>
          <p:nvPr/>
        </p:nvPicPr>
        <p:blipFill rotWithShape="1">
          <a:blip r:embed="rId2">
            <a:extLst>
              <a:ext uri="{28A0092B-C50C-407E-A947-70E740481C1C}">
                <a14:useLocalDpi xmlns:a14="http://schemas.microsoft.com/office/drawing/2010/main" val="0"/>
              </a:ext>
            </a:extLst>
          </a:blip>
          <a:srcRect r="4" b="6869"/>
          <a:stretch/>
        </p:blipFill>
        <p:spPr>
          <a:xfrm>
            <a:off x="7083423" y="581892"/>
            <a:ext cx="4397433" cy="2518756"/>
          </a:xfrm>
          <a:prstGeom prst="rect">
            <a:avLst/>
          </a:prstGeom>
        </p:spPr>
      </p:pic>
      <p:sp>
        <p:nvSpPr>
          <p:cNvPr id="117" name="Rectangle 11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Marcador de contenido 24" descr="Interfaz de usuario gráfica, Texto, Aplicación&#10;&#10;Descripción generada automáticamente">
            <a:extLst>
              <a:ext uri="{FF2B5EF4-FFF2-40B4-BE49-F238E27FC236}">
                <a16:creationId xmlns:a16="http://schemas.microsoft.com/office/drawing/2014/main" id="{C3B3217A-AB80-4A5F-BA39-B072C1B07961}"/>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1683" r="9351" b="2"/>
          <a:stretch/>
        </p:blipFill>
        <p:spPr>
          <a:xfrm>
            <a:off x="7083423" y="3707894"/>
            <a:ext cx="4395569" cy="2518756"/>
          </a:xfrm>
          <a:prstGeom prst="rect">
            <a:avLst/>
          </a:prstGeom>
        </p:spPr>
      </p:pic>
    </p:spTree>
    <p:extLst>
      <p:ext uri="{BB962C8B-B14F-4D97-AF65-F5344CB8AC3E}">
        <p14:creationId xmlns:p14="http://schemas.microsoft.com/office/powerpoint/2010/main" val="21133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Desarrollo</a:t>
            </a:r>
          </a:p>
        </p:txBody>
      </p:sp>
      <p:grpSp>
        <p:nvGrpSpPr>
          <p:cNvPr id="82" name="Group 8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3" name="Rectangle 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590719" y="2330505"/>
            <a:ext cx="5278066" cy="3979585"/>
          </a:xfrm>
        </p:spPr>
        <p:txBody>
          <a:bodyPr vert="horz" lIns="91440" tIns="45720" rIns="91440" bIns="45720" rtlCol="0" anchor="ctr">
            <a:normAutofit/>
          </a:bodyPr>
          <a:lstStyle/>
          <a:p>
            <a:r>
              <a:rPr lang="en-US" sz="2000"/>
              <a:t>Crea una rama nueva llamada: Integración-Componentes-ITI91 desde donde iniciaras los archivos del punto 2.</a:t>
            </a:r>
          </a:p>
          <a:p>
            <a:r>
              <a:rPr lang="en-US" sz="2000"/>
              <a:t>A continuación, adapta los cambios al repositorio local.</a:t>
            </a:r>
          </a:p>
          <a:p>
            <a:r>
              <a:rPr lang="en-US" sz="2000"/>
              <a:t>Verifica que los cambios se hayan actualizado y crea una nuevo tag con la versión del proyecto 3.0.0</a:t>
            </a:r>
          </a:p>
        </p:txBody>
      </p:sp>
      <p:sp>
        <p:nvSpPr>
          <p:cNvPr id="88" name="Rectangle 8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Imagen 28" descr="Captura de pantalla de un video juego&#10;&#10;Descripción generada automáticamente">
            <a:extLst>
              <a:ext uri="{FF2B5EF4-FFF2-40B4-BE49-F238E27FC236}">
                <a16:creationId xmlns:a16="http://schemas.microsoft.com/office/drawing/2014/main" id="{A9D1F6E0-1602-499F-BE67-693F75FFA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49732"/>
            <a:ext cx="4397433" cy="1583075"/>
          </a:xfrm>
          <a:prstGeom prst="rect">
            <a:avLst/>
          </a:prstGeom>
        </p:spPr>
      </p:pic>
      <p:sp>
        <p:nvSpPr>
          <p:cNvPr id="92" name="Rectangle 9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Texto&#10;&#10;Descripción generada automáticamente">
            <a:extLst>
              <a:ext uri="{FF2B5EF4-FFF2-40B4-BE49-F238E27FC236}">
                <a16:creationId xmlns:a16="http://schemas.microsoft.com/office/drawing/2014/main" id="{55C2C260-B93F-456A-BD8D-40276DFF7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6217" y="3707894"/>
            <a:ext cx="2589980" cy="2518756"/>
          </a:xfrm>
          <a:prstGeom prst="rect">
            <a:avLst/>
          </a:prstGeom>
        </p:spPr>
      </p:pic>
    </p:spTree>
    <p:extLst>
      <p:ext uri="{BB962C8B-B14F-4D97-AF65-F5344CB8AC3E}">
        <p14:creationId xmlns:p14="http://schemas.microsoft.com/office/powerpoint/2010/main" val="85506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FDA0E3-2EB0-4D9F-852B-4DA9F3F06786}"/>
              </a:ext>
            </a:extLst>
          </p:cNvPr>
          <p:cNvSpPr>
            <a:spLocks noGrp="1"/>
          </p:cNvSpPr>
          <p:nvPr>
            <p:ph type="title"/>
          </p:nvPr>
        </p:nvSpPr>
        <p:spPr>
          <a:xfrm>
            <a:off x="581646" y="349664"/>
            <a:ext cx="5845571" cy="1638377"/>
          </a:xfrm>
        </p:spPr>
        <p:txBody>
          <a:bodyPr vert="horz" lIns="91440" tIns="45720" rIns="91440" bIns="45720" rtlCol="0" anchor="b">
            <a:normAutofit/>
          </a:bodyPr>
          <a:lstStyle/>
          <a:p>
            <a:r>
              <a:rPr lang="en-US" sz="4800" dirty="0" err="1"/>
              <a:t>Conclusión</a:t>
            </a:r>
            <a:endParaRPr lang="en-US" sz="4800" dirty="0"/>
          </a:p>
        </p:txBody>
      </p:sp>
      <p:sp>
        <p:nvSpPr>
          <p:cNvPr id="3" name="Marcador de contenido 2">
            <a:extLst>
              <a:ext uri="{FF2B5EF4-FFF2-40B4-BE49-F238E27FC236}">
                <a16:creationId xmlns:a16="http://schemas.microsoft.com/office/drawing/2014/main" id="{06869A1E-B115-4C98-A60D-5E8A5ED1C3AB}"/>
              </a:ext>
            </a:extLst>
          </p:cNvPr>
          <p:cNvSpPr>
            <a:spLocks noGrp="1"/>
          </p:cNvSpPr>
          <p:nvPr>
            <p:ph sz="half" idx="1"/>
          </p:nvPr>
        </p:nvSpPr>
        <p:spPr>
          <a:xfrm>
            <a:off x="587988" y="2620641"/>
            <a:ext cx="5837750" cy="3023702"/>
          </a:xfrm>
        </p:spPr>
        <p:txBody>
          <a:bodyPr vert="horz" lIns="91440" tIns="45720" rIns="91440" bIns="45720" rtlCol="0" anchor="ctr">
            <a:normAutofit/>
          </a:bodyPr>
          <a:lstStyle/>
          <a:p>
            <a:r>
              <a:rPr lang="es-MX" sz="2000" dirty="0"/>
              <a:t>Al igual que en practicas anteriores el uso de ramas es de suma importancia, en un ámbito web como lo sería </a:t>
            </a:r>
            <a:r>
              <a:rPr lang="es-MX" sz="2000" dirty="0" err="1"/>
              <a:t>Github</a:t>
            </a:r>
            <a:r>
              <a:rPr lang="es-MX" sz="2000" dirty="0"/>
              <a:t> creo que es de aun mayor utilidad debido a que la segmentación se puede dar de mejor forma entre todos los integrantes de un equipo de desarrollo, de esta forma se logra tener un mejor control en el flujo de trabajo y también el control sobre las tareas asignadas a cada una de las personas pertenecientes a el equipo de desarrollo.</a:t>
            </a:r>
            <a:endParaRPr lang="en-US" sz="2000" dirty="0"/>
          </a:p>
        </p:txBody>
      </p:sp>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persona, interior, ropa, mujer&#10;&#10;Descripción generada automáticamente">
            <a:extLst>
              <a:ext uri="{FF2B5EF4-FFF2-40B4-BE49-F238E27FC236}">
                <a16:creationId xmlns:a16="http://schemas.microsoft.com/office/drawing/2014/main" id="{832323A6-E7CC-44E2-99B1-70AF6E4C9F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406" r="10391" b="-3"/>
          <a:stretch/>
        </p:blipFill>
        <p:spPr>
          <a:xfrm>
            <a:off x="7421373" y="627954"/>
            <a:ext cx="4235516" cy="5353373"/>
          </a:xfrm>
          <a:prstGeom prst="rect">
            <a:avLst/>
          </a:prstGeom>
        </p:spPr>
      </p:pic>
      <p:sp>
        <p:nvSpPr>
          <p:cNvPr id="24" name="Rectangle 2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561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264</Words>
  <Application>Microsoft Office PowerPoint</Application>
  <PresentationFormat>Panorámica</PresentationFormat>
  <Paragraphs>17</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Actividad 9.- Integración de archivos con GitHub</vt:lpstr>
      <vt:lpstr>Introducción</vt:lpstr>
      <vt:lpstr>Desarrollo</vt:lpstr>
      <vt:lpstr>Desarrollo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desarrollo web de acuerdo con una metodología ágil</dc:title>
  <dc:creator>Adolfo León</dc:creator>
  <cp:lastModifiedBy>Adolfo León</cp:lastModifiedBy>
  <cp:revision>11</cp:revision>
  <dcterms:created xsi:type="dcterms:W3CDTF">2021-12-12T18:49:30Z</dcterms:created>
  <dcterms:modified xsi:type="dcterms:W3CDTF">2021-12-13T01:29:16Z</dcterms:modified>
</cp:coreProperties>
</file>