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90" r:id="rId4"/>
    <p:sldId id="257" r:id="rId5"/>
    <p:sldId id="291" r:id="rId6"/>
    <p:sldId id="262" r:id="rId7"/>
    <p:sldId id="277" r:id="rId8"/>
    <p:sldId id="261" r:id="rId9"/>
    <p:sldId id="263" r:id="rId10"/>
    <p:sldId id="259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4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EF76809-F7AD-48B6-B72F-D2C20F112A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9AE614-5610-4CC6-9285-6849D25C5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C8443-DA88-4AD5-BFC1-27F8B11C05CC}" type="datetime1">
              <a:rPr lang="es-MX" smtClean="0"/>
              <a:t>26/06/2019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B71EE4-F677-468B-8F62-1BB95D464B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6A4986-E7A4-4E40-AE14-730F2C98B8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203E-1A57-41C9-AA99-68185A75D0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1889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42D7B-01E7-47BD-BF5B-AD7787D8146D}" type="datetime1">
              <a:rPr lang="es-MX" smtClean="0"/>
              <a:t>26/06/2019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9ED07-36B2-424D-B863-50308650EC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9087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61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153E61F3-DD80-48FB-AFBD-84D895629864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8D2702B-F531-4B03-98E5-ED672DAC6765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129D6D-0CBE-4CA3-91FB-AD1445C7AD4C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A6243A96-662D-470A-957F-A67F5CC2FE72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7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1F7-7D2A-44F1-BE18-F9E130FDFC59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4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2FCE-9966-4F9A-9C4F-0579AAE8E13C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6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C0A5-D784-45ED-9DEA-F6409A822C4D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0DE7-E252-4D42-B391-E3EED75265F9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33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615D-77BC-4D9F-95CF-E4A665CC62E9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91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93B-823D-4972-800D-60167C0E2D30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50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57DD-7A1C-490C-89EE-6DB76F5B7812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2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5AAFF60-DB9A-4D06-8049-CD92E3F4C4EA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EF4D-D6CD-4F29-8CA1-320016973DA4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87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AEB5-A7D4-4D17-BC6F-FCE036830AB9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4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8EAB-AB75-443F-8447-7133ADD71C43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5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56ED-BBAD-45C7-8BA0-28C95FCE270B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59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C1DD-B73D-4102-B19F-3DDB8DF2E7CC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04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5927-9BC7-4965-A78C-C0F1CD8F7F2A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66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78DD-E889-466B-8C50-9B86C4F94EFE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61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36B-6E42-44B1-B5DC-E55C3AC52D42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97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20B3-A8A8-44E4-B10D-FDD6AFF956DA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7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FAD145-4C9A-4DFF-BE5D-2078174BB232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B29ED09-4362-45A8-B5C5-2238F19FA710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A0B5C3DF-8D3A-401D-AEC9-658A639AD437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2C79F0DA-D5CB-4DC4-9962-761C9AB2D551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D096883-D614-4DEA-838A-7D6204C848E1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A849066-72EE-4226-83CD-81DBEAEE783A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0A50EA6-C7D2-4627-A2F1-958F1A20746A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D88F0B2F-4728-460B-A449-479E720F39FE}" type="datetime1">
              <a:rPr lang="es-MX" smtClean="0"/>
              <a:t>26/06/2019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22D1-8569-4E16-9DF9-FEB268539898}" type="datetime1">
              <a:rPr lang="es-MX" smtClean="0"/>
              <a:t>26/06/2019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4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biw=1366&amp;bih=635&amp;tbm=isch&amp;sa=1&amp;ei=hEEUXaTzO8-DtQbPpJzYCA&amp;q=casa+domotica+maqueta&amp;oq=casa+domo&amp;gs_l=img.3.2.0l10.1663127.1664462..1666750...0.0..0.148.1040.1j8......0....1..gws-wiz-img.......35i39j0i67.H6JfrkX6XjU" TargetMode="External"/><Relationship Id="rId2" Type="http://schemas.openxmlformats.org/officeDocument/2006/relationships/hyperlink" Target="http://www.cedom.es/sobre-domotica/que-es-domotic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C209D91-2FF2-4ABC-B579-55331E4549AE}"/>
              </a:ext>
            </a:extLst>
          </p:cNvPr>
          <p:cNvSpPr txBox="1"/>
          <p:nvPr/>
        </p:nvSpPr>
        <p:spPr>
          <a:xfrm>
            <a:off x="3610799" y="3504134"/>
            <a:ext cx="4270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s-MX" sz="1600" dirty="0">
                <a:solidFill>
                  <a:prstClr val="black"/>
                </a:solidFill>
                <a:latin typeface="Tw Cen MT" panose="020B0602020104020603"/>
              </a:rPr>
              <a:t>Rivera Peña Maricela Anahí		1634170</a:t>
            </a:r>
          </a:p>
          <a:p>
            <a:pPr defTabSz="342900"/>
            <a:r>
              <a:rPr lang="es-MX" sz="1600" dirty="0">
                <a:solidFill>
                  <a:prstClr val="black"/>
                </a:solidFill>
                <a:latin typeface="Tw Cen MT" panose="020B0602020104020603"/>
              </a:rPr>
              <a:t>Sosa Rubiales Adolfo			1630727</a:t>
            </a:r>
          </a:p>
          <a:p>
            <a:pPr defTabSz="342900"/>
            <a:r>
              <a:rPr lang="es-MX" sz="1600" dirty="0">
                <a:solidFill>
                  <a:prstClr val="black"/>
                </a:solidFill>
                <a:latin typeface="Tw Cen MT" panose="020B0602020104020603"/>
              </a:rPr>
              <a:t>Miranda Montiel Bruno 			1630906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E6742E-BED8-4BC0-802A-066589809A87}"/>
              </a:ext>
            </a:extLst>
          </p:cNvPr>
          <p:cNvSpPr txBox="1"/>
          <p:nvPr/>
        </p:nvSpPr>
        <p:spPr>
          <a:xfrm>
            <a:off x="3659806" y="5318220"/>
            <a:ext cx="35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s-MX" dirty="0">
                <a:solidFill>
                  <a:prstClr val="black"/>
                </a:solidFill>
                <a:latin typeface="Tw Cen MT" panose="020B0602020104020603"/>
              </a:rPr>
              <a:t>Arturo Negrete Medellín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4990B1-50DD-4050-9D58-D4F4EB6174D6}"/>
              </a:ext>
            </a:extLst>
          </p:cNvPr>
          <p:cNvSpPr txBox="1"/>
          <p:nvPr/>
        </p:nvSpPr>
        <p:spPr>
          <a:xfrm>
            <a:off x="5216977" y="6289667"/>
            <a:ext cx="41048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s-MX" sz="1350" dirty="0">
                <a:solidFill>
                  <a:prstClr val="black"/>
                </a:solidFill>
                <a:latin typeface="Tw Cen MT" panose="020B0602020104020603"/>
              </a:rPr>
              <a:t>Tulancingo de Bravo Hidalgo a 6 de junio de 2019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F1AA93-7DB6-4EE3-80D7-2CD8BFA60A2A}"/>
              </a:ext>
            </a:extLst>
          </p:cNvPr>
          <p:cNvSpPr txBox="1"/>
          <p:nvPr/>
        </p:nvSpPr>
        <p:spPr>
          <a:xfrm>
            <a:off x="1483138" y="1806008"/>
            <a:ext cx="746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s-MX" sz="2800" dirty="0">
                <a:solidFill>
                  <a:prstClr val="black"/>
                </a:solidFill>
                <a:latin typeface="Tw Cen MT" panose="020B0602020104020603"/>
              </a:rPr>
              <a:t>      Ingeniería en Electrónica y Telecomunicaciones </a:t>
            </a:r>
          </a:p>
        </p:txBody>
      </p:sp>
      <p:pic>
        <p:nvPicPr>
          <p:cNvPr id="1026" name="Picture 2" descr="Resultado de imagen para universidad politecnica de tulancingo">
            <a:extLst>
              <a:ext uri="{FF2B5EF4-FFF2-40B4-BE49-F238E27FC236}">
                <a16:creationId xmlns:a16="http://schemas.microsoft.com/office/drawing/2014/main" id="{BFEA3630-7BBD-4256-B869-1E4F807D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37" y="743868"/>
            <a:ext cx="7467680" cy="98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7050247-494C-481C-87E4-72DC43FD9A98}"/>
              </a:ext>
            </a:extLst>
          </p:cNvPr>
          <p:cNvSpPr txBox="1"/>
          <p:nvPr/>
        </p:nvSpPr>
        <p:spPr>
          <a:xfrm>
            <a:off x="3342593" y="2626817"/>
            <a:ext cx="417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i="1" dirty="0"/>
              <a:t>Seminario de Proyectos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CC2763-042D-40F8-8BDD-FB90B11055E0}"/>
              </a:ext>
            </a:extLst>
          </p:cNvPr>
          <p:cNvSpPr txBox="1"/>
          <p:nvPr/>
        </p:nvSpPr>
        <p:spPr>
          <a:xfrm>
            <a:off x="4432538" y="4550195"/>
            <a:ext cx="262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Noveno Cuatrimestre</a:t>
            </a:r>
          </a:p>
        </p:txBody>
      </p:sp>
    </p:spTree>
    <p:extLst>
      <p:ext uri="{BB962C8B-B14F-4D97-AF65-F5344CB8AC3E}">
        <p14:creationId xmlns:p14="http://schemas.microsoft.com/office/powerpoint/2010/main" val="320823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72782-C51B-4466-AF8A-0FD16359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Bibliografía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3E33F-3FF6-4A5F-8955-370A4665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CEDOM. Que es Domótica (</a:t>
            </a:r>
            <a:r>
              <a:rPr lang="es-MX" u="sng" dirty="0">
                <a:hlinkClick r:id="rId2"/>
              </a:rPr>
              <a:t>http://www.cedom.es/sobre-domotica/que-es-domotica</a:t>
            </a:r>
            <a:r>
              <a:rPr lang="es-MX" dirty="0"/>
              <a:t>). Consultado 19 de mayo de 2019.</a:t>
            </a:r>
          </a:p>
          <a:p>
            <a:r>
              <a:rPr lang="es-MX" dirty="0">
                <a:hlinkClick r:id="rId3"/>
              </a:rPr>
              <a:t>https://www.google.com/</a:t>
            </a:r>
            <a:r>
              <a:rPr lang="es-MX" dirty="0" err="1">
                <a:hlinkClick r:id="rId3"/>
              </a:rPr>
              <a:t>search?biw</a:t>
            </a:r>
            <a:r>
              <a:rPr lang="es-MX" dirty="0">
                <a:hlinkClick r:id="rId3"/>
              </a:rPr>
              <a:t>=1366&amp;bih=635&amp;tbm=</a:t>
            </a:r>
            <a:r>
              <a:rPr lang="es-MX" dirty="0" err="1">
                <a:hlinkClick r:id="rId3"/>
              </a:rPr>
              <a:t>isch&amp;sa</a:t>
            </a:r>
            <a:r>
              <a:rPr lang="es-MX" dirty="0">
                <a:hlinkClick r:id="rId3"/>
              </a:rPr>
              <a:t>=1&amp;ei=hEEUXaTzO8-DtQbPpJzYCA&amp;q=</a:t>
            </a:r>
            <a:r>
              <a:rPr lang="es-MX" dirty="0" err="1">
                <a:hlinkClick r:id="rId3"/>
              </a:rPr>
              <a:t>casa+domotica+maqueta&amp;oq</a:t>
            </a:r>
            <a:r>
              <a:rPr lang="es-MX" dirty="0">
                <a:hlinkClick r:id="rId3"/>
              </a:rPr>
              <a:t>=</a:t>
            </a:r>
            <a:r>
              <a:rPr lang="es-MX" dirty="0" err="1">
                <a:hlinkClick r:id="rId3"/>
              </a:rPr>
              <a:t>casa+domo&amp;gs_l</a:t>
            </a:r>
            <a:r>
              <a:rPr lang="es-MX" dirty="0">
                <a:hlinkClick r:id="rId3"/>
              </a:rPr>
              <a:t>=img.3.2.0l10.1663127.1664462..1666750...0.0..0.148.1040.1j8......0....1..gws-wiz-img.......35i39j0i67.H6JfrkX6XjU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17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ón: 8 puntos 2">
            <a:extLst>
              <a:ext uri="{FF2B5EF4-FFF2-40B4-BE49-F238E27FC236}">
                <a16:creationId xmlns:a16="http://schemas.microsoft.com/office/drawing/2014/main" id="{B6D67299-D665-4A3B-B733-1DF02973F30B}"/>
              </a:ext>
            </a:extLst>
          </p:cNvPr>
          <p:cNvSpPr/>
          <p:nvPr/>
        </p:nvSpPr>
        <p:spPr>
          <a:xfrm rot="21301634">
            <a:off x="723469" y="1031390"/>
            <a:ext cx="8277736" cy="461950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Diseño e implementación de un sistema domótico controlado con Arduino</a:t>
            </a:r>
          </a:p>
        </p:txBody>
      </p:sp>
    </p:spTree>
    <p:extLst>
      <p:ext uri="{BB962C8B-B14F-4D97-AF65-F5344CB8AC3E}">
        <p14:creationId xmlns:p14="http://schemas.microsoft.com/office/powerpoint/2010/main" val="4258180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96244" y="979715"/>
            <a:ext cx="395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QUE ES LA DOMOTICA?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62149" y="1658983"/>
            <a:ext cx="7419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itchFamily="34" charset="0"/>
                <a:cs typeface="Arial" pitchFamily="34" charset="0"/>
              </a:rPr>
              <a:t>La 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domótica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es el conjunto de tecnologías aplicadas al control y la automatización inteligente de los sistemas de la vivienda</a:t>
            </a:r>
            <a:r>
              <a:rPr lang="es-ES" sz="2400" dirty="0">
                <a:cs typeface="Arial" pitchFamily="34" charset="0"/>
              </a:rPr>
              <a:t>.</a:t>
            </a:r>
          </a:p>
          <a:p>
            <a:br>
              <a:rPr lang="es-ES" dirty="0"/>
            </a:br>
            <a:endParaRPr lang="es-ES" dirty="0"/>
          </a:p>
        </p:txBody>
      </p:sp>
      <p:pic>
        <p:nvPicPr>
          <p:cNvPr id="1026" name="Picture 2" descr="C:\Users\Lucas\Desktop\domotic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537" y="3216728"/>
            <a:ext cx="6144686" cy="3366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D59A5-1C44-4DF9-8B6B-DCD4E592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Aportaciones de la domótica</a:t>
            </a:r>
          </a:p>
        </p:txBody>
      </p:sp>
      <p:pic>
        <p:nvPicPr>
          <p:cNvPr id="4" name="Marcador de contenido 3" descr="circulos-pag-7-2">
            <a:extLst>
              <a:ext uri="{FF2B5EF4-FFF2-40B4-BE49-F238E27FC236}">
                <a16:creationId xmlns:a16="http://schemas.microsoft.com/office/drawing/2014/main" id="{20536F49-2429-4512-A700-45D4392AEA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88" y="2008095"/>
            <a:ext cx="5611906" cy="4554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1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Lucas\Desktop\maq06_06.gif">
            <a:extLst>
              <a:ext uri="{FF2B5EF4-FFF2-40B4-BE49-F238E27FC236}">
                <a16:creationId xmlns:a16="http://schemas.microsoft.com/office/drawing/2014/main" id="{B3CF59D5-F739-4A84-966E-7608F6AE6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9309" y="3575890"/>
            <a:ext cx="2134507" cy="2234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568234" y="853146"/>
            <a:ext cx="80075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SEGURIDAD</a:t>
            </a:r>
          </a:p>
          <a:p>
            <a:pPr algn="ctr"/>
            <a:endParaRPr lang="es-ES" sz="1600" b="1" dirty="0"/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Permite establecer controles de acceso</a:t>
            </a:r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Cierre automático de  accesos</a:t>
            </a:r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Detectores de humos e incendios</a:t>
            </a:r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Detectores de gases  </a:t>
            </a:r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Detectores de inundación </a:t>
            </a:r>
          </a:p>
        </p:txBody>
      </p:sp>
      <p:pic>
        <p:nvPicPr>
          <p:cNvPr id="2051" name="Picture 3" descr="C:\Users\Lucas\Desktop\342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0626" y="699251"/>
            <a:ext cx="2554557" cy="2554557"/>
          </a:xfrm>
          <a:prstGeom prst="rect">
            <a:avLst/>
          </a:prstGeom>
          <a:noFill/>
        </p:spPr>
      </p:pic>
      <p:sp>
        <p:nvSpPr>
          <p:cNvPr id="5" name="3 CuadroTexto">
            <a:extLst>
              <a:ext uri="{FF2B5EF4-FFF2-40B4-BE49-F238E27FC236}">
                <a16:creationId xmlns:a16="http://schemas.microsoft.com/office/drawing/2014/main" id="{80D47E8A-D03E-4A1F-AFAA-CBE7D0A70BDB}"/>
              </a:ext>
            </a:extLst>
          </p:cNvPr>
          <p:cNvSpPr txBox="1"/>
          <p:nvPr/>
        </p:nvSpPr>
        <p:spPr>
          <a:xfrm>
            <a:off x="424544" y="3575890"/>
            <a:ext cx="8007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ACCESIBILIDAD</a:t>
            </a:r>
            <a:endParaRPr lang="es-ES" sz="1600" b="1" dirty="0"/>
          </a:p>
          <a:p>
            <a:pPr algn="ctr"/>
            <a:endParaRPr lang="es-ES" sz="1600" b="1" dirty="0"/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Mejora el nivel de confort del usuario</a:t>
            </a:r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Permite realizar tareas de forma mas eficiente</a:t>
            </a:r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Mejora el acceso a personas con movilidad reducida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9F9E0518-9F3B-43D2-9767-FD02FCB5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0789" y="4143681"/>
            <a:ext cx="3247811" cy="2526075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411479" y="824005"/>
            <a:ext cx="8321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COMUNICACIONES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Control de iluminación</a:t>
            </a:r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Control de ventilación</a:t>
            </a:r>
            <a:endParaRPr lang="es-ES" dirty="0"/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Control de persianas, toldos </a:t>
            </a:r>
            <a:endParaRPr lang="es-ES" dirty="0"/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Control de alarmas</a:t>
            </a:r>
          </a:p>
          <a:p>
            <a:pPr>
              <a:buFont typeface="Wingdings" pitchFamily="2" charset="2"/>
              <a:buChar char="ü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	Permite conocer a tiempo real el estado de los sistemas </a:t>
            </a:r>
            <a:endParaRPr lang="es-ES" dirty="0"/>
          </a:p>
        </p:txBody>
      </p:sp>
      <p:pic>
        <p:nvPicPr>
          <p:cNvPr id="6" name="Picture 2" descr="C:\Users\Lucas\Desktop\descarg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2617" y="1152495"/>
            <a:ext cx="2901724" cy="1569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7 CuadroTexto">
            <a:extLst>
              <a:ext uri="{FF2B5EF4-FFF2-40B4-BE49-F238E27FC236}">
                <a16:creationId xmlns:a16="http://schemas.microsoft.com/office/drawing/2014/main" id="{30464D8F-8795-4C46-9872-21B51F2A50FF}"/>
              </a:ext>
            </a:extLst>
          </p:cNvPr>
          <p:cNvSpPr txBox="1"/>
          <p:nvPr/>
        </p:nvSpPr>
        <p:spPr>
          <a:xfrm>
            <a:off x="411479" y="3174185"/>
            <a:ext cx="8321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AHORRO ENERGÉTICO</a:t>
            </a:r>
          </a:p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latin typeface="Arial" pitchFamily="34" charset="0"/>
                <a:cs typeface="Arial" pitchFamily="34" charset="0"/>
              </a:rPr>
              <a:t>Un control mas eficiente de cada sistema, no produce por si solo un ahorro energético muy elevado.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96835" y="705394"/>
            <a:ext cx="7876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rial" pitchFamily="34" charset="0"/>
                <a:cs typeface="Arial" pitchFamily="34" charset="0"/>
              </a:rPr>
              <a:t>ARDUINO</a:t>
            </a:r>
          </a:p>
          <a:p>
            <a:pPr algn="ctr"/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S" b="1" dirty="0">
                <a:latin typeface="Arial" pitchFamily="34" charset="0"/>
                <a:cs typeface="Arial" pitchFamily="34" charset="0"/>
              </a:rPr>
              <a:t>Arduino</a:t>
            </a:r>
            <a:r>
              <a:rPr lang="es-ES" dirty="0">
                <a:latin typeface="Arial" pitchFamily="34" charset="0"/>
                <a:cs typeface="Arial" pitchFamily="34" charset="0"/>
              </a:rPr>
              <a:t> es una plataforma de hardware de código abierto, basada en una sencilla placa con entradas y salidas, analógicas y digitales, en un entorno de desarrollo que está basado en el lenguaje de programación Processing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.</a:t>
            </a:r>
            <a:r>
              <a:rPr lang="es-ES" dirty="0"/>
              <a:t>  </a:t>
            </a:r>
          </a:p>
        </p:txBody>
      </p:sp>
      <p:pic>
        <p:nvPicPr>
          <p:cNvPr id="6148" name="Picture 4" descr="C:\Users\Lucas\Desktop\arduino_uno_ang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97" y="3179643"/>
            <a:ext cx="3376077" cy="2790083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984171" y="3109750"/>
            <a:ext cx="5159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dirty="0"/>
              <a:t>	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Rápido aprendizaje</a:t>
            </a:r>
          </a:p>
          <a:p>
            <a:pPr>
              <a:buFont typeface="Wingdings" pitchFamily="2" charset="2"/>
              <a:buChar char="ü"/>
            </a:pPr>
            <a:endParaRPr lang="es-ES" b="1" dirty="0"/>
          </a:p>
          <a:p>
            <a:pPr>
              <a:buFont typeface="Wingdings" pitchFamily="2" charset="2"/>
              <a:buChar char="ü"/>
            </a:pPr>
            <a:r>
              <a:rPr lang="es-ES" b="1" dirty="0"/>
              <a:t>	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Existencia de documentación y 	ejemplos</a:t>
            </a:r>
          </a:p>
          <a:p>
            <a:pPr>
              <a:buFont typeface="Wingdings" pitchFamily="2" charset="2"/>
              <a:buChar char="ü"/>
            </a:pPr>
            <a:endParaRPr lang="es-ES" b="1" dirty="0"/>
          </a:p>
          <a:p>
            <a:pPr>
              <a:buFont typeface="Wingdings" pitchFamily="2" charset="2"/>
              <a:buChar char="ü"/>
            </a:pPr>
            <a:r>
              <a:rPr lang="es-ES" b="1" dirty="0"/>
              <a:t>	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Dispositivos compatibles</a:t>
            </a:r>
          </a:p>
          <a:p>
            <a:pPr>
              <a:buFont typeface="Wingdings" pitchFamily="2" charset="2"/>
              <a:buChar char="ü"/>
            </a:pPr>
            <a:endParaRPr lang="es-ES" b="1" dirty="0"/>
          </a:p>
          <a:p>
            <a:pPr>
              <a:buFont typeface="Wingdings" pitchFamily="2" charset="2"/>
              <a:buChar char="ü"/>
            </a:pPr>
            <a:r>
              <a:rPr lang="es-ES" b="1" dirty="0"/>
              <a:t>	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Económico </a:t>
            </a:r>
          </a:p>
          <a:p>
            <a:pPr>
              <a:buFont typeface="Wingdings" pitchFamily="2" charset="2"/>
              <a:buChar char="ü"/>
            </a:pPr>
            <a:endParaRPr lang="es-ES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s-ES" b="1" dirty="0">
                <a:latin typeface="Arial" pitchFamily="34" charset="0"/>
                <a:cs typeface="Arial" pitchFamily="34" charset="0"/>
              </a:rPr>
              <a:t>	Existencia de distintos modelos que 	se adaptan al tipo de proyecto</a:t>
            </a:r>
          </a:p>
          <a:p>
            <a:endParaRPr lang="es-ES" dirty="0"/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331720" y="770709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rial" pitchFamily="34" charset="0"/>
                <a:cs typeface="Arial" pitchFamily="34" charset="0"/>
              </a:rPr>
              <a:t>OBJETIVO GENERAL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09897" y="1920240"/>
            <a:ext cx="803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345474" y="1776549"/>
            <a:ext cx="6596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Realizar una maqueta en la cual se implemente un sistema domótico de una casa habitación.</a:t>
            </a:r>
          </a:p>
          <a:p>
            <a:pPr marL="0" lvl="1">
              <a:buFont typeface="Wingdings" pitchFamily="2" charset="2"/>
              <a:buChar char="Ø"/>
            </a:pPr>
            <a:endParaRPr lang="es-ES" dirty="0"/>
          </a:p>
        </p:txBody>
      </p:sp>
      <p:pic>
        <p:nvPicPr>
          <p:cNvPr id="2050" name="Picture 2" descr="Resultado de imagen para casa domotica maqueta">
            <a:extLst>
              <a:ext uri="{FF2B5EF4-FFF2-40B4-BE49-F238E27FC236}">
                <a16:creationId xmlns:a16="http://schemas.microsoft.com/office/drawing/2014/main" id="{02E41863-9DDD-4278-96BB-728A67AB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87" y="3253877"/>
            <a:ext cx="2940984" cy="290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331720" y="770709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rial" pitchFamily="34" charset="0"/>
                <a:cs typeface="Arial" pitchFamily="34" charset="0"/>
              </a:rPr>
              <a:t>OBJETIVOS DEL PROYECTO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92331" y="1813640"/>
            <a:ext cx="7759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Desarrollar e implementar un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sistema de control domótico </a:t>
            </a:r>
            <a:r>
              <a:rPr lang="es-ES" dirty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	</a:t>
            </a:r>
            <a:r>
              <a:rPr lang="es-MX" dirty="0"/>
              <a:t>Control de iluminación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/>
              <a:t>	Control de accesos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/>
              <a:t>	Seguridad y fiabilidad del sistema domótico</a:t>
            </a:r>
            <a:r>
              <a:rPr lang="es-ES" dirty="0"/>
              <a:t>	</a:t>
            </a:r>
          </a:p>
          <a:p>
            <a:r>
              <a:rPr lang="es-ES" dirty="0"/>
              <a:t>	</a:t>
            </a:r>
          </a:p>
        </p:txBody>
      </p:sp>
      <p:pic>
        <p:nvPicPr>
          <p:cNvPr id="1026" name="Picture 2" descr="C:\Users\Lucas\Desktop\casa_m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3044" y="2302905"/>
            <a:ext cx="3447839" cy="1763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829</TotalTime>
  <Words>185</Words>
  <Application>Microsoft Office PowerPoint</Application>
  <PresentationFormat>Presentación en pantalla (4:3)</PresentationFormat>
  <Paragraphs>63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Georgia</vt:lpstr>
      <vt:lpstr>Trebuchet MS</vt:lpstr>
      <vt:lpstr>Tw Cen MT</vt:lpstr>
      <vt:lpstr>Wingdings</vt:lpstr>
      <vt:lpstr>Wingdings 2</vt:lpstr>
      <vt:lpstr>Urban</vt:lpstr>
      <vt:lpstr>Circuito</vt:lpstr>
      <vt:lpstr>Presentación de PowerPoint</vt:lpstr>
      <vt:lpstr>Presentación de PowerPoint</vt:lpstr>
      <vt:lpstr>Presentación de PowerPoint</vt:lpstr>
      <vt:lpstr>Aportaciones de la domótica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Adolfo Sosa Rubiales</dc:creator>
  <cp:lastModifiedBy>Adolfo Sosa Rubiales</cp:lastModifiedBy>
  <cp:revision>21</cp:revision>
  <dcterms:created xsi:type="dcterms:W3CDTF">2014-09-16T21:41:14Z</dcterms:created>
  <dcterms:modified xsi:type="dcterms:W3CDTF">2019-06-27T04:39:01Z</dcterms:modified>
</cp:coreProperties>
</file>