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4" r:id="rId9"/>
    <p:sldId id="262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662F902-CA0C-4E53-965A-321CDE42A477}" type="datetimeFigureOut">
              <a:rPr lang="es-MX" smtClean="0"/>
              <a:t>13/11/2017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E0E763A-253D-4E33-805D-D269CD7B34A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99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F902-CA0C-4E53-965A-321CDE42A477}" type="datetimeFigureOut">
              <a:rPr lang="es-MX" smtClean="0"/>
              <a:t>13/11/2017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763A-253D-4E33-805D-D269CD7B34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671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F902-CA0C-4E53-965A-321CDE42A477}" type="datetimeFigureOut">
              <a:rPr lang="es-MX" smtClean="0"/>
              <a:t>13/11/2017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763A-253D-4E33-805D-D269CD7B34A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8751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F902-CA0C-4E53-965A-321CDE42A477}" type="datetimeFigureOut">
              <a:rPr lang="es-MX" smtClean="0"/>
              <a:t>13/11/2017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763A-253D-4E33-805D-D269CD7B34A8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535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F902-CA0C-4E53-965A-321CDE42A477}" type="datetimeFigureOut">
              <a:rPr lang="es-MX" smtClean="0"/>
              <a:t>13/11/2017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763A-253D-4E33-805D-D269CD7B34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4545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F902-CA0C-4E53-965A-321CDE42A477}" type="datetimeFigureOut">
              <a:rPr lang="es-MX" smtClean="0"/>
              <a:t>13/11/2017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763A-253D-4E33-805D-D269CD7B34A8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135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F902-CA0C-4E53-965A-321CDE42A477}" type="datetimeFigureOut">
              <a:rPr lang="es-MX" smtClean="0"/>
              <a:t>13/11/2017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763A-253D-4E33-805D-D269CD7B34A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917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F902-CA0C-4E53-965A-321CDE42A477}" type="datetimeFigureOut">
              <a:rPr lang="es-MX" smtClean="0"/>
              <a:t>13/11/2017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763A-253D-4E33-805D-D269CD7B34A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796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F902-CA0C-4E53-965A-321CDE42A477}" type="datetimeFigureOut">
              <a:rPr lang="es-MX" smtClean="0"/>
              <a:t>13/11/2017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763A-253D-4E33-805D-D269CD7B34A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26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F902-CA0C-4E53-965A-321CDE42A477}" type="datetimeFigureOut">
              <a:rPr lang="es-MX" smtClean="0"/>
              <a:t>13/11/2017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763A-253D-4E33-805D-D269CD7B34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640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F902-CA0C-4E53-965A-321CDE42A477}" type="datetimeFigureOut">
              <a:rPr lang="es-MX" smtClean="0"/>
              <a:t>13/11/2017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763A-253D-4E33-805D-D269CD7B34A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36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F902-CA0C-4E53-965A-321CDE42A477}" type="datetimeFigureOut">
              <a:rPr lang="es-MX" smtClean="0"/>
              <a:t>13/11/2017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763A-253D-4E33-805D-D269CD7B34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6128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F902-CA0C-4E53-965A-321CDE42A477}" type="datetimeFigureOut">
              <a:rPr lang="es-MX" smtClean="0"/>
              <a:t>13/11/2017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763A-253D-4E33-805D-D269CD7B34A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87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F902-CA0C-4E53-965A-321CDE42A477}" type="datetimeFigureOut">
              <a:rPr lang="es-MX" smtClean="0"/>
              <a:t>13/11/2017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763A-253D-4E33-805D-D269CD7B34A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61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F902-CA0C-4E53-965A-321CDE42A477}" type="datetimeFigureOut">
              <a:rPr lang="es-MX" smtClean="0"/>
              <a:t>13/11/2017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763A-253D-4E33-805D-D269CD7B34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561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F902-CA0C-4E53-965A-321CDE42A477}" type="datetimeFigureOut">
              <a:rPr lang="es-MX" smtClean="0"/>
              <a:t>13/11/2017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763A-253D-4E33-805D-D269CD7B34A8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75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F902-CA0C-4E53-965A-321CDE42A477}" type="datetimeFigureOut">
              <a:rPr lang="es-MX" smtClean="0"/>
              <a:t>13/11/2017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763A-253D-4E33-805D-D269CD7B34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531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62F902-CA0C-4E53-965A-321CDE42A477}" type="datetimeFigureOut">
              <a:rPr lang="es-MX" smtClean="0"/>
              <a:t>13/11/2017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0E763A-253D-4E33-805D-D269CD7B34A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40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D354F-7F92-472F-A95B-4183448C9A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z="6000" dirty="0"/>
              <a:t>Ideal Weight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04D2F2-36D3-482B-9E9E-0615AF5CA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424" y="3554199"/>
            <a:ext cx="3001616" cy="179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53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949DC-4776-440B-8056-7E1248B9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Pantalla de tipos de alimentos (según la hora)</a:t>
            </a:r>
          </a:p>
        </p:txBody>
      </p:sp>
      <p:pic>
        <p:nvPicPr>
          <p:cNvPr id="5" name="Marcador de contenido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8863677E-D6F5-43D2-A725-0E86842B6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597" y="2464698"/>
            <a:ext cx="2227090" cy="3711817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089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78C32-B3A2-4D88-8B0F-D6D874C8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Pantalla de algunos platillos</a:t>
            </a:r>
          </a:p>
        </p:txBody>
      </p:sp>
      <p:pic>
        <p:nvPicPr>
          <p:cNvPr id="5" name="Marcador de contenido 4" descr="Imagen que contiene captura de pantalla&#10;&#10;Descripción generada con confianza muy alta">
            <a:extLst>
              <a:ext uri="{FF2B5EF4-FFF2-40B4-BE49-F238E27FC236}">
                <a16:creationId xmlns:a16="http://schemas.microsoft.com/office/drawing/2014/main" id="{C66A410F-EDA8-4068-A2A1-232E062B0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565" y="2504454"/>
            <a:ext cx="2213837" cy="368972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8053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948D91-1432-4B18-A324-E9BB6AA1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Pantalla del alimento seleccionado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E91D153-83CF-4A3D-A806-A1E6CB276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816" y="2499405"/>
            <a:ext cx="2210208" cy="36836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0772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9B426-88E3-4399-8B07-CE3B169C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Pantalla de la calculadora implementada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0121D0AF-3237-433E-8E49-2E90B1F4C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4865" y="2491202"/>
            <a:ext cx="2218538" cy="369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4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44A73-2661-4BF2-86C1-5308C630F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general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3E0562-510B-4093-BD7E-012217CCC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05329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El proyecto consta básicamente de una aplicación para dispositivos móviles con sistema operativo Android, en la cual; primero que nada, te debes registrar, ingresas tus datos personales necesarios (Nombre, Correo, Teléfono, Estatura y Peso) y en base a tu estatura, se te asigna una dieta diaria de alimentos que deberías consumir para alcanzar llegar a tu peso indicado y consumir una cantidad indicada de calorías para ello. También indica los alimentos apropiados a consumir en diferentes horarios del día.</a:t>
            </a:r>
          </a:p>
        </p:txBody>
      </p:sp>
    </p:spTree>
    <p:extLst>
      <p:ext uri="{BB962C8B-B14F-4D97-AF65-F5344CB8AC3E}">
        <p14:creationId xmlns:p14="http://schemas.microsoft.com/office/powerpoint/2010/main" val="350542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41E3E-5677-4831-ACE8-01C86271E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Objetivo(s)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20DAA5-BC74-4A83-876E-8FEC12A5A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729210"/>
            <a:ext cx="9601196" cy="3318936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Tener una vida más saludable con respecto a los alimentos que se consume diariamente, así como alcanzar un peso ideal y un consumo adecuado de calorías.</a:t>
            </a:r>
          </a:p>
        </p:txBody>
      </p:sp>
    </p:spTree>
    <p:extLst>
      <p:ext uri="{BB962C8B-B14F-4D97-AF65-F5344CB8AC3E}">
        <p14:creationId xmlns:p14="http://schemas.microsoft.com/office/powerpoint/2010/main" val="21264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034A0-E07A-4B48-AF48-A78D3EE5A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Propósito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DFFE66-E072-45FB-8910-A63BD3D3F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874984"/>
            <a:ext cx="9601196" cy="2187347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Hacer que los usuarios puedan alcanzar su peso ideal en base a su estatura y un consumo adecuado de calorías.</a:t>
            </a:r>
          </a:p>
        </p:txBody>
      </p:sp>
    </p:spTree>
    <p:extLst>
      <p:ext uri="{BB962C8B-B14F-4D97-AF65-F5344CB8AC3E}">
        <p14:creationId xmlns:p14="http://schemas.microsoft.com/office/powerpoint/2010/main" val="422743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55DF0-99BC-44B8-A00F-35D5A025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Herramientas de desarrollo y/o Materiales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5E4359-2CD5-47FA-8DB8-AC97BD41E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3034010"/>
            <a:ext cx="9601196" cy="1670512"/>
          </a:xfrm>
        </p:spPr>
        <p:txBody>
          <a:bodyPr/>
          <a:lstStyle/>
          <a:p>
            <a:r>
              <a:rPr lang="es-MX" dirty="0"/>
              <a:t>Computadora o laptop</a:t>
            </a:r>
          </a:p>
          <a:p>
            <a:r>
              <a:rPr lang="es-MX" dirty="0"/>
              <a:t>Android Studio</a:t>
            </a:r>
          </a:p>
          <a:p>
            <a:r>
              <a:rPr lang="es-MX" dirty="0"/>
              <a:t>Smartphone</a:t>
            </a:r>
          </a:p>
        </p:txBody>
      </p:sp>
    </p:spTree>
    <p:extLst>
      <p:ext uri="{BB962C8B-B14F-4D97-AF65-F5344CB8AC3E}">
        <p14:creationId xmlns:p14="http://schemas.microsoft.com/office/powerpoint/2010/main" val="318318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49607-1EB0-4239-B800-9DA6C5A9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Pantalla de Inicio de Sesión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A68892E-42CC-4137-929C-A3588146D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345" y="2504454"/>
            <a:ext cx="2201310" cy="3668850"/>
          </a:xfrm>
        </p:spPr>
      </p:pic>
    </p:spTree>
    <p:extLst>
      <p:ext uri="{BB962C8B-B14F-4D97-AF65-F5344CB8AC3E}">
        <p14:creationId xmlns:p14="http://schemas.microsoft.com/office/powerpoint/2010/main" val="2562545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BFE83-A341-40E6-8C09-561AC686F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Pantalla de Registro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15D5C9E-48BB-4C10-B097-728DDF632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890" y="2464904"/>
            <a:ext cx="2250220" cy="375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1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2186A-B5D1-47EE-8C25-6C0E348A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Pantalla principal</a:t>
            </a:r>
          </a:p>
        </p:txBody>
      </p:sp>
      <p:pic>
        <p:nvPicPr>
          <p:cNvPr id="5" name="Imagen 4" descr="Imagen que contiene fruta, manzana, interior&#10;&#10;Descripción generada con confianza muy alta">
            <a:extLst>
              <a:ext uri="{FF2B5EF4-FFF2-40B4-BE49-F238E27FC236}">
                <a16:creationId xmlns:a16="http://schemas.microsoft.com/office/drawing/2014/main" id="{45DDB2A5-7BCA-4DE3-B7D3-A2E03DD71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866" y="2464904"/>
            <a:ext cx="2242268" cy="373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0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69F941-5FBC-4CC0-BF07-6C1A0BD6B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Pantalla de Niveles de Rutina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C1A9C62-2092-4EB6-8313-C04458217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816" y="2478317"/>
            <a:ext cx="2246385" cy="37439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3476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44</TotalTime>
  <Words>206</Words>
  <Application>Microsoft Office PowerPoint</Application>
  <PresentationFormat>Panorámica</PresentationFormat>
  <Paragraphs>19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Orgánico</vt:lpstr>
      <vt:lpstr>Ideal Weight</vt:lpstr>
      <vt:lpstr>Descripción general del proyecto</vt:lpstr>
      <vt:lpstr>Objetivo(s) del proyecto</vt:lpstr>
      <vt:lpstr>Propósito del proyecto</vt:lpstr>
      <vt:lpstr>Herramientas de desarrollo y/o Materiales</vt:lpstr>
      <vt:lpstr>Pantalla de Inicio de Sesión</vt:lpstr>
      <vt:lpstr>Pantalla de Registro</vt:lpstr>
      <vt:lpstr>Pantalla principal</vt:lpstr>
      <vt:lpstr>Pantalla de Niveles de Rutina</vt:lpstr>
      <vt:lpstr>Pantalla de tipos de alimentos (según la hora)</vt:lpstr>
      <vt:lpstr>Pantalla de algunos platillos</vt:lpstr>
      <vt:lpstr>Pantalla del alimento seleccionado</vt:lpstr>
      <vt:lpstr>Pantalla de la calculadora implementada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Ideal Weight</dc:title>
  <dc:creator>Adolfo Baez Otero</dc:creator>
  <cp:lastModifiedBy>Adolfo Baez Otero</cp:lastModifiedBy>
  <cp:revision>6</cp:revision>
  <dcterms:created xsi:type="dcterms:W3CDTF">2017-09-22T03:29:15Z</dcterms:created>
  <dcterms:modified xsi:type="dcterms:W3CDTF">2017-11-14T00:50:27Z</dcterms:modified>
</cp:coreProperties>
</file>