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6" r:id="rId13"/>
    <p:sldId id="282" r:id="rId14"/>
    <p:sldId id="267" r:id="rId15"/>
    <p:sldId id="268" r:id="rId16"/>
    <p:sldId id="269" r:id="rId17"/>
    <p:sldId id="284" r:id="rId18"/>
    <p:sldId id="289" r:id="rId19"/>
    <p:sldId id="270" r:id="rId20"/>
    <p:sldId id="271" r:id="rId21"/>
    <p:sldId id="272" r:id="rId22"/>
    <p:sldId id="273" r:id="rId23"/>
    <p:sldId id="283" r:id="rId24"/>
    <p:sldId id="285" r:id="rId25"/>
    <p:sldId id="286" r:id="rId26"/>
    <p:sldId id="287" r:id="rId27"/>
    <p:sldId id="288" r:id="rId28"/>
    <p:sldId id="290" r:id="rId29"/>
    <p:sldId id="276" r:id="rId30"/>
    <p:sldId id="278" r:id="rId31"/>
    <p:sldId id="277" r:id="rId32"/>
    <p:sldId id="279" r:id="rId33"/>
    <p:sldId id="280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3BF9E-E2A3-4FF1-A615-ED3B1AE1038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89543-21BD-4C7C-AE16-B4568D6C5EEB}">
      <dgm:prSet phldrT="[Texto]"/>
      <dgm:spPr/>
      <dgm:t>
        <a:bodyPr/>
        <a:lstStyle/>
        <a:p>
          <a:r>
            <a:rPr lang="es-MX" dirty="0"/>
            <a:t>Listar flujos de negocio</a:t>
          </a:r>
          <a:endParaRPr lang="en-US" dirty="0"/>
        </a:p>
      </dgm:t>
    </dgm:pt>
    <dgm:pt modelId="{B730C831-BF06-403B-AEEA-E25AEBBD73A7}" type="parTrans" cxnId="{A426335E-72ED-4264-8B2F-C7200CA6DB6B}">
      <dgm:prSet/>
      <dgm:spPr/>
      <dgm:t>
        <a:bodyPr/>
        <a:lstStyle/>
        <a:p>
          <a:endParaRPr lang="en-US"/>
        </a:p>
      </dgm:t>
    </dgm:pt>
    <dgm:pt modelId="{D4510119-C832-431A-A10F-2446B912145B}" type="sibTrans" cxnId="{A426335E-72ED-4264-8B2F-C7200CA6DB6B}">
      <dgm:prSet/>
      <dgm:spPr/>
      <dgm:t>
        <a:bodyPr/>
        <a:lstStyle/>
        <a:p>
          <a:endParaRPr lang="en-US"/>
        </a:p>
      </dgm:t>
    </dgm:pt>
    <dgm:pt modelId="{FD1E1C6C-429B-4D04-9717-08A5E54965FB}">
      <dgm:prSet phldrT="[Texto]"/>
      <dgm:spPr/>
      <dgm:t>
        <a:bodyPr/>
        <a:lstStyle/>
        <a:p>
          <a:r>
            <a:rPr lang="es-MX" dirty="0"/>
            <a:t>Ejecutar manual</a:t>
          </a:r>
          <a:endParaRPr lang="en-US" dirty="0"/>
        </a:p>
      </dgm:t>
    </dgm:pt>
    <dgm:pt modelId="{9944B7C0-88E0-4580-A500-D6937C366C82}" type="parTrans" cxnId="{23761CF4-CB86-410A-9A05-9BCF3553D415}">
      <dgm:prSet/>
      <dgm:spPr/>
      <dgm:t>
        <a:bodyPr/>
        <a:lstStyle/>
        <a:p>
          <a:endParaRPr lang="en-US"/>
        </a:p>
      </dgm:t>
    </dgm:pt>
    <dgm:pt modelId="{EDB751E0-4E7E-4889-87D2-AA778F1304AA}" type="sibTrans" cxnId="{23761CF4-CB86-410A-9A05-9BCF3553D415}">
      <dgm:prSet/>
      <dgm:spPr/>
      <dgm:t>
        <a:bodyPr/>
        <a:lstStyle/>
        <a:p>
          <a:endParaRPr lang="en-US"/>
        </a:p>
      </dgm:t>
    </dgm:pt>
    <dgm:pt modelId="{CFAEBD1C-076B-4522-B45E-A2BF421223F5}">
      <dgm:prSet phldrT="[Texto]"/>
      <dgm:spPr/>
      <dgm:t>
        <a:bodyPr/>
        <a:lstStyle/>
        <a:p>
          <a:r>
            <a:rPr lang="es-MX" dirty="0"/>
            <a:t>Escribir casos de prueba</a:t>
          </a:r>
          <a:endParaRPr lang="en-US" dirty="0"/>
        </a:p>
      </dgm:t>
    </dgm:pt>
    <dgm:pt modelId="{95C74DC9-4751-4B8E-AC03-26925329C31F}" type="parTrans" cxnId="{E774D9D2-74CD-46E8-8E60-B816A6994733}">
      <dgm:prSet/>
      <dgm:spPr/>
      <dgm:t>
        <a:bodyPr/>
        <a:lstStyle/>
        <a:p>
          <a:endParaRPr lang="en-US"/>
        </a:p>
      </dgm:t>
    </dgm:pt>
    <dgm:pt modelId="{20CF75D6-53A6-44AC-A0EA-7A22094D6554}" type="sibTrans" cxnId="{E774D9D2-74CD-46E8-8E60-B816A6994733}">
      <dgm:prSet/>
      <dgm:spPr/>
      <dgm:t>
        <a:bodyPr/>
        <a:lstStyle/>
        <a:p>
          <a:endParaRPr lang="en-US"/>
        </a:p>
      </dgm:t>
    </dgm:pt>
    <dgm:pt modelId="{10DA6E80-3DE3-434A-B6EE-B8B27C4F4902}">
      <dgm:prSet phldrT="[Texto]"/>
      <dgm:spPr/>
      <dgm:t>
        <a:bodyPr/>
        <a:lstStyle/>
        <a:p>
          <a:r>
            <a:rPr lang="es-MX" dirty="0"/>
            <a:t>Hallar localizadores</a:t>
          </a:r>
          <a:endParaRPr lang="en-US" dirty="0"/>
        </a:p>
      </dgm:t>
    </dgm:pt>
    <dgm:pt modelId="{BC0DB689-A4F8-4D5F-A0C7-A00A6E68DC19}" type="parTrans" cxnId="{9A670F9B-9266-47C0-AB32-A80999B00A7A}">
      <dgm:prSet/>
      <dgm:spPr/>
      <dgm:t>
        <a:bodyPr/>
        <a:lstStyle/>
        <a:p>
          <a:endParaRPr lang="en-US"/>
        </a:p>
      </dgm:t>
    </dgm:pt>
    <dgm:pt modelId="{B3FAC8C7-E3C9-4ABD-89A0-EF6674E0ACD8}" type="sibTrans" cxnId="{9A670F9B-9266-47C0-AB32-A80999B00A7A}">
      <dgm:prSet/>
      <dgm:spPr/>
      <dgm:t>
        <a:bodyPr/>
        <a:lstStyle/>
        <a:p>
          <a:endParaRPr lang="en-US"/>
        </a:p>
      </dgm:t>
    </dgm:pt>
    <dgm:pt modelId="{5DF8E3A9-4AFA-412F-89AB-E574BFE00517}">
      <dgm:prSet phldrT="[Texto]"/>
      <dgm:spPr/>
      <dgm:t>
        <a:bodyPr/>
        <a:lstStyle/>
        <a:p>
          <a:r>
            <a:rPr lang="es-MX" dirty="0"/>
            <a:t>Filtrar casos priorizados</a:t>
          </a:r>
          <a:endParaRPr lang="en-US" dirty="0"/>
        </a:p>
      </dgm:t>
    </dgm:pt>
    <dgm:pt modelId="{25D29E86-A246-449D-B728-98CB3018A425}" type="parTrans" cxnId="{16F5A82C-8890-4B6B-ACC8-401CD91B6866}">
      <dgm:prSet/>
      <dgm:spPr/>
    </dgm:pt>
    <dgm:pt modelId="{E6A256FF-6E1E-4600-BBD5-C20AB72824EB}" type="sibTrans" cxnId="{16F5A82C-8890-4B6B-ACC8-401CD91B6866}">
      <dgm:prSet/>
      <dgm:spPr/>
      <dgm:t>
        <a:bodyPr/>
        <a:lstStyle/>
        <a:p>
          <a:endParaRPr lang="en-US"/>
        </a:p>
      </dgm:t>
    </dgm:pt>
    <dgm:pt modelId="{4807BE89-F61E-4F65-ADDD-468B6CBC5A57}" type="pres">
      <dgm:prSet presAssocID="{28C3BF9E-E2A3-4FF1-A615-ED3B1AE10385}" presName="diagram" presStyleCnt="0">
        <dgm:presLayoutVars>
          <dgm:dir/>
          <dgm:resizeHandles val="exact"/>
        </dgm:presLayoutVars>
      </dgm:prSet>
      <dgm:spPr/>
    </dgm:pt>
    <dgm:pt modelId="{E1F5F50F-87F1-48DC-8B44-027D7237270E}" type="pres">
      <dgm:prSet presAssocID="{C2C89543-21BD-4C7C-AE16-B4568D6C5EEB}" presName="node" presStyleLbl="node1" presStyleIdx="0" presStyleCnt="5">
        <dgm:presLayoutVars>
          <dgm:bulletEnabled val="1"/>
        </dgm:presLayoutVars>
      </dgm:prSet>
      <dgm:spPr/>
    </dgm:pt>
    <dgm:pt modelId="{02985731-E91E-400C-9C7C-C10B583834F8}" type="pres">
      <dgm:prSet presAssocID="{D4510119-C832-431A-A10F-2446B912145B}" presName="sibTrans" presStyleLbl="sibTrans2D1" presStyleIdx="0" presStyleCnt="4"/>
      <dgm:spPr/>
    </dgm:pt>
    <dgm:pt modelId="{88E3ED8F-8646-48DA-B729-9AF5D9C59593}" type="pres">
      <dgm:prSet presAssocID="{D4510119-C832-431A-A10F-2446B912145B}" presName="connectorText" presStyleLbl="sibTrans2D1" presStyleIdx="0" presStyleCnt="4"/>
      <dgm:spPr/>
    </dgm:pt>
    <dgm:pt modelId="{B0968351-73CC-4ED0-B702-40152662B67B}" type="pres">
      <dgm:prSet presAssocID="{5DF8E3A9-4AFA-412F-89AB-E574BFE00517}" presName="node" presStyleLbl="node1" presStyleIdx="1" presStyleCnt="5">
        <dgm:presLayoutVars>
          <dgm:bulletEnabled val="1"/>
        </dgm:presLayoutVars>
      </dgm:prSet>
      <dgm:spPr/>
    </dgm:pt>
    <dgm:pt modelId="{1CC0A8FB-3A84-45AF-BDF4-A765587E6B8A}" type="pres">
      <dgm:prSet presAssocID="{E6A256FF-6E1E-4600-BBD5-C20AB72824EB}" presName="sibTrans" presStyleLbl="sibTrans2D1" presStyleIdx="1" presStyleCnt="4"/>
      <dgm:spPr/>
    </dgm:pt>
    <dgm:pt modelId="{192A48C0-F1AB-4887-A712-05AC40EF3C62}" type="pres">
      <dgm:prSet presAssocID="{E6A256FF-6E1E-4600-BBD5-C20AB72824EB}" presName="connectorText" presStyleLbl="sibTrans2D1" presStyleIdx="1" presStyleCnt="4"/>
      <dgm:spPr/>
    </dgm:pt>
    <dgm:pt modelId="{C3A8D571-7645-474D-B16F-5E58ED1F67B7}" type="pres">
      <dgm:prSet presAssocID="{FD1E1C6C-429B-4D04-9717-08A5E54965FB}" presName="node" presStyleLbl="node1" presStyleIdx="2" presStyleCnt="5">
        <dgm:presLayoutVars>
          <dgm:bulletEnabled val="1"/>
        </dgm:presLayoutVars>
      </dgm:prSet>
      <dgm:spPr/>
    </dgm:pt>
    <dgm:pt modelId="{5B4B4CF7-7E80-47F9-9D98-2E70B5894A93}" type="pres">
      <dgm:prSet presAssocID="{EDB751E0-4E7E-4889-87D2-AA778F1304AA}" presName="sibTrans" presStyleLbl="sibTrans2D1" presStyleIdx="2" presStyleCnt="4"/>
      <dgm:spPr/>
    </dgm:pt>
    <dgm:pt modelId="{39356F86-41C4-4239-811A-AC5F92625557}" type="pres">
      <dgm:prSet presAssocID="{EDB751E0-4E7E-4889-87D2-AA778F1304AA}" presName="connectorText" presStyleLbl="sibTrans2D1" presStyleIdx="2" presStyleCnt="4"/>
      <dgm:spPr/>
    </dgm:pt>
    <dgm:pt modelId="{3ECE4E3E-9F76-4847-95B9-117B9F599EA7}" type="pres">
      <dgm:prSet presAssocID="{CFAEBD1C-076B-4522-B45E-A2BF421223F5}" presName="node" presStyleLbl="node1" presStyleIdx="3" presStyleCnt="5">
        <dgm:presLayoutVars>
          <dgm:bulletEnabled val="1"/>
        </dgm:presLayoutVars>
      </dgm:prSet>
      <dgm:spPr/>
    </dgm:pt>
    <dgm:pt modelId="{5C66C85E-79A2-41C4-A352-93EC9389228C}" type="pres">
      <dgm:prSet presAssocID="{20CF75D6-53A6-44AC-A0EA-7A22094D6554}" presName="sibTrans" presStyleLbl="sibTrans2D1" presStyleIdx="3" presStyleCnt="4"/>
      <dgm:spPr/>
    </dgm:pt>
    <dgm:pt modelId="{56752AAC-D078-45CB-A748-5ADCDC86A4BE}" type="pres">
      <dgm:prSet presAssocID="{20CF75D6-53A6-44AC-A0EA-7A22094D6554}" presName="connectorText" presStyleLbl="sibTrans2D1" presStyleIdx="3" presStyleCnt="4"/>
      <dgm:spPr/>
    </dgm:pt>
    <dgm:pt modelId="{E125392B-9893-47B3-8FAC-A53A7071F164}" type="pres">
      <dgm:prSet presAssocID="{10DA6E80-3DE3-434A-B6EE-B8B27C4F4902}" presName="node" presStyleLbl="node1" presStyleIdx="4" presStyleCnt="5">
        <dgm:presLayoutVars>
          <dgm:bulletEnabled val="1"/>
        </dgm:presLayoutVars>
      </dgm:prSet>
      <dgm:spPr/>
    </dgm:pt>
  </dgm:ptLst>
  <dgm:cxnLst>
    <dgm:cxn modelId="{0D979117-9ABF-4712-ACC2-872A4685CAA2}" type="presOf" srcId="{E6A256FF-6E1E-4600-BBD5-C20AB72824EB}" destId="{1CC0A8FB-3A84-45AF-BDF4-A765587E6B8A}" srcOrd="0" destOrd="0" presId="urn:microsoft.com/office/officeart/2005/8/layout/process5"/>
    <dgm:cxn modelId="{DB22A121-8603-4CAD-83A4-FC9172612571}" type="presOf" srcId="{20CF75D6-53A6-44AC-A0EA-7A22094D6554}" destId="{56752AAC-D078-45CB-A748-5ADCDC86A4BE}" srcOrd="1" destOrd="0" presId="urn:microsoft.com/office/officeart/2005/8/layout/process5"/>
    <dgm:cxn modelId="{8E0B772C-0BCF-45D9-96A4-F14DEF7FD6C1}" type="presOf" srcId="{C2C89543-21BD-4C7C-AE16-B4568D6C5EEB}" destId="{E1F5F50F-87F1-48DC-8B44-027D7237270E}" srcOrd="0" destOrd="0" presId="urn:microsoft.com/office/officeart/2005/8/layout/process5"/>
    <dgm:cxn modelId="{16F5A82C-8890-4B6B-ACC8-401CD91B6866}" srcId="{28C3BF9E-E2A3-4FF1-A615-ED3B1AE10385}" destId="{5DF8E3A9-4AFA-412F-89AB-E574BFE00517}" srcOrd="1" destOrd="0" parTransId="{25D29E86-A246-449D-B728-98CB3018A425}" sibTransId="{E6A256FF-6E1E-4600-BBD5-C20AB72824EB}"/>
    <dgm:cxn modelId="{ADCE2132-0665-4909-B212-3B2DE421A54E}" type="presOf" srcId="{EDB751E0-4E7E-4889-87D2-AA778F1304AA}" destId="{5B4B4CF7-7E80-47F9-9D98-2E70B5894A93}" srcOrd="0" destOrd="0" presId="urn:microsoft.com/office/officeart/2005/8/layout/process5"/>
    <dgm:cxn modelId="{B643D334-75AF-475A-842F-D0CE282AEBF8}" type="presOf" srcId="{D4510119-C832-431A-A10F-2446B912145B}" destId="{02985731-E91E-400C-9C7C-C10B583834F8}" srcOrd="0" destOrd="0" presId="urn:microsoft.com/office/officeart/2005/8/layout/process5"/>
    <dgm:cxn modelId="{B8D1CC39-450E-4712-BB7D-392E4A39ADE7}" type="presOf" srcId="{EDB751E0-4E7E-4889-87D2-AA778F1304AA}" destId="{39356F86-41C4-4239-811A-AC5F92625557}" srcOrd="1" destOrd="0" presId="urn:microsoft.com/office/officeart/2005/8/layout/process5"/>
    <dgm:cxn modelId="{3E4E5F5B-E1ED-4516-A9EF-DF2450AB180B}" type="presOf" srcId="{FD1E1C6C-429B-4D04-9717-08A5E54965FB}" destId="{C3A8D571-7645-474D-B16F-5E58ED1F67B7}" srcOrd="0" destOrd="0" presId="urn:microsoft.com/office/officeart/2005/8/layout/process5"/>
    <dgm:cxn modelId="{A426335E-72ED-4264-8B2F-C7200CA6DB6B}" srcId="{28C3BF9E-E2A3-4FF1-A615-ED3B1AE10385}" destId="{C2C89543-21BD-4C7C-AE16-B4568D6C5EEB}" srcOrd="0" destOrd="0" parTransId="{B730C831-BF06-403B-AEEA-E25AEBBD73A7}" sibTransId="{D4510119-C832-431A-A10F-2446B912145B}"/>
    <dgm:cxn modelId="{2A564642-4B9E-45FD-9718-C1FEEF516D9E}" type="presOf" srcId="{28C3BF9E-E2A3-4FF1-A615-ED3B1AE10385}" destId="{4807BE89-F61E-4F65-ADDD-468B6CBC5A57}" srcOrd="0" destOrd="0" presId="urn:microsoft.com/office/officeart/2005/8/layout/process5"/>
    <dgm:cxn modelId="{D158F34E-EE8C-41DC-B36C-528030C014D0}" type="presOf" srcId="{E6A256FF-6E1E-4600-BBD5-C20AB72824EB}" destId="{192A48C0-F1AB-4887-A712-05AC40EF3C62}" srcOrd="1" destOrd="0" presId="urn:microsoft.com/office/officeart/2005/8/layout/process5"/>
    <dgm:cxn modelId="{3480208F-DCE5-4FAB-B21D-A1E2F6DAEE4E}" type="presOf" srcId="{10DA6E80-3DE3-434A-B6EE-B8B27C4F4902}" destId="{E125392B-9893-47B3-8FAC-A53A7071F164}" srcOrd="0" destOrd="0" presId="urn:microsoft.com/office/officeart/2005/8/layout/process5"/>
    <dgm:cxn modelId="{9A670F9B-9266-47C0-AB32-A80999B00A7A}" srcId="{28C3BF9E-E2A3-4FF1-A615-ED3B1AE10385}" destId="{10DA6E80-3DE3-434A-B6EE-B8B27C4F4902}" srcOrd="4" destOrd="0" parTransId="{BC0DB689-A4F8-4D5F-A0C7-A00A6E68DC19}" sibTransId="{B3FAC8C7-E3C9-4ABD-89A0-EF6674E0ACD8}"/>
    <dgm:cxn modelId="{172440B7-E7F1-4E24-A211-956D162328BA}" type="presOf" srcId="{20CF75D6-53A6-44AC-A0EA-7A22094D6554}" destId="{5C66C85E-79A2-41C4-A352-93EC9389228C}" srcOrd="0" destOrd="0" presId="urn:microsoft.com/office/officeart/2005/8/layout/process5"/>
    <dgm:cxn modelId="{E774D9D2-74CD-46E8-8E60-B816A6994733}" srcId="{28C3BF9E-E2A3-4FF1-A615-ED3B1AE10385}" destId="{CFAEBD1C-076B-4522-B45E-A2BF421223F5}" srcOrd="3" destOrd="0" parTransId="{95C74DC9-4751-4B8E-AC03-26925329C31F}" sibTransId="{20CF75D6-53A6-44AC-A0EA-7A22094D6554}"/>
    <dgm:cxn modelId="{15DD46DC-1EB7-4497-9F0C-596D948DD269}" type="presOf" srcId="{5DF8E3A9-4AFA-412F-89AB-E574BFE00517}" destId="{B0968351-73CC-4ED0-B702-40152662B67B}" srcOrd="0" destOrd="0" presId="urn:microsoft.com/office/officeart/2005/8/layout/process5"/>
    <dgm:cxn modelId="{23761CF4-CB86-410A-9A05-9BCF3553D415}" srcId="{28C3BF9E-E2A3-4FF1-A615-ED3B1AE10385}" destId="{FD1E1C6C-429B-4D04-9717-08A5E54965FB}" srcOrd="2" destOrd="0" parTransId="{9944B7C0-88E0-4580-A500-D6937C366C82}" sibTransId="{EDB751E0-4E7E-4889-87D2-AA778F1304AA}"/>
    <dgm:cxn modelId="{F86AF9F6-A584-4C41-B932-93D7F9533380}" type="presOf" srcId="{D4510119-C832-431A-A10F-2446B912145B}" destId="{88E3ED8F-8646-48DA-B729-9AF5D9C59593}" srcOrd="1" destOrd="0" presId="urn:microsoft.com/office/officeart/2005/8/layout/process5"/>
    <dgm:cxn modelId="{0DFB4BF9-6D99-4A8C-AC9A-BFE75322FAA2}" type="presOf" srcId="{CFAEBD1C-076B-4522-B45E-A2BF421223F5}" destId="{3ECE4E3E-9F76-4847-95B9-117B9F599EA7}" srcOrd="0" destOrd="0" presId="urn:microsoft.com/office/officeart/2005/8/layout/process5"/>
    <dgm:cxn modelId="{61541170-6F2B-4F43-8977-984BF9C72694}" type="presParOf" srcId="{4807BE89-F61E-4F65-ADDD-468B6CBC5A57}" destId="{E1F5F50F-87F1-48DC-8B44-027D7237270E}" srcOrd="0" destOrd="0" presId="urn:microsoft.com/office/officeart/2005/8/layout/process5"/>
    <dgm:cxn modelId="{0EA64F24-0F20-4959-9513-2D78EAFA644A}" type="presParOf" srcId="{4807BE89-F61E-4F65-ADDD-468B6CBC5A57}" destId="{02985731-E91E-400C-9C7C-C10B583834F8}" srcOrd="1" destOrd="0" presId="urn:microsoft.com/office/officeart/2005/8/layout/process5"/>
    <dgm:cxn modelId="{56371E06-F480-4905-8484-32A5EFAA01F5}" type="presParOf" srcId="{02985731-E91E-400C-9C7C-C10B583834F8}" destId="{88E3ED8F-8646-48DA-B729-9AF5D9C59593}" srcOrd="0" destOrd="0" presId="urn:microsoft.com/office/officeart/2005/8/layout/process5"/>
    <dgm:cxn modelId="{C7EBAADD-B457-4A9E-A7A6-1C4E19DF1C7E}" type="presParOf" srcId="{4807BE89-F61E-4F65-ADDD-468B6CBC5A57}" destId="{B0968351-73CC-4ED0-B702-40152662B67B}" srcOrd="2" destOrd="0" presId="urn:microsoft.com/office/officeart/2005/8/layout/process5"/>
    <dgm:cxn modelId="{97FBB6B8-41EB-4EB8-B252-E920B2A3A077}" type="presParOf" srcId="{4807BE89-F61E-4F65-ADDD-468B6CBC5A57}" destId="{1CC0A8FB-3A84-45AF-BDF4-A765587E6B8A}" srcOrd="3" destOrd="0" presId="urn:microsoft.com/office/officeart/2005/8/layout/process5"/>
    <dgm:cxn modelId="{F0FB7F97-A69C-4664-82BD-B5673F425F76}" type="presParOf" srcId="{1CC0A8FB-3A84-45AF-BDF4-A765587E6B8A}" destId="{192A48C0-F1AB-4887-A712-05AC40EF3C62}" srcOrd="0" destOrd="0" presId="urn:microsoft.com/office/officeart/2005/8/layout/process5"/>
    <dgm:cxn modelId="{34887D0F-6467-4C72-A1FF-2941E8879CDD}" type="presParOf" srcId="{4807BE89-F61E-4F65-ADDD-468B6CBC5A57}" destId="{C3A8D571-7645-474D-B16F-5E58ED1F67B7}" srcOrd="4" destOrd="0" presId="urn:microsoft.com/office/officeart/2005/8/layout/process5"/>
    <dgm:cxn modelId="{4F160962-377A-43E1-BFF3-6D4BE37DDA1E}" type="presParOf" srcId="{4807BE89-F61E-4F65-ADDD-468B6CBC5A57}" destId="{5B4B4CF7-7E80-47F9-9D98-2E70B5894A93}" srcOrd="5" destOrd="0" presId="urn:microsoft.com/office/officeart/2005/8/layout/process5"/>
    <dgm:cxn modelId="{6AA0885D-9509-4D0E-B047-B14373C6E04A}" type="presParOf" srcId="{5B4B4CF7-7E80-47F9-9D98-2E70B5894A93}" destId="{39356F86-41C4-4239-811A-AC5F92625557}" srcOrd="0" destOrd="0" presId="urn:microsoft.com/office/officeart/2005/8/layout/process5"/>
    <dgm:cxn modelId="{C498BB34-1317-472D-B00C-7CC9CB39EDC0}" type="presParOf" srcId="{4807BE89-F61E-4F65-ADDD-468B6CBC5A57}" destId="{3ECE4E3E-9F76-4847-95B9-117B9F599EA7}" srcOrd="6" destOrd="0" presId="urn:microsoft.com/office/officeart/2005/8/layout/process5"/>
    <dgm:cxn modelId="{E27C464E-FA8C-445A-BC31-59AF822BF33A}" type="presParOf" srcId="{4807BE89-F61E-4F65-ADDD-468B6CBC5A57}" destId="{5C66C85E-79A2-41C4-A352-93EC9389228C}" srcOrd="7" destOrd="0" presId="urn:microsoft.com/office/officeart/2005/8/layout/process5"/>
    <dgm:cxn modelId="{3061A6CC-B2C9-4854-8DD2-62545DC07474}" type="presParOf" srcId="{5C66C85E-79A2-41C4-A352-93EC9389228C}" destId="{56752AAC-D078-45CB-A748-5ADCDC86A4BE}" srcOrd="0" destOrd="0" presId="urn:microsoft.com/office/officeart/2005/8/layout/process5"/>
    <dgm:cxn modelId="{D9522178-9F5F-4391-9680-DE53E0067D4B}" type="presParOf" srcId="{4807BE89-F61E-4F65-ADDD-468B6CBC5A57}" destId="{E125392B-9893-47B3-8FAC-A53A7071F16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9B66D-0B79-4AB5-B1A6-AA29A826253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13CFE8-22C8-4D10-AA2B-3D77D0DA00E6}">
      <dgm:prSet phldrT="[Texto]"/>
      <dgm:spPr/>
      <dgm:t>
        <a:bodyPr/>
        <a:lstStyle/>
        <a:p>
          <a:r>
            <a:rPr lang="es-MX" dirty="0"/>
            <a:t>Grabación de pasos</a:t>
          </a:r>
          <a:endParaRPr lang="en-US" dirty="0"/>
        </a:p>
      </dgm:t>
    </dgm:pt>
    <dgm:pt modelId="{3482FA99-ACD0-4A67-9984-25C92F7A9239}" type="parTrans" cxnId="{382446CC-0EA3-4E02-9CEC-B70B1DF6C6BF}">
      <dgm:prSet/>
      <dgm:spPr/>
      <dgm:t>
        <a:bodyPr/>
        <a:lstStyle/>
        <a:p>
          <a:endParaRPr lang="en-US"/>
        </a:p>
      </dgm:t>
    </dgm:pt>
    <dgm:pt modelId="{C4FE6565-3314-4A5E-8254-4A503696C4F2}" type="sibTrans" cxnId="{382446CC-0EA3-4E02-9CEC-B70B1DF6C6BF}">
      <dgm:prSet/>
      <dgm:spPr/>
      <dgm:t>
        <a:bodyPr/>
        <a:lstStyle/>
        <a:p>
          <a:endParaRPr lang="en-US"/>
        </a:p>
      </dgm:t>
    </dgm:pt>
    <dgm:pt modelId="{E8398319-2B5D-462E-8140-63B2FC80D802}">
      <dgm:prSet phldrT="[Texto]"/>
      <dgm:spPr/>
      <dgm:t>
        <a:bodyPr/>
        <a:lstStyle/>
        <a:p>
          <a:r>
            <a:rPr lang="es-MX" dirty="0"/>
            <a:t>Selenium IDE grabará los pasos</a:t>
          </a:r>
          <a:endParaRPr lang="en-US" dirty="0"/>
        </a:p>
      </dgm:t>
    </dgm:pt>
    <dgm:pt modelId="{9181746B-AFD6-40CD-872B-AD1BC63487D6}" type="parTrans" cxnId="{0ECCC8DA-C241-4F34-9E16-1D9D7C20A69D}">
      <dgm:prSet/>
      <dgm:spPr/>
      <dgm:t>
        <a:bodyPr/>
        <a:lstStyle/>
        <a:p>
          <a:endParaRPr lang="en-US"/>
        </a:p>
      </dgm:t>
    </dgm:pt>
    <dgm:pt modelId="{62444B9B-D40B-4D74-AA79-388E1F70C9CA}" type="sibTrans" cxnId="{0ECCC8DA-C241-4F34-9E16-1D9D7C20A69D}">
      <dgm:prSet/>
      <dgm:spPr/>
      <dgm:t>
        <a:bodyPr/>
        <a:lstStyle/>
        <a:p>
          <a:endParaRPr lang="en-US"/>
        </a:p>
      </dgm:t>
    </dgm:pt>
    <dgm:pt modelId="{0004246B-88F9-43FE-A274-FE3941EA851E}">
      <dgm:prSet phldrT="[Texto]"/>
      <dgm:spPr/>
      <dgm:t>
        <a:bodyPr/>
        <a:lstStyle/>
        <a:p>
          <a:r>
            <a:rPr lang="es-MX" dirty="0"/>
            <a:t>Complementar pruebas</a:t>
          </a:r>
          <a:endParaRPr lang="en-US" dirty="0"/>
        </a:p>
      </dgm:t>
    </dgm:pt>
    <dgm:pt modelId="{05E1C6E6-3244-4013-953F-B679BB921DD4}" type="parTrans" cxnId="{970FEBBD-04F4-4E69-A519-9910F8248D70}">
      <dgm:prSet/>
      <dgm:spPr/>
      <dgm:t>
        <a:bodyPr/>
        <a:lstStyle/>
        <a:p>
          <a:endParaRPr lang="en-US"/>
        </a:p>
      </dgm:t>
    </dgm:pt>
    <dgm:pt modelId="{D06B84ED-57ED-4CC1-B99C-FD3AE33ECB81}" type="sibTrans" cxnId="{970FEBBD-04F4-4E69-A519-9910F8248D70}">
      <dgm:prSet/>
      <dgm:spPr/>
      <dgm:t>
        <a:bodyPr/>
        <a:lstStyle/>
        <a:p>
          <a:endParaRPr lang="en-US"/>
        </a:p>
      </dgm:t>
    </dgm:pt>
    <dgm:pt modelId="{408BA9CA-C0FF-4F68-9A1D-901EAC11374F}">
      <dgm:prSet phldrT="[Texto]"/>
      <dgm:spPr/>
      <dgm:t>
        <a:bodyPr/>
        <a:lstStyle/>
        <a:p>
          <a:r>
            <a:rPr lang="es-MX" dirty="0"/>
            <a:t>Eliminar pasos irrelevantes</a:t>
          </a:r>
          <a:endParaRPr lang="en-US" dirty="0"/>
        </a:p>
      </dgm:t>
    </dgm:pt>
    <dgm:pt modelId="{E6C5223D-33BF-40B7-80F8-EF8FDEC1B296}" type="parTrans" cxnId="{2472A94E-7121-4694-BFBB-3249D3AF7013}">
      <dgm:prSet/>
      <dgm:spPr/>
      <dgm:t>
        <a:bodyPr/>
        <a:lstStyle/>
        <a:p>
          <a:endParaRPr lang="en-US"/>
        </a:p>
      </dgm:t>
    </dgm:pt>
    <dgm:pt modelId="{B8055F9D-FA46-4B64-9361-DF925FA78C9E}" type="sibTrans" cxnId="{2472A94E-7121-4694-BFBB-3249D3AF7013}">
      <dgm:prSet/>
      <dgm:spPr/>
      <dgm:t>
        <a:bodyPr/>
        <a:lstStyle/>
        <a:p>
          <a:endParaRPr lang="en-US"/>
        </a:p>
      </dgm:t>
    </dgm:pt>
    <dgm:pt modelId="{F02D2E28-A133-423F-8AAB-869D010E2185}">
      <dgm:prSet phldrT="[Texto]"/>
      <dgm:spPr/>
      <dgm:t>
        <a:bodyPr/>
        <a:lstStyle/>
        <a:p>
          <a:r>
            <a:rPr lang="es-MX" dirty="0"/>
            <a:t>Ejecución y Depuración</a:t>
          </a:r>
          <a:endParaRPr lang="en-US" dirty="0"/>
        </a:p>
      </dgm:t>
    </dgm:pt>
    <dgm:pt modelId="{506E89E8-5B56-4D9D-9410-753D8BC3D50F}" type="parTrans" cxnId="{29701628-02B2-4B2C-9FF5-9E1AF4EFDE2E}">
      <dgm:prSet/>
      <dgm:spPr/>
      <dgm:t>
        <a:bodyPr/>
        <a:lstStyle/>
        <a:p>
          <a:endParaRPr lang="en-US"/>
        </a:p>
      </dgm:t>
    </dgm:pt>
    <dgm:pt modelId="{431FE57E-E0C1-495B-B8F0-877AFB2B7F10}" type="sibTrans" cxnId="{29701628-02B2-4B2C-9FF5-9E1AF4EFDE2E}">
      <dgm:prSet/>
      <dgm:spPr/>
      <dgm:t>
        <a:bodyPr/>
        <a:lstStyle/>
        <a:p>
          <a:endParaRPr lang="en-US"/>
        </a:p>
      </dgm:t>
    </dgm:pt>
    <dgm:pt modelId="{C3BABA16-32F6-4BDF-A15A-1FF607530D28}">
      <dgm:prSet phldrT="[Texto]"/>
      <dgm:spPr/>
      <dgm:t>
        <a:bodyPr/>
        <a:lstStyle/>
        <a:p>
          <a:r>
            <a:rPr lang="es-MX" dirty="0"/>
            <a:t>Ejecución de CP</a:t>
          </a:r>
          <a:endParaRPr lang="en-US" dirty="0"/>
        </a:p>
      </dgm:t>
    </dgm:pt>
    <dgm:pt modelId="{D29369BB-3F65-4B07-8DA9-EEAF6F3917C8}" type="parTrans" cxnId="{362FACA0-49CA-440C-BB09-41E4AD768C83}">
      <dgm:prSet/>
      <dgm:spPr/>
      <dgm:t>
        <a:bodyPr/>
        <a:lstStyle/>
        <a:p>
          <a:endParaRPr lang="en-US"/>
        </a:p>
      </dgm:t>
    </dgm:pt>
    <dgm:pt modelId="{46B07908-6668-48A0-A2FC-A3C679D94F73}" type="sibTrans" cxnId="{362FACA0-49CA-440C-BB09-41E4AD768C83}">
      <dgm:prSet/>
      <dgm:spPr/>
      <dgm:t>
        <a:bodyPr/>
        <a:lstStyle/>
        <a:p>
          <a:endParaRPr lang="en-US"/>
        </a:p>
      </dgm:t>
    </dgm:pt>
    <dgm:pt modelId="{4A70B995-DE74-4D33-B6B0-D889084CD1EE}">
      <dgm:prSet phldrT="[Texto]"/>
      <dgm:spPr/>
      <dgm:t>
        <a:bodyPr/>
        <a:lstStyle/>
        <a:p>
          <a:r>
            <a:rPr lang="es-MX" dirty="0"/>
            <a:t>Insertar Validaciones</a:t>
          </a:r>
          <a:endParaRPr lang="en-US" dirty="0"/>
        </a:p>
      </dgm:t>
    </dgm:pt>
    <dgm:pt modelId="{D602930A-801F-48A6-B925-CBBCCF9B7A6C}" type="parTrans" cxnId="{E715DD00-6300-4C67-A109-89217B017BF8}">
      <dgm:prSet/>
      <dgm:spPr/>
      <dgm:t>
        <a:bodyPr/>
        <a:lstStyle/>
        <a:p>
          <a:endParaRPr lang="en-US"/>
        </a:p>
      </dgm:t>
    </dgm:pt>
    <dgm:pt modelId="{6147E3D3-2140-403E-AA86-DC784F4FBF88}" type="sibTrans" cxnId="{E715DD00-6300-4C67-A109-89217B017BF8}">
      <dgm:prSet/>
      <dgm:spPr/>
      <dgm:t>
        <a:bodyPr/>
        <a:lstStyle/>
        <a:p>
          <a:endParaRPr lang="en-US"/>
        </a:p>
      </dgm:t>
    </dgm:pt>
    <dgm:pt modelId="{7BAD9081-EBD5-47F6-9CB6-2D558332F85E}">
      <dgm:prSet phldrT="[Texto]"/>
      <dgm:spPr/>
      <dgm:t>
        <a:bodyPr/>
        <a:lstStyle/>
        <a:p>
          <a:r>
            <a:rPr lang="es-MX" dirty="0"/>
            <a:t>Ejecución paso a paso</a:t>
          </a:r>
          <a:endParaRPr lang="en-US" dirty="0"/>
        </a:p>
      </dgm:t>
    </dgm:pt>
    <dgm:pt modelId="{4FD1303F-770E-4FC6-B462-1E811B347855}" type="parTrans" cxnId="{EA81901A-4E66-451C-AAD3-A5F959AF3628}">
      <dgm:prSet/>
      <dgm:spPr/>
      <dgm:t>
        <a:bodyPr/>
        <a:lstStyle/>
        <a:p>
          <a:endParaRPr lang="en-US"/>
        </a:p>
      </dgm:t>
    </dgm:pt>
    <dgm:pt modelId="{E25D7433-E69A-4C94-8AF2-CBC3DB604DD3}" type="sibTrans" cxnId="{EA81901A-4E66-451C-AAD3-A5F959AF3628}">
      <dgm:prSet/>
      <dgm:spPr/>
      <dgm:t>
        <a:bodyPr/>
        <a:lstStyle/>
        <a:p>
          <a:endParaRPr lang="en-US"/>
        </a:p>
      </dgm:t>
    </dgm:pt>
    <dgm:pt modelId="{DEC65895-237B-4DD8-9252-D338F252F17C}">
      <dgm:prSet phldrT="[Texto]"/>
      <dgm:spPr/>
      <dgm:t>
        <a:bodyPr/>
        <a:lstStyle/>
        <a:p>
          <a:r>
            <a:rPr lang="es-MX" dirty="0"/>
            <a:t>Inserción esperas</a:t>
          </a:r>
          <a:endParaRPr lang="en-US" dirty="0"/>
        </a:p>
      </dgm:t>
    </dgm:pt>
    <dgm:pt modelId="{45147A28-67E1-4380-9C21-668DE4A7F0ED}" type="parTrans" cxnId="{0D33BFE0-BA51-4D4D-9BC5-ECDE2DBCDDE0}">
      <dgm:prSet/>
      <dgm:spPr/>
      <dgm:t>
        <a:bodyPr/>
        <a:lstStyle/>
        <a:p>
          <a:endParaRPr lang="en-US"/>
        </a:p>
      </dgm:t>
    </dgm:pt>
    <dgm:pt modelId="{E0C01433-525C-4465-96FF-6F13C0C37E8C}" type="sibTrans" cxnId="{0D33BFE0-BA51-4D4D-9BC5-ECDE2DBCDDE0}">
      <dgm:prSet/>
      <dgm:spPr/>
      <dgm:t>
        <a:bodyPr/>
        <a:lstStyle/>
        <a:p>
          <a:endParaRPr lang="en-US"/>
        </a:p>
      </dgm:t>
    </dgm:pt>
    <dgm:pt modelId="{0BD560FF-0A95-4EAF-A203-3F7DE3FB3441}" type="pres">
      <dgm:prSet presAssocID="{8EC9B66D-0B79-4AB5-B1A6-AA29A8262535}" presName="rootnode" presStyleCnt="0">
        <dgm:presLayoutVars>
          <dgm:chMax/>
          <dgm:chPref/>
          <dgm:dir/>
          <dgm:animLvl val="lvl"/>
        </dgm:presLayoutVars>
      </dgm:prSet>
      <dgm:spPr/>
    </dgm:pt>
    <dgm:pt modelId="{4F7ADC5F-1680-481C-9E93-76D0EBE32C10}" type="pres">
      <dgm:prSet presAssocID="{3213CFE8-22C8-4D10-AA2B-3D77D0DA00E6}" presName="composite" presStyleCnt="0"/>
      <dgm:spPr/>
    </dgm:pt>
    <dgm:pt modelId="{14D4C2DC-8BE9-4D54-BC34-30646319281A}" type="pres">
      <dgm:prSet presAssocID="{3213CFE8-22C8-4D10-AA2B-3D77D0DA00E6}" presName="bentUpArrow1" presStyleLbl="alignImgPlace1" presStyleIdx="0" presStyleCnt="2"/>
      <dgm:spPr/>
    </dgm:pt>
    <dgm:pt modelId="{91D41289-0239-4B48-8861-7CEDB2AA1E35}" type="pres">
      <dgm:prSet presAssocID="{3213CFE8-22C8-4D10-AA2B-3D77D0DA00E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763D89F-9F97-4775-839D-3E873D9B0554}" type="pres">
      <dgm:prSet presAssocID="{3213CFE8-22C8-4D10-AA2B-3D77D0DA00E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D598DFA-444D-401D-99E9-9FF4DE5EA7F1}" type="pres">
      <dgm:prSet presAssocID="{C4FE6565-3314-4A5E-8254-4A503696C4F2}" presName="sibTrans" presStyleCnt="0"/>
      <dgm:spPr/>
    </dgm:pt>
    <dgm:pt modelId="{2FA86C0A-7E2C-40D8-8547-C79183D4AEFD}" type="pres">
      <dgm:prSet presAssocID="{0004246B-88F9-43FE-A274-FE3941EA851E}" presName="composite" presStyleCnt="0"/>
      <dgm:spPr/>
    </dgm:pt>
    <dgm:pt modelId="{F07AC1CB-C135-4D89-8C80-38BE2EC75948}" type="pres">
      <dgm:prSet presAssocID="{0004246B-88F9-43FE-A274-FE3941EA851E}" presName="bentUpArrow1" presStyleLbl="alignImgPlace1" presStyleIdx="1" presStyleCnt="2"/>
      <dgm:spPr/>
    </dgm:pt>
    <dgm:pt modelId="{A9C0108B-C283-4FAE-8067-072C4662730C}" type="pres">
      <dgm:prSet presAssocID="{0004246B-88F9-43FE-A274-FE3941EA851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BCE3CA1-DBCB-439A-A037-E03B038A96FF}" type="pres">
      <dgm:prSet presAssocID="{0004246B-88F9-43FE-A274-FE3941EA851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11883B3-CF82-4F53-B7CF-4F6BAA498EDC}" type="pres">
      <dgm:prSet presAssocID="{D06B84ED-57ED-4CC1-B99C-FD3AE33ECB81}" presName="sibTrans" presStyleCnt="0"/>
      <dgm:spPr/>
    </dgm:pt>
    <dgm:pt modelId="{4DB0996F-E119-49EF-8FDC-291956B3A424}" type="pres">
      <dgm:prSet presAssocID="{F02D2E28-A133-423F-8AAB-869D010E2185}" presName="composite" presStyleCnt="0"/>
      <dgm:spPr/>
    </dgm:pt>
    <dgm:pt modelId="{2AC1CD74-B296-4CDB-A8F2-7C537DA8238C}" type="pres">
      <dgm:prSet presAssocID="{F02D2E28-A133-423F-8AAB-869D010E218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F0C6F719-2FB3-48B7-A4E6-0CD220848589}" type="pres">
      <dgm:prSet presAssocID="{F02D2E28-A133-423F-8AAB-869D010E2185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715DD00-6300-4C67-A109-89217B017BF8}" srcId="{0004246B-88F9-43FE-A274-FE3941EA851E}" destId="{4A70B995-DE74-4D33-B6B0-D889084CD1EE}" srcOrd="1" destOrd="0" parTransId="{D602930A-801F-48A6-B925-CBBCCF9B7A6C}" sibTransId="{6147E3D3-2140-403E-AA86-DC784F4FBF88}"/>
    <dgm:cxn modelId="{EA81901A-4E66-451C-AAD3-A5F959AF3628}" srcId="{F02D2E28-A133-423F-8AAB-869D010E2185}" destId="{7BAD9081-EBD5-47F6-9CB6-2D558332F85E}" srcOrd="1" destOrd="0" parTransId="{4FD1303F-770E-4FC6-B462-1E811B347855}" sibTransId="{E25D7433-E69A-4C94-8AF2-CBC3DB604DD3}"/>
    <dgm:cxn modelId="{E46EC621-09C6-4F40-974D-144E579A7101}" type="presOf" srcId="{C3BABA16-32F6-4BDF-A15A-1FF607530D28}" destId="{F0C6F719-2FB3-48B7-A4E6-0CD220848589}" srcOrd="0" destOrd="0" presId="urn:microsoft.com/office/officeart/2005/8/layout/StepDownProcess"/>
    <dgm:cxn modelId="{2B230022-3A87-49F6-A716-200C77B92A45}" type="presOf" srcId="{0004246B-88F9-43FE-A274-FE3941EA851E}" destId="{A9C0108B-C283-4FAE-8067-072C4662730C}" srcOrd="0" destOrd="0" presId="urn:microsoft.com/office/officeart/2005/8/layout/StepDownProcess"/>
    <dgm:cxn modelId="{29701628-02B2-4B2C-9FF5-9E1AF4EFDE2E}" srcId="{8EC9B66D-0B79-4AB5-B1A6-AA29A8262535}" destId="{F02D2E28-A133-423F-8AAB-869D010E2185}" srcOrd="2" destOrd="0" parTransId="{506E89E8-5B56-4D9D-9410-753D8BC3D50F}" sibTransId="{431FE57E-E0C1-495B-B8F0-877AFB2B7F10}"/>
    <dgm:cxn modelId="{222EC928-7518-4404-A8CA-046A92203F83}" type="presOf" srcId="{8EC9B66D-0B79-4AB5-B1A6-AA29A8262535}" destId="{0BD560FF-0A95-4EAF-A203-3F7DE3FB3441}" srcOrd="0" destOrd="0" presId="urn:microsoft.com/office/officeart/2005/8/layout/StepDownProcess"/>
    <dgm:cxn modelId="{0F24F048-FB69-4658-A111-BF562F11C083}" type="presOf" srcId="{408BA9CA-C0FF-4F68-9A1D-901EAC11374F}" destId="{7BCE3CA1-DBCB-439A-A037-E03B038A96FF}" srcOrd="0" destOrd="0" presId="urn:microsoft.com/office/officeart/2005/8/layout/StepDownProcess"/>
    <dgm:cxn modelId="{9BE3BE69-AAC5-482E-9A6C-932C38BBB450}" type="presOf" srcId="{4A70B995-DE74-4D33-B6B0-D889084CD1EE}" destId="{7BCE3CA1-DBCB-439A-A037-E03B038A96FF}" srcOrd="0" destOrd="1" presId="urn:microsoft.com/office/officeart/2005/8/layout/StepDownProcess"/>
    <dgm:cxn modelId="{2472A94E-7121-4694-BFBB-3249D3AF7013}" srcId="{0004246B-88F9-43FE-A274-FE3941EA851E}" destId="{408BA9CA-C0FF-4F68-9A1D-901EAC11374F}" srcOrd="0" destOrd="0" parTransId="{E6C5223D-33BF-40B7-80F8-EF8FDEC1B296}" sibTransId="{B8055F9D-FA46-4B64-9361-DF925FA78C9E}"/>
    <dgm:cxn modelId="{CDEFA257-8EB8-4BCE-9E39-E8B1826B6174}" type="presOf" srcId="{E8398319-2B5D-462E-8140-63B2FC80D802}" destId="{0763D89F-9F97-4775-839D-3E873D9B0554}" srcOrd="0" destOrd="0" presId="urn:microsoft.com/office/officeart/2005/8/layout/StepDownProcess"/>
    <dgm:cxn modelId="{A8FC4798-1C41-4397-891F-BB27685D2CAA}" type="presOf" srcId="{DEC65895-237B-4DD8-9252-D338F252F17C}" destId="{F0C6F719-2FB3-48B7-A4E6-0CD220848589}" srcOrd="0" destOrd="2" presId="urn:microsoft.com/office/officeart/2005/8/layout/StepDownProcess"/>
    <dgm:cxn modelId="{362FACA0-49CA-440C-BB09-41E4AD768C83}" srcId="{F02D2E28-A133-423F-8AAB-869D010E2185}" destId="{C3BABA16-32F6-4BDF-A15A-1FF607530D28}" srcOrd="0" destOrd="0" parTransId="{D29369BB-3F65-4B07-8DA9-EEAF6F3917C8}" sibTransId="{46B07908-6668-48A0-A2FC-A3C679D94F73}"/>
    <dgm:cxn modelId="{80E9D6A8-3D64-40A7-8CEB-4F1B4A7BA547}" type="presOf" srcId="{7BAD9081-EBD5-47F6-9CB6-2D558332F85E}" destId="{F0C6F719-2FB3-48B7-A4E6-0CD220848589}" srcOrd="0" destOrd="1" presId="urn:microsoft.com/office/officeart/2005/8/layout/StepDownProcess"/>
    <dgm:cxn modelId="{970FEBBD-04F4-4E69-A519-9910F8248D70}" srcId="{8EC9B66D-0B79-4AB5-B1A6-AA29A8262535}" destId="{0004246B-88F9-43FE-A274-FE3941EA851E}" srcOrd="1" destOrd="0" parTransId="{05E1C6E6-3244-4013-953F-B679BB921DD4}" sibTransId="{D06B84ED-57ED-4CC1-B99C-FD3AE33ECB81}"/>
    <dgm:cxn modelId="{382446CC-0EA3-4E02-9CEC-B70B1DF6C6BF}" srcId="{8EC9B66D-0B79-4AB5-B1A6-AA29A8262535}" destId="{3213CFE8-22C8-4D10-AA2B-3D77D0DA00E6}" srcOrd="0" destOrd="0" parTransId="{3482FA99-ACD0-4A67-9984-25C92F7A9239}" sibTransId="{C4FE6565-3314-4A5E-8254-4A503696C4F2}"/>
    <dgm:cxn modelId="{0ECCC8DA-C241-4F34-9E16-1D9D7C20A69D}" srcId="{3213CFE8-22C8-4D10-AA2B-3D77D0DA00E6}" destId="{E8398319-2B5D-462E-8140-63B2FC80D802}" srcOrd="0" destOrd="0" parTransId="{9181746B-AFD6-40CD-872B-AD1BC63487D6}" sibTransId="{62444B9B-D40B-4D74-AA79-388E1F70C9CA}"/>
    <dgm:cxn modelId="{0D33BFE0-BA51-4D4D-9BC5-ECDE2DBCDDE0}" srcId="{F02D2E28-A133-423F-8AAB-869D010E2185}" destId="{DEC65895-237B-4DD8-9252-D338F252F17C}" srcOrd="2" destOrd="0" parTransId="{45147A28-67E1-4380-9C21-668DE4A7F0ED}" sibTransId="{E0C01433-525C-4465-96FF-6F13C0C37E8C}"/>
    <dgm:cxn modelId="{7C6727EC-0841-4C3F-95DC-EC4B819FAA72}" type="presOf" srcId="{3213CFE8-22C8-4D10-AA2B-3D77D0DA00E6}" destId="{91D41289-0239-4B48-8861-7CEDB2AA1E35}" srcOrd="0" destOrd="0" presId="urn:microsoft.com/office/officeart/2005/8/layout/StepDownProcess"/>
    <dgm:cxn modelId="{7A926AFA-5CF8-4521-B284-26563B597A9E}" type="presOf" srcId="{F02D2E28-A133-423F-8AAB-869D010E2185}" destId="{2AC1CD74-B296-4CDB-A8F2-7C537DA8238C}" srcOrd="0" destOrd="0" presId="urn:microsoft.com/office/officeart/2005/8/layout/StepDownProcess"/>
    <dgm:cxn modelId="{6A04C461-3D64-4FD9-B4EA-C61918071F7A}" type="presParOf" srcId="{0BD560FF-0A95-4EAF-A203-3F7DE3FB3441}" destId="{4F7ADC5F-1680-481C-9E93-76D0EBE32C10}" srcOrd="0" destOrd="0" presId="urn:microsoft.com/office/officeart/2005/8/layout/StepDownProcess"/>
    <dgm:cxn modelId="{C945D265-3AFA-4606-AA8A-E8D8DA4D444F}" type="presParOf" srcId="{4F7ADC5F-1680-481C-9E93-76D0EBE32C10}" destId="{14D4C2DC-8BE9-4D54-BC34-30646319281A}" srcOrd="0" destOrd="0" presId="urn:microsoft.com/office/officeart/2005/8/layout/StepDownProcess"/>
    <dgm:cxn modelId="{6DB0BC34-2EAF-4058-A644-3BD293EC841D}" type="presParOf" srcId="{4F7ADC5F-1680-481C-9E93-76D0EBE32C10}" destId="{91D41289-0239-4B48-8861-7CEDB2AA1E35}" srcOrd="1" destOrd="0" presId="urn:microsoft.com/office/officeart/2005/8/layout/StepDownProcess"/>
    <dgm:cxn modelId="{A08B2154-EBDD-4ED7-B608-97FEAC78A010}" type="presParOf" srcId="{4F7ADC5F-1680-481C-9E93-76D0EBE32C10}" destId="{0763D89F-9F97-4775-839D-3E873D9B0554}" srcOrd="2" destOrd="0" presId="urn:microsoft.com/office/officeart/2005/8/layout/StepDownProcess"/>
    <dgm:cxn modelId="{15D7A7BC-8C26-4493-A322-446973C51C78}" type="presParOf" srcId="{0BD560FF-0A95-4EAF-A203-3F7DE3FB3441}" destId="{0D598DFA-444D-401D-99E9-9FF4DE5EA7F1}" srcOrd="1" destOrd="0" presId="urn:microsoft.com/office/officeart/2005/8/layout/StepDownProcess"/>
    <dgm:cxn modelId="{9B19DD6E-AB35-4BC2-AC9D-7EF9902A15AC}" type="presParOf" srcId="{0BD560FF-0A95-4EAF-A203-3F7DE3FB3441}" destId="{2FA86C0A-7E2C-40D8-8547-C79183D4AEFD}" srcOrd="2" destOrd="0" presId="urn:microsoft.com/office/officeart/2005/8/layout/StepDownProcess"/>
    <dgm:cxn modelId="{7DF9731C-961B-46C0-AA89-A37E026E9A4C}" type="presParOf" srcId="{2FA86C0A-7E2C-40D8-8547-C79183D4AEFD}" destId="{F07AC1CB-C135-4D89-8C80-38BE2EC75948}" srcOrd="0" destOrd="0" presId="urn:microsoft.com/office/officeart/2005/8/layout/StepDownProcess"/>
    <dgm:cxn modelId="{AB94A1A0-27D2-41AD-8A49-C11536BE39E9}" type="presParOf" srcId="{2FA86C0A-7E2C-40D8-8547-C79183D4AEFD}" destId="{A9C0108B-C283-4FAE-8067-072C4662730C}" srcOrd="1" destOrd="0" presId="urn:microsoft.com/office/officeart/2005/8/layout/StepDownProcess"/>
    <dgm:cxn modelId="{B4E8610E-D6ED-40B8-97A6-75D10B7BDD78}" type="presParOf" srcId="{2FA86C0A-7E2C-40D8-8547-C79183D4AEFD}" destId="{7BCE3CA1-DBCB-439A-A037-E03B038A96FF}" srcOrd="2" destOrd="0" presId="urn:microsoft.com/office/officeart/2005/8/layout/StepDownProcess"/>
    <dgm:cxn modelId="{4DDC35C7-AC22-468E-8EBF-4B38698EF79A}" type="presParOf" srcId="{0BD560FF-0A95-4EAF-A203-3F7DE3FB3441}" destId="{811883B3-CF82-4F53-B7CF-4F6BAA498EDC}" srcOrd="3" destOrd="0" presId="urn:microsoft.com/office/officeart/2005/8/layout/StepDownProcess"/>
    <dgm:cxn modelId="{35A8ACAD-4FB1-420A-B4D5-727A4067CEE0}" type="presParOf" srcId="{0BD560FF-0A95-4EAF-A203-3F7DE3FB3441}" destId="{4DB0996F-E119-49EF-8FDC-291956B3A424}" srcOrd="4" destOrd="0" presId="urn:microsoft.com/office/officeart/2005/8/layout/StepDownProcess"/>
    <dgm:cxn modelId="{9E0943AD-23E6-43FE-81F3-CA3E3077847F}" type="presParOf" srcId="{4DB0996F-E119-49EF-8FDC-291956B3A424}" destId="{2AC1CD74-B296-4CDB-A8F2-7C537DA8238C}" srcOrd="0" destOrd="0" presId="urn:microsoft.com/office/officeart/2005/8/layout/StepDownProcess"/>
    <dgm:cxn modelId="{DD6BD255-1F17-445C-992E-FB413186DA2E}" type="presParOf" srcId="{4DB0996F-E119-49EF-8FDC-291956B3A424}" destId="{F0C6F719-2FB3-48B7-A4E6-0CD22084858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5F50F-87F1-48DC-8B44-027D7237270E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Listar flujos de negocio</a:t>
          </a:r>
          <a:endParaRPr lang="en-US" sz="2500" kern="1200" dirty="0"/>
        </a:p>
      </dsp:txBody>
      <dsp:txXfrm>
        <a:off x="44665" y="1038705"/>
        <a:ext cx="2060143" cy="1206068"/>
      </dsp:txXfrm>
    </dsp:sp>
    <dsp:sp modelId="{02985731-E91E-400C-9C7C-C10B583834F8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30227" y="1482881"/>
        <a:ext cx="316861" cy="317716"/>
      </dsp:txXfrm>
    </dsp:sp>
    <dsp:sp modelId="{B0968351-73CC-4ED0-B702-40152662B67B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Filtrar casos priorizados</a:t>
          </a:r>
          <a:endParaRPr lang="en-US" sz="2500" kern="1200" dirty="0"/>
        </a:p>
      </dsp:txBody>
      <dsp:txXfrm>
        <a:off x="3033928" y="1038705"/>
        <a:ext cx="2060143" cy="1206068"/>
      </dsp:txXfrm>
    </dsp:sp>
    <dsp:sp modelId="{1CC0A8FB-3A84-45AF-BDF4-A765587E6B8A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319490" y="1482881"/>
        <a:ext cx="316861" cy="317716"/>
      </dsp:txXfrm>
    </dsp:sp>
    <dsp:sp modelId="{C3A8D571-7645-474D-B16F-5E58ED1F67B7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Ejecutar manual</a:t>
          </a:r>
          <a:endParaRPr lang="en-US" sz="2500" kern="1200" dirty="0"/>
        </a:p>
      </dsp:txBody>
      <dsp:txXfrm>
        <a:off x="6023190" y="1038705"/>
        <a:ext cx="2060143" cy="1206068"/>
      </dsp:txXfrm>
    </dsp:sp>
    <dsp:sp modelId="{5B4B4CF7-7E80-47F9-9D98-2E70B5894A93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894404" y="2470192"/>
        <a:ext cx="317716" cy="316861"/>
      </dsp:txXfrm>
    </dsp:sp>
    <dsp:sp modelId="{3ECE4E3E-9F76-4847-95B9-117B9F599E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Escribir casos de prueba</a:t>
          </a:r>
          <a:endParaRPr lang="en-US" sz="2500" kern="1200" dirty="0"/>
        </a:p>
      </dsp:txBody>
      <dsp:txXfrm>
        <a:off x="6023190" y="3173893"/>
        <a:ext cx="2060143" cy="1206068"/>
      </dsp:txXfrm>
    </dsp:sp>
    <dsp:sp modelId="{5C66C85E-79A2-41C4-A352-93EC9389228C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5480910" y="3618068"/>
        <a:ext cx="316861" cy="317716"/>
      </dsp:txXfrm>
    </dsp:sp>
    <dsp:sp modelId="{E125392B-9893-47B3-8FAC-A53A7071F164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Hallar localizadores</a:t>
          </a:r>
          <a:endParaRPr lang="en-US" sz="2500" kern="1200" dirty="0"/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4C2DC-8BE9-4D54-BC34-30646319281A}">
      <dsp:nvSpPr>
        <dsp:cNvPr id="0" name=""/>
        <dsp:cNvSpPr/>
      </dsp:nvSpPr>
      <dsp:spPr>
        <a:xfrm rot="5400000">
          <a:off x="1536340" y="1542025"/>
          <a:ext cx="1363788" cy="15526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41289-0239-4B48-8861-7CEDB2AA1E35}">
      <dsp:nvSpPr>
        <dsp:cNvPr id="0" name=""/>
        <dsp:cNvSpPr/>
      </dsp:nvSpPr>
      <dsp:spPr>
        <a:xfrm>
          <a:off x="1175018" y="30238"/>
          <a:ext cx="2295817" cy="16069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Grabación de pasos</a:t>
          </a:r>
          <a:endParaRPr lang="en-US" sz="2300" kern="1200" dirty="0"/>
        </a:p>
      </dsp:txBody>
      <dsp:txXfrm>
        <a:off x="1253479" y="108699"/>
        <a:ext cx="2138895" cy="1450075"/>
      </dsp:txXfrm>
    </dsp:sp>
    <dsp:sp modelId="{0763D89F-9F97-4775-839D-3E873D9B0554}">
      <dsp:nvSpPr>
        <dsp:cNvPr id="0" name=""/>
        <dsp:cNvSpPr/>
      </dsp:nvSpPr>
      <dsp:spPr>
        <a:xfrm>
          <a:off x="3470836" y="183502"/>
          <a:ext cx="1669758" cy="129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Selenium IDE grabará los pasos</a:t>
          </a:r>
          <a:endParaRPr lang="en-US" sz="1600" kern="1200" dirty="0"/>
        </a:p>
      </dsp:txBody>
      <dsp:txXfrm>
        <a:off x="3470836" y="183502"/>
        <a:ext cx="1669758" cy="1298846"/>
      </dsp:txXfrm>
    </dsp:sp>
    <dsp:sp modelId="{F07AC1CB-C135-4D89-8C80-38BE2EC75948}">
      <dsp:nvSpPr>
        <dsp:cNvPr id="0" name=""/>
        <dsp:cNvSpPr/>
      </dsp:nvSpPr>
      <dsp:spPr>
        <a:xfrm rot="5400000">
          <a:off x="3439816" y="3347214"/>
          <a:ext cx="1363788" cy="15526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0108B-C283-4FAE-8067-072C4662730C}">
      <dsp:nvSpPr>
        <dsp:cNvPr id="0" name=""/>
        <dsp:cNvSpPr/>
      </dsp:nvSpPr>
      <dsp:spPr>
        <a:xfrm>
          <a:off x="3078495" y="1835427"/>
          <a:ext cx="2295817" cy="16069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Complementar pruebas</a:t>
          </a:r>
          <a:endParaRPr lang="en-US" sz="2300" kern="1200" dirty="0"/>
        </a:p>
      </dsp:txBody>
      <dsp:txXfrm>
        <a:off x="3156956" y="1913888"/>
        <a:ext cx="2138895" cy="1450075"/>
      </dsp:txXfrm>
    </dsp:sp>
    <dsp:sp modelId="{7BCE3CA1-DBCB-439A-A037-E03B038A96FF}">
      <dsp:nvSpPr>
        <dsp:cNvPr id="0" name=""/>
        <dsp:cNvSpPr/>
      </dsp:nvSpPr>
      <dsp:spPr>
        <a:xfrm>
          <a:off x="5374312" y="1988691"/>
          <a:ext cx="1669758" cy="129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Eliminar pasos irrelevantes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Insertar Validaciones</a:t>
          </a:r>
          <a:endParaRPr lang="en-US" sz="1600" kern="1200" dirty="0"/>
        </a:p>
      </dsp:txBody>
      <dsp:txXfrm>
        <a:off x="5374312" y="1988691"/>
        <a:ext cx="1669758" cy="1298846"/>
      </dsp:txXfrm>
    </dsp:sp>
    <dsp:sp modelId="{2AC1CD74-B296-4CDB-A8F2-7C537DA8238C}">
      <dsp:nvSpPr>
        <dsp:cNvPr id="0" name=""/>
        <dsp:cNvSpPr/>
      </dsp:nvSpPr>
      <dsp:spPr>
        <a:xfrm>
          <a:off x="4981971" y="3640615"/>
          <a:ext cx="2295817" cy="160699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Ejecución y Depuración</a:t>
          </a:r>
          <a:endParaRPr lang="en-US" sz="2300" kern="1200" dirty="0"/>
        </a:p>
      </dsp:txBody>
      <dsp:txXfrm>
        <a:off x="5060432" y="3719076"/>
        <a:ext cx="2138895" cy="1450075"/>
      </dsp:txXfrm>
    </dsp:sp>
    <dsp:sp modelId="{F0C6F719-2FB3-48B7-A4E6-0CD220848589}">
      <dsp:nvSpPr>
        <dsp:cNvPr id="0" name=""/>
        <dsp:cNvSpPr/>
      </dsp:nvSpPr>
      <dsp:spPr>
        <a:xfrm>
          <a:off x="7277789" y="3793879"/>
          <a:ext cx="1669758" cy="129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Ejecución de CP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Ejecución paso a paso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kern="1200" dirty="0"/>
            <a:t>Inserción esperas</a:t>
          </a:r>
          <a:endParaRPr lang="en-US" sz="1500" kern="1200" dirty="0"/>
        </a:p>
      </dsp:txBody>
      <dsp:txXfrm>
        <a:off x="7277789" y="3793879"/>
        <a:ext cx="1669758" cy="1298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ngs-by-sinatra.herokuapp.co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google.com/spreadsheets/d/19o1_6WAEoVTvAelAkYDCsI1gGreTmZ2MKJajorG0YBU/edit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http://9gag.com</a:t>
            </a:r>
            <a:r>
              <a:rPr lang="es-ES"/>
              <a:t>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http://songs-by-sinatra.herokuapp.com/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Url: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http://songs-by-sinatra.herokuapp.com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Template: 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https://docs.google.com/spreadsheets/d/19o1_6WAEoVTvAelAkYDCsI1gGreTmZ2MKJajorG0YBU/edit?usp=sharing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1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Ejercicio: Creación de casos de prueba</a:t>
            </a:r>
            <a:endParaRPr dirty="0"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1752450"/>
            <a:ext cx="4975800" cy="416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621" y="1752450"/>
            <a:ext cx="8019527" cy="4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Localización de Elementos de la pagina </a:t>
            </a:r>
            <a:endParaRPr dirty="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1422000"/>
            <a:ext cx="9564663" cy="46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Repaso HTML: DOM (Document Object Model)</a:t>
            </a:r>
            <a:endParaRPr sz="3200" dirty="0"/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429" y="1429076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ACB70-A0D6-47E3-92FA-535EE3E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Estructura archivos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B66EE5-1D93-4E5C-9591-EE11FA42D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a la </a:t>
            </a:r>
            <a:r>
              <a:rPr lang="en-US" dirty="0" err="1"/>
              <a:t>ruta</a:t>
            </a:r>
            <a:r>
              <a:rPr lang="en-US" dirty="0"/>
              <a:t> de </a:t>
            </a:r>
            <a:r>
              <a:rPr lang="en-US" dirty="0" err="1"/>
              <a:t>directorios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computadora</a:t>
            </a:r>
            <a:endParaRPr lang="en-US" dirty="0"/>
          </a:p>
          <a:p>
            <a:r>
              <a:rPr lang="en-US" dirty="0"/>
              <a:t>Estructura de arbol</a:t>
            </a:r>
          </a:p>
          <a:p>
            <a:r>
              <a:rPr lang="en-US" dirty="0"/>
              <a:t>C es la raiz, o ‘/’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un </a:t>
            </a:r>
            <a:r>
              <a:rPr lang="en-US" dirty="0" err="1"/>
              <a:t>nodo</a:t>
            </a:r>
            <a:endParaRPr lang="en-US" dirty="0"/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una hoja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1CEBA1-D59B-4BEE-989F-8DE260E0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13" y="782116"/>
            <a:ext cx="3920860" cy="3318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5CA2F8-13D7-4C69-B32E-1D3D0F82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65" y="3187976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WebElements (Elementos HTML)</a:t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2836150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&lt;h1&gt;</a:t>
            </a:r>
            <a:r>
              <a:rPr lang="es-ES" sz="2400" b="1">
                <a:solidFill>
                  <a:schemeClr val="dk1"/>
                </a:solidFill>
              </a:rPr>
              <a:t>Hello World!</a:t>
            </a:r>
            <a:r>
              <a:rPr lang="es-ES" sz="2400" b="1">
                <a:solidFill>
                  <a:srgbClr val="4A86E8"/>
                </a:solidFill>
              </a:rPr>
              <a:t>&lt;/h1&gt;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&lt;button&gt;</a:t>
            </a:r>
            <a:r>
              <a:rPr lang="es-ES" sz="2400" b="1">
                <a:solidFill>
                  <a:schemeClr val="dk1"/>
                </a:solidFill>
              </a:rPr>
              <a:t>Click me!</a:t>
            </a:r>
            <a:r>
              <a:rPr lang="es-ES" sz="2400" b="1">
                <a:solidFill>
                  <a:srgbClr val="4A86E8"/>
                </a:solidFill>
              </a:rPr>
              <a:t>&lt;/button&gt;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&lt;span&gt;</a:t>
            </a:r>
            <a:r>
              <a:rPr lang="es-ES" sz="2400" b="1">
                <a:solidFill>
                  <a:schemeClr val="dk1"/>
                </a:solidFill>
              </a:rPr>
              <a:t>8,678</a:t>
            </a:r>
            <a:r>
              <a:rPr lang="es-ES" sz="2400" b="1">
                <a:solidFill>
                  <a:srgbClr val="4A86E8"/>
                </a:solidFill>
              </a:rPr>
              <a:t>&lt;/span&gt;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</a:t>
            </a:r>
            <a:r>
              <a:rPr lang="es-ES" sz="1500" b="1">
                <a:solidFill>
                  <a:srgbClr val="38761D"/>
                </a:solidFill>
              </a:rPr>
              <a:t>257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1" i="0" u="sng" strike="noStrike" cap="non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"GAG.GA.track('NavigationBar');"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274" name="Shape 274"/>
          <p:cNvCxnSpPr>
            <a:stCxn id="273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5" name="Shape 275"/>
          <p:cNvCxnSpPr>
            <a:stCxn id="273" idx="0"/>
          </p:cNvCxnSpPr>
          <p:nvPr/>
        </p:nvCxnSpPr>
        <p:spPr>
          <a:xfrm rot="10800000" flipH="1">
            <a:off x="4060275" y="4601625"/>
            <a:ext cx="870300" cy="7491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6" name="Shape 276"/>
          <p:cNvCxnSpPr>
            <a:stCxn id="273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&lt;span </a:t>
            </a:r>
            <a:r>
              <a:rPr lang="es-ES" sz="18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8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"badge-item-love-count"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endParaRPr/>
          </a:p>
        </p:txBody>
      </p:sp>
      <p:cxnSp>
        <p:nvCxnSpPr>
          <p:cNvPr id="279" name="Shape 279"/>
          <p:cNvCxnSpPr>
            <a:stCxn id="278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Elementos de la Pagina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77330" y="2160600"/>
            <a:ext cx="4263000" cy="3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rtl="0"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atributos tienen los siguientes elementos?</a:t>
            </a:r>
            <a:endParaRPr sz="4000"/>
          </a:p>
          <a:p>
            <a: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Que texto tienen?</a:t>
            </a:r>
            <a:endParaRPr sz="400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575" y="1403025"/>
            <a:ext cx="4571527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3BA8D-90B7-45B7-B21F-58E5EC3B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6C498A-3576-48B0-842C-A07B8C18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35" y="1401010"/>
            <a:ext cx="9106685" cy="52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D2BFA-5CB7-46C0-BFB1-70AC694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: </a:t>
            </a:r>
            <a:r>
              <a:rPr lang="en-US" dirty="0" err="1"/>
              <a:t>Resumen</a:t>
            </a:r>
            <a:endParaRPr lang="en-US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A398C50-C358-43D7-9ADB-31C99A263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902074"/>
              </p:ext>
            </p:extLst>
          </p:nvPr>
        </p:nvGraphicFramePr>
        <p:xfrm>
          <a:off x="677334" y="5133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3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Selenium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 de automatización para aplicaciones web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abierto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utilizar una gama de lenguajes (Java, Python, C#, Javascript, Ruby, etc.)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 una variedad de Navegadores (IE, Chrome, Firefox, Opera, etc…)</a:t>
            </a:r>
            <a:endParaRPr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Disponible en Windows, Linux, MacOS</a:t>
            </a:r>
            <a:endParaRPr sz="2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1409892" y="1584235"/>
            <a:ext cx="7132252" cy="4457657"/>
            <a:chOff x="732029" y="133"/>
            <a:chExt cx="7132252" cy="4457657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Automatización</a:t>
              </a:r>
              <a:endParaRPr sz="2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de Selenium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 de prueba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32029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HTML Básico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83741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Selenium IDE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5635453" y="156031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Comandos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732029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Git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183741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GitHub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5635453" y="3120493"/>
              <a:ext cx="2228828" cy="133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Trello</a:t>
              </a:r>
              <a:endParaRPr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Selenium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1778267" y="1823453"/>
            <a:ext cx="6852385" cy="4086931"/>
            <a:chOff x="1164573" y="881"/>
            <a:chExt cx="6267165" cy="3879673"/>
          </a:xfrm>
        </p:grpSpPr>
        <p:sp>
          <p:nvSpPr>
            <p:cNvPr id="299" name="Shape 299"/>
            <p:cNvSpPr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IDE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RC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</a:t>
              </a:r>
              <a:r>
                <a:rPr lang="es-ES" sz="4500" b="0" i="0" u="none" strike="noStrike" cap="none" dirty="0" err="1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WebDriver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5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GRID</a:t>
              </a:r>
              <a:endParaRPr sz="45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IDE 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71808" y="1504540"/>
            <a:ext cx="6530802" cy="411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dirty="0"/>
              <a:t>Antiguamente un </a:t>
            </a: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Plug in de Firefox ahora obsoleto</a:t>
            </a:r>
            <a:r>
              <a:rPr lang="es-ES" sz="2400" dirty="0"/>
              <a:t>.</a:t>
            </a:r>
            <a:endParaRPr sz="2400" dirty="0"/>
          </a:p>
          <a:p>
            <a:pPr marL="342900" marR="0" lvl="0" indent="-3733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s-ES" sz="2400" dirty="0"/>
              <a:t>Existen nuevas versiones para Chrome y Firefox: Selenium IDE y </a:t>
            </a:r>
            <a:r>
              <a:rPr lang="es-ES" sz="2400" dirty="0" err="1"/>
              <a:t>Kantu</a:t>
            </a:r>
            <a:endParaRPr sz="24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Permiten crear casos de prueba por medio de grabación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Tiene capacidad de añadir verificaciones y 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suites de prueba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la depuración de scripts</a:t>
            </a:r>
            <a:endParaRPr dirty="0"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A51992-1509-4B77-9D65-A5870910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279" y="609600"/>
            <a:ext cx="4058387" cy="46846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Selenium o “Selenio”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34" y="172745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un comando: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 de entrada (no siempre requerido)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comandos: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Acciones,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1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Accesors</a:t>
            </a:r>
            <a:endParaRPr sz="2400" b="0" i="1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9664-78E0-4195-AFCE-8864F80A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mas </a:t>
            </a:r>
            <a:r>
              <a:rPr lang="en-US" dirty="0" err="1"/>
              <a:t>comunes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8F543-3298-4BF9-8D62-86FEAB179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  <a:p>
            <a:r>
              <a:rPr lang="en-US" dirty="0"/>
              <a:t>Close</a:t>
            </a:r>
          </a:p>
          <a:p>
            <a:r>
              <a:rPr lang="en-US" dirty="0"/>
              <a:t>Click (at)</a:t>
            </a:r>
          </a:p>
          <a:p>
            <a:r>
              <a:rPr lang="en-US" dirty="0"/>
              <a:t>Select ( frame/window)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Check (uncheck)</a:t>
            </a:r>
          </a:p>
          <a:p>
            <a:r>
              <a:rPr lang="en-US" dirty="0"/>
              <a:t>Verify/Assert (element present/not present/editable/not editable,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Wait ( for element editable/not editable/present/not present/visible,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35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B74FB-9C84-4B5F-B87B-0CA46434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0FB770-E55F-41C9-B761-FAB7C559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98" y="1409700"/>
            <a:ext cx="6694570" cy="50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56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B98E1-00C0-4345-B1F1-E38E3B3D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Complementacion</a:t>
            </a:r>
            <a:r>
              <a:rPr lang="en-US" dirty="0"/>
              <a:t> de las </a:t>
            </a:r>
            <a:r>
              <a:rPr lang="en-US" dirty="0" err="1"/>
              <a:t>pruebas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92310D-1A1E-4270-9C4B-62F37951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65" y="1390497"/>
            <a:ext cx="5289383" cy="49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6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14C91-B818-4B36-B860-F4631F19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Ejecucion</a:t>
            </a:r>
            <a:r>
              <a:rPr lang="en-US" dirty="0"/>
              <a:t> y </a:t>
            </a:r>
            <a:r>
              <a:rPr lang="en-US" dirty="0" err="1"/>
              <a:t>depuracion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6C6594-52B1-4D23-BBB3-D14D0759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480686"/>
            <a:ext cx="5271587" cy="49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1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BF59A-309B-4D52-9271-732CC114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PA: </a:t>
            </a:r>
            <a:r>
              <a:rPr lang="en-US" dirty="0" err="1"/>
              <a:t>Ejecucion</a:t>
            </a:r>
            <a:r>
              <a:rPr lang="en-US" dirty="0"/>
              <a:t> y </a:t>
            </a:r>
            <a:r>
              <a:rPr lang="en-US" dirty="0" err="1"/>
              <a:t>depuracion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EFBCEA-26D2-45DF-975B-C6696A53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84" y="1514083"/>
            <a:ext cx="5720264" cy="49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20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D91DE-9718-439E-81F8-89DC055A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Resumen: Implementación de CP</a:t>
            </a: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1B9064F-5D85-4BDC-9F3C-6A122F4C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01986"/>
              </p:ext>
            </p:extLst>
          </p:nvPr>
        </p:nvGraphicFramePr>
        <p:xfrm>
          <a:off x="914400" y="1331495"/>
          <a:ext cx="10122567" cy="5277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6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5FA9-D3CA-4294-A2BD-0D8B244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75F759-4A40-4CC5-85A3-F3E193203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Sistema de control de </a:t>
            </a:r>
            <a:r>
              <a:rPr lang="en-US" dirty="0" err="1"/>
              <a:t>versiones</a:t>
            </a:r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llevar</a:t>
            </a:r>
            <a:r>
              <a:rPr lang="en-US" dirty="0"/>
              <a:t> el </a:t>
            </a:r>
            <a:r>
              <a:rPr lang="en-US" dirty="0" err="1"/>
              <a:t>registro</a:t>
            </a:r>
            <a:r>
              <a:rPr lang="en-US" dirty="0"/>
              <a:t> de los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archivos.</a:t>
            </a:r>
          </a:p>
          <a:p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coordinación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entre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desarrolladores</a:t>
            </a:r>
            <a:r>
              <a:rPr lang="en-US" dirty="0"/>
              <a:t>.</a:t>
            </a:r>
          </a:p>
          <a:p>
            <a:r>
              <a:rPr lang="en-US" dirty="0" err="1"/>
              <a:t>Creado</a:t>
            </a:r>
            <a:r>
              <a:rPr lang="en-US" dirty="0"/>
              <a:t> por Linus Torvalds</a:t>
            </a:r>
          </a:p>
          <a:p>
            <a:r>
              <a:rPr lang="en-US" dirty="0"/>
              <a:t>Open source/gratis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2D74DF-C4B0-444C-BE92-44A904E8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68" y="716375"/>
            <a:ext cx="1428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5" name="Shape 175"/>
          <p:cNvGrpSpPr/>
          <p:nvPr/>
        </p:nvGrpSpPr>
        <p:grpSpPr>
          <a:xfrm>
            <a:off x="677863" y="1700012"/>
            <a:ext cx="8596312" cy="4342014"/>
            <a:chOff x="0" y="0"/>
            <a:chExt cx="8596312" cy="4342014"/>
          </a:xfrm>
        </p:grpSpPr>
        <p:cxnSp>
          <p:nvCxnSpPr>
            <p:cNvPr id="176" name="Shape 176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  <a:endPara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Proceso de la Automatización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Creación de una infraestructura de automatización.</a:t>
              </a:r>
              <a:endParaRPr sz="3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343B1-48BB-4D0C-9507-A6EA6BE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mas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CC0F2-16DC-4F26-907D-F81BC67B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 --global</a:t>
            </a:r>
          </a:p>
          <a:p>
            <a:pPr lvl="2"/>
            <a:r>
              <a:rPr lang="en-US" dirty="0"/>
              <a:t>user.name</a:t>
            </a:r>
          </a:p>
          <a:p>
            <a:pPr lvl="2"/>
            <a:r>
              <a:rPr lang="en-US" dirty="0" err="1"/>
              <a:t>user.email</a:t>
            </a:r>
            <a:endParaRPr lang="en-US" dirty="0"/>
          </a:p>
          <a:p>
            <a:r>
              <a:rPr lang="en-US" dirty="0"/>
              <a:t>Control de archivos: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pull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8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793A1-564A-4279-9745-E482232E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Flujo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F7B7E-4400-45E4-8E1A-5A4364E7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205" y="644359"/>
            <a:ext cx="6060658" cy="57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5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DE5DF-0EF9-4B9A-BE2D-743283F5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66644B-62FB-44CE-B3FE-E5A0F557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19001"/>
            <a:ext cx="8596668" cy="3880773"/>
          </a:xfrm>
        </p:spPr>
        <p:txBody>
          <a:bodyPr/>
          <a:lstStyle/>
          <a:p>
            <a:r>
              <a:rPr lang="en-US" dirty="0" err="1"/>
              <a:t>Servicio</a:t>
            </a:r>
            <a:r>
              <a:rPr lang="en-US" dirty="0"/>
              <a:t> de hosting control de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web .</a:t>
            </a:r>
          </a:p>
          <a:p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revisarlo</a:t>
            </a:r>
            <a:r>
              <a:rPr lang="en-US" dirty="0"/>
              <a:t>, </a:t>
            </a:r>
            <a:r>
              <a:rPr lang="en-US" dirty="0" err="1"/>
              <a:t>administrar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portafolio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2CC730-04CB-4D87-9A61-3A0A20E4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65" y="816638"/>
            <a:ext cx="2381250" cy="695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C4CE42-814C-4AB2-B663-C9F2E046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5" y="2819400"/>
            <a:ext cx="61260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0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BC210-A41F-4529-BAED-91BA018D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4B8C6-B2E9-4BDF-AE25-0809CEDC0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web para </a:t>
            </a:r>
            <a:r>
              <a:rPr lang="en-US" dirty="0" err="1"/>
              <a:t>administracion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r>
              <a:rPr lang="en-US" dirty="0"/>
              <a:t>.</a:t>
            </a:r>
          </a:p>
          <a:p>
            <a:r>
              <a:rPr lang="en-US" dirty="0" err="1"/>
              <a:t>Creada</a:t>
            </a:r>
            <a:r>
              <a:rPr lang="en-US" dirty="0"/>
              <a:t> por Fog Creek Software</a:t>
            </a:r>
          </a:p>
          <a:p>
            <a:r>
              <a:rPr lang="en-US" dirty="0"/>
              <a:t>Nuestra </a:t>
            </a:r>
            <a:r>
              <a:rPr lang="en-US" dirty="0" err="1"/>
              <a:t>herramienta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avance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E36D42-AAEF-4528-91A1-2B35DB53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16638"/>
            <a:ext cx="2095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Pruebas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Uso de un software/librería/script para: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 pruebas 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ejecución,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s-E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estatus.</a:t>
            </a:r>
            <a:endParaRPr lang="es-ES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Por lo regular involucra la automatización de un proceso manual funcional en una organización que ya utiliza un proceso formal de pruebas.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Las pruebas de regresión son frecuentes,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Repetición de un mismo caso de prueba con variantes,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Pruebas de aceptación de usuario,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Proveer una retroalimentación más rápida a los desarrolladores,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Reducir el esfuerzo humano,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Probar la aplicación en varios ambientes</a:t>
            </a:r>
            <a:endParaRPr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lang="es-ES" sz="3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  <a:endParaRPr sz="32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79621" y="2314036"/>
            <a:ext cx="9853538" cy="3408344"/>
            <a:chOff x="1759" y="948874"/>
            <a:chExt cx="9853538" cy="3408344"/>
          </a:xfrm>
        </p:grpSpPr>
        <p:sp>
          <p:nvSpPr>
            <p:cNvPr id="212" name="Shape 21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name="adj" fmla="val 10000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PA: Análisis de la Aplicación de Prueba</a:t>
            </a:r>
            <a:endParaRPr dirty="0"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83" y="1382345"/>
            <a:ext cx="6069075" cy="51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ED71B-E913-4A3A-980A-A0BF91D1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92898-4592-4BEB-B301-838960B79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Haga</a:t>
            </a:r>
            <a:r>
              <a:rPr lang="en-US" sz="2800" dirty="0"/>
              <a:t> un </a:t>
            </a:r>
            <a:r>
              <a:rPr lang="en-US" sz="2800" dirty="0" err="1"/>
              <a:t>listado</a:t>
            </a:r>
            <a:r>
              <a:rPr lang="en-US" sz="2800" dirty="0"/>
              <a:t> de los </a:t>
            </a:r>
            <a:r>
              <a:rPr lang="en-US" sz="2800" dirty="0" err="1"/>
              <a:t>procesos</a:t>
            </a:r>
            <a:r>
              <a:rPr lang="en-US" sz="2800" dirty="0"/>
              <a:t> de </a:t>
            </a:r>
            <a:r>
              <a:rPr lang="en-US" sz="2800" dirty="0" err="1"/>
              <a:t>negocio</a:t>
            </a:r>
            <a:r>
              <a:rPr lang="en-US" sz="2800" dirty="0"/>
              <a:t> de la </a:t>
            </a:r>
            <a:r>
              <a:rPr lang="en-US" sz="2800" dirty="0" err="1"/>
              <a:t>aplicacion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Login</a:t>
            </a:r>
          </a:p>
          <a:p>
            <a:pPr lvl="1"/>
            <a:r>
              <a:rPr lang="en-US" sz="2800" dirty="0"/>
              <a:t>Logout</a:t>
            </a:r>
          </a:p>
          <a:p>
            <a:pPr lvl="1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8535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946</Words>
  <Application>Microsoft Office PowerPoint</Application>
  <PresentationFormat>Panorámica</PresentationFormat>
  <Paragraphs>180</Paragraphs>
  <Slides>33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Noto Sans Symbols</vt:lpstr>
      <vt:lpstr>Trebuchet MS</vt:lpstr>
      <vt:lpstr>Faceta</vt:lpstr>
      <vt:lpstr>Selenium </vt:lpstr>
      <vt:lpstr>Objetivos</vt:lpstr>
      <vt:lpstr>Visión general de automatización</vt:lpstr>
      <vt:lpstr>Automatización de Pruebas</vt:lpstr>
      <vt:lpstr>Cuándo y por qué automatizar</vt:lpstr>
      <vt:lpstr>Beneficios de automatizar</vt:lpstr>
      <vt:lpstr>Proceso de Automatización (PA)</vt:lpstr>
      <vt:lpstr>PA: Análisis de la Aplicación de Prueba</vt:lpstr>
      <vt:lpstr>Ejercicio:</vt:lpstr>
      <vt:lpstr>Ejercicio: Creación de casos de prueba</vt:lpstr>
      <vt:lpstr>Localización de Elementos de la pagina </vt:lpstr>
      <vt:lpstr>Repaso HTML: DOM (Document Object Model)</vt:lpstr>
      <vt:lpstr>Estructura archivos HTML</vt:lpstr>
      <vt:lpstr>WebElements (Elementos HTML)</vt:lpstr>
      <vt:lpstr>Atributos HTML</vt:lpstr>
      <vt:lpstr>Elementos de la Pagina</vt:lpstr>
      <vt:lpstr>Ejercicio: Identificar elementos</vt:lpstr>
      <vt:lpstr>Análisis de la aplicación: Resumen</vt:lpstr>
      <vt:lpstr>Visión general de Selenium</vt:lpstr>
      <vt:lpstr>Componentes de Selenium</vt:lpstr>
      <vt:lpstr>Selenium IDE </vt:lpstr>
      <vt:lpstr>Comandos de Selenium o “Selenio”</vt:lpstr>
      <vt:lpstr>Comandos mas comunes</vt:lpstr>
      <vt:lpstr>PA: Crear pasos de prueba</vt:lpstr>
      <vt:lpstr>PA: Complementacion de las pruebas</vt:lpstr>
      <vt:lpstr>PA: Ejecucion y depuracion</vt:lpstr>
      <vt:lpstr>PA: Ejecucion y depuracion</vt:lpstr>
      <vt:lpstr>Resumen: Implementación de CP</vt:lpstr>
      <vt:lpstr>Git</vt:lpstr>
      <vt:lpstr>Comandos mas usados en el curso</vt:lpstr>
      <vt:lpstr>Flujo</vt:lpstr>
      <vt:lpstr>Github</vt:lpstr>
      <vt:lpstr>Trello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17</cp:revision>
  <dcterms:modified xsi:type="dcterms:W3CDTF">2019-03-30T02:08:19Z</dcterms:modified>
</cp:coreProperties>
</file>