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ngs-by-sinatra.herokuapp.co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9o1_6WAEoVTvAelAkYDCsI1gGreTmZ2MKJajorG0YBU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http://songs-by-sinatra.herokuapp.com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https://docs.google.com/spreadsheets/d/19o1_6WAEoVTvAelAkYDCsI1gGreTmZ2MKJajorG0YBU/edit?usp=sharing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1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Localizacion de Elementos de la Pagina</a:t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422000"/>
            <a:ext cx="9564663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DOM (Document Object Model)</a:t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600" y="1338500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&lt;h1&gt;</a:t>
            </a:r>
            <a:r>
              <a:rPr lang="es-ES" sz="2400" b="1">
                <a:solidFill>
                  <a:schemeClr val="dk1"/>
                </a:solidFill>
              </a:rPr>
              <a:t>Hello World!</a:t>
            </a:r>
            <a:r>
              <a:rPr lang="es-ES" sz="2400" b="1">
                <a:solidFill>
                  <a:srgbClr val="4A86E8"/>
                </a:solidFill>
              </a:rPr>
              <a:t>&lt;/h1&gt;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&lt;button&gt;</a:t>
            </a:r>
            <a:r>
              <a:rPr lang="es-ES" sz="2400" b="1">
                <a:solidFill>
                  <a:schemeClr val="dk1"/>
                </a:solidFill>
              </a:rPr>
              <a:t>Click me!</a:t>
            </a:r>
            <a:r>
              <a:rPr lang="es-ES" sz="2400" b="1">
                <a:solidFill>
                  <a:srgbClr val="4A86E8"/>
                </a:solidFill>
              </a:rPr>
              <a:t>&lt;/button&gt;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&lt;span&gt;</a:t>
            </a:r>
            <a:r>
              <a:rPr lang="es-ES" sz="2400" b="1">
                <a:solidFill>
                  <a:schemeClr val="dk1"/>
                </a:solidFill>
              </a:rPr>
              <a:t>8,678</a:t>
            </a:r>
            <a:r>
              <a:rPr lang="es-ES" sz="2400" b="1">
                <a:solidFill>
                  <a:srgbClr val="4A86E8"/>
                </a:solidFill>
              </a:rPr>
              <a:t>&lt;/span&gt;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5" name="Shape 275"/>
          <p:cNvCxnSpPr>
            <a:stCxn id="273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Shape 276"/>
          <p:cNvCxnSpPr>
            <a:stCxn id="273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&lt;span </a:t>
            </a:r>
            <a:r>
              <a:rPr lang="es-ES" sz="18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"badge-item-love-count"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279" name="Shape 279"/>
          <p:cNvCxnSpPr>
            <a:stCxn id="278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Elementos de la Pagina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42630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atributos tienen los siguientes elementos?</a:t>
            </a:r>
            <a:endParaRPr sz="4000"/>
          </a:p>
          <a:p>
            <a: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texto tienen?</a:t>
            </a:r>
            <a:endParaRPr sz="4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1403025"/>
            <a:ext cx="4571527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1842436" y="2161469"/>
            <a:ext cx="6267165" cy="3879673"/>
            <a:chOff x="1164573" y="881"/>
            <a:chExt cx="6267165" cy="3879673"/>
          </a:xfrm>
        </p:grpSpPr>
        <p:sp>
          <p:nvSpPr>
            <p:cNvPr id="299" name="Shape 299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WebDriver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/>
              <a:t>Antiguamente un </a:t>
            </a: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/>
              <a:t>.</a:t>
            </a:r>
            <a:endParaRPr sz="2400"/>
          </a:p>
          <a:p>
            <a:pPr marL="342900" marR="0" lvl="0" indent="-3733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/>
              <a:t>Existen nuevas versiones para Chrome y Firefox: Selenium IDE y Kantu</a:t>
            </a:r>
            <a:endParaRPr sz="240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7084" y="609600"/>
            <a:ext cx="38100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1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Accesors</a:t>
            </a:r>
            <a:endParaRPr sz="2400" b="0" i="1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más comunes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677862" y="1340019"/>
            <a:ext cx="9612356" cy="5047283"/>
            <a:chOff x="0" y="616"/>
            <a:chExt cx="9612356" cy="5047283"/>
          </a:xfrm>
        </p:grpSpPr>
        <p:cxnSp>
          <p:nvCxnSpPr>
            <p:cNvPr id="326" name="Shape 326"/>
            <p:cNvCxnSpPr/>
            <p:nvPr/>
          </p:nvCxnSpPr>
          <p:spPr>
            <a:xfrm>
              <a:off x="0" y="616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0" y="61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0" y="61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open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066656" y="46455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2066656" y="46455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Navega hacia una página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1922471" y="963247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0" y="1010073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3" name="Shape 333"/>
            <p:cNvSpPr/>
            <p:nvPr/>
          </p:nvSpPr>
          <p:spPr>
            <a:xfrm>
              <a:off x="0" y="101007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0" y="101007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click/clickAndWait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066656" y="1055912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2066656" y="1055912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 clic en links o botones, y espera a que se cargue una página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7" name="Shape 337"/>
            <p:cNvCxnSpPr/>
            <p:nvPr/>
          </p:nvCxnSpPr>
          <p:spPr>
            <a:xfrm>
              <a:off x="1922471" y="1972704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Shape 338"/>
            <p:cNvCxnSpPr/>
            <p:nvPr/>
          </p:nvCxnSpPr>
          <p:spPr>
            <a:xfrm>
              <a:off x="0" y="2019530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9" name="Shape 339"/>
            <p:cNvSpPr/>
            <p:nvPr/>
          </p:nvSpPr>
          <p:spPr>
            <a:xfrm>
              <a:off x="0" y="2019530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0" y="2019530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verifyTitle/assertTitle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066656" y="2065369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2066656" y="2065369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el título de la página sea el correcto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3" name="Shape 343"/>
            <p:cNvCxnSpPr/>
            <p:nvPr/>
          </p:nvCxnSpPr>
          <p:spPr>
            <a:xfrm>
              <a:off x="1922471" y="2982161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Shape 344"/>
            <p:cNvCxnSpPr/>
            <p:nvPr/>
          </p:nvCxnSpPr>
          <p:spPr>
            <a:xfrm>
              <a:off x="0" y="3028986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5" name="Shape 345"/>
            <p:cNvSpPr/>
            <p:nvPr/>
          </p:nvSpPr>
          <p:spPr>
            <a:xfrm>
              <a:off x="0" y="302898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0" y="3028986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verifyTextPresent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066656" y="3074826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2066656" y="3074826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cierto texto se despliegue en la página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9" name="Shape 349"/>
            <p:cNvCxnSpPr/>
            <p:nvPr/>
          </p:nvCxnSpPr>
          <p:spPr>
            <a:xfrm>
              <a:off x="1922471" y="3991618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Shape 350"/>
            <p:cNvCxnSpPr/>
            <p:nvPr/>
          </p:nvCxnSpPr>
          <p:spPr>
            <a:xfrm>
              <a:off x="0" y="4038443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1" name="Shape 351"/>
            <p:cNvSpPr/>
            <p:nvPr/>
          </p:nvSpPr>
          <p:spPr>
            <a:xfrm>
              <a:off x="0" y="403844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0" y="4038443"/>
              <a:ext cx="1922471" cy="100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verifyElementPresent</a:t>
              </a:r>
              <a:endPara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066656" y="4084283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2066656" y="4084283"/>
              <a:ext cx="7545700" cy="91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 elemento se despliegue en la página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5" name="Shape 355"/>
            <p:cNvCxnSpPr/>
            <p:nvPr/>
          </p:nvCxnSpPr>
          <p:spPr>
            <a:xfrm>
              <a:off x="1922471" y="5001075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1409892" y="1584235"/>
            <a:ext cx="7132252" cy="4457657"/>
            <a:chOff x="732029" y="133"/>
            <a:chExt cx="7132252" cy="4457657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Automatización</a:t>
              </a:r>
              <a:endParaRPr sz="2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Selenium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IDE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Selenese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Comandos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Puntos de verificación y aserción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Esperas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Identificadores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Git/</a:t>
              </a:r>
              <a:r>
                <a:rPr lang="en-US" sz="2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Github</a:t>
              </a:r>
              <a:r>
                <a:rPr lang="en-U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/Trello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más comunes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677862" y="1339403"/>
            <a:ext cx="9612356" cy="5048516"/>
            <a:chOff x="0" y="0"/>
            <a:chExt cx="9612356" cy="5048516"/>
          </a:xfrm>
        </p:grpSpPr>
        <p:cxnSp>
          <p:nvCxnSpPr>
            <p:cNvPr id="362" name="Shape 362"/>
            <p:cNvCxnSpPr/>
            <p:nvPr/>
          </p:nvCxnSpPr>
          <p:spPr>
            <a:xfrm>
              <a:off x="0" y="0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0" y="0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0" y="0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verifyText</a:t>
              </a:r>
              <a:endPara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066656" y="57313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2066656" y="57313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 elemento html se despliegue con cierto texto en la pantalla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67" name="Shape 367"/>
            <p:cNvCxnSpPr/>
            <p:nvPr/>
          </p:nvCxnSpPr>
          <p:spPr>
            <a:xfrm>
              <a:off x="1922471" y="1203583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0" y="1262129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9" name="Shape 369"/>
            <p:cNvSpPr/>
            <p:nvPr/>
          </p:nvSpPr>
          <p:spPr>
            <a:xfrm>
              <a:off x="0" y="1262129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0" y="1262129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verifyTable</a:t>
              </a:r>
              <a:endPara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066656" y="1319442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2066656" y="1319442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Verifica que una tabla tenga la información esperada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3" name="Shape 373"/>
            <p:cNvCxnSpPr/>
            <p:nvPr/>
          </p:nvCxnSpPr>
          <p:spPr>
            <a:xfrm>
              <a:off x="1922471" y="2465712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0" y="2524258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5" name="Shape 375"/>
            <p:cNvSpPr/>
            <p:nvPr/>
          </p:nvSpPr>
          <p:spPr>
            <a:xfrm>
              <a:off x="0" y="2524258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0" y="2524258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waitForPageToLoad</a:t>
              </a:r>
              <a:endPara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066656" y="258157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2066656" y="258157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Pausa la ejecución hasta que una página se carga.  Se llama automáticamente al utilizar el comando clickAndWait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1922471" y="3727841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0" y="3786387"/>
              <a:ext cx="9612356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1" name="Shape 381"/>
            <p:cNvSpPr/>
            <p:nvPr/>
          </p:nvSpPr>
          <p:spPr>
            <a:xfrm>
              <a:off x="0" y="3786387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0" y="3786387"/>
              <a:ext cx="1922471" cy="1262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waitForElementPresent</a:t>
              </a:r>
              <a:endPara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066656" y="384370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066656" y="3843701"/>
              <a:ext cx="7545700" cy="1146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Pausa la ejecución hasta que un elemento html se carga.  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lang="es-ES" sz="19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</a:t>
              </a:r>
              <a:endParaRPr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85" name="Shape 385"/>
            <p:cNvCxnSpPr/>
            <p:nvPr/>
          </p:nvCxnSpPr>
          <p:spPr>
            <a:xfrm>
              <a:off x="1922471" y="4989970"/>
              <a:ext cx="7689885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5FA9-D3CA-4294-A2BD-0D8B244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5F759-4A40-4CC5-85A3-F3E193203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Sistema de control de versions</a:t>
            </a:r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de los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coordinacion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entre multiples </a:t>
            </a:r>
            <a:r>
              <a:rPr lang="en-US" dirty="0" err="1"/>
              <a:t>desarrolladores</a:t>
            </a:r>
            <a:r>
              <a:rPr lang="en-US" dirty="0"/>
              <a:t>.</a:t>
            </a:r>
          </a:p>
          <a:p>
            <a:r>
              <a:rPr lang="en-US" dirty="0" err="1"/>
              <a:t>Creado</a:t>
            </a:r>
            <a:r>
              <a:rPr lang="en-US" dirty="0"/>
              <a:t> por Linus Torvalds</a:t>
            </a:r>
          </a:p>
          <a:p>
            <a:r>
              <a:rPr lang="en-US" dirty="0"/>
              <a:t>Open source/gratis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2D74DF-C4B0-444C-BE92-44A904E8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68" y="716375"/>
            <a:ext cx="1428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2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343B1-48BB-4D0C-9507-A6EA6BE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CC0F2-16DC-4F26-907D-F81BC67B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 --global</a:t>
            </a:r>
          </a:p>
          <a:p>
            <a:pPr lvl="2"/>
            <a:r>
              <a:rPr lang="en-US" dirty="0"/>
              <a:t>user.name</a:t>
            </a:r>
          </a:p>
          <a:p>
            <a:pPr lvl="2"/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Control de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pull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8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93A1-564A-4279-9745-E482232E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18D07-2A1B-4ED2-8AD7-7295BB94E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F7B7E-4400-45E4-8E1A-5A4364E7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95" y="1454568"/>
            <a:ext cx="4581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DE5DF-0EF9-4B9A-BE2D-743283F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66644B-62FB-44CE-B3FE-E5A0F557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19001"/>
            <a:ext cx="8596668" cy="3880773"/>
          </a:xfrm>
        </p:spPr>
        <p:txBody>
          <a:bodyPr/>
          <a:lstStyle/>
          <a:p>
            <a:r>
              <a:rPr lang="en-US" dirty="0" err="1"/>
              <a:t>Servicio</a:t>
            </a:r>
            <a:r>
              <a:rPr lang="en-US" dirty="0"/>
              <a:t> de hosting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web .</a:t>
            </a:r>
          </a:p>
          <a:p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, </a:t>
            </a:r>
            <a:r>
              <a:rPr lang="en-US" dirty="0" err="1"/>
              <a:t>revisarlo</a:t>
            </a:r>
            <a:r>
              <a:rPr lang="en-US" dirty="0"/>
              <a:t>,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portafolio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2CC730-04CB-4D87-9A61-3A0A20E4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65" y="816638"/>
            <a:ext cx="2381250" cy="695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C4CE42-814C-4AB2-B663-C9F2E046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5" y="2819400"/>
            <a:ext cx="61260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BC210-A41F-4529-BAED-91BA018D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4B8C6-B2E9-4BDF-AE25-0809CEDC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 para </a:t>
            </a:r>
            <a:r>
              <a:rPr lang="en-US" dirty="0" err="1"/>
              <a:t>administracion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Creada</a:t>
            </a:r>
            <a:r>
              <a:rPr lang="en-US" dirty="0"/>
              <a:t> por Fog Creek Software</a:t>
            </a:r>
          </a:p>
          <a:p>
            <a:r>
              <a:rPr lang="en-US" dirty="0"/>
              <a:t>Nuestra </a:t>
            </a:r>
            <a:r>
              <a:rPr lang="en-US" dirty="0" err="1"/>
              <a:t>herramienta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avance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E36D42-AAEF-4528-91A1-2B35DB53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6638"/>
            <a:ext cx="2095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677863" y="170001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Proceso de la Automatización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Creación de una infraestructura de automatización.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automatización de pruebas es el uso de software para: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 contra los resultados esperados,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 de ejecución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s-E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regular, la automatización de pruebas involucra la automatización de un proceso manual funcional en una organización que ya utiliza un proceso formal de pruebas.</a:t>
            </a:r>
            <a:endParaRPr sz="2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Pruebas de aceptación de usuario,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Reducir el esfuerzo humano,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Aplicacion de Prueba</a:t>
            </a: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375" y="1297049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Ejercicio:</a:t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880</Words>
  <Application>Microsoft Office PowerPoint</Application>
  <PresentationFormat>Panorámica</PresentationFormat>
  <Paragraphs>164</Paragraphs>
  <Slides>25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Noto Sans Symbols</vt:lpstr>
      <vt:lpstr>Trebuchet MS</vt:lpstr>
      <vt:lpstr>Faceta</vt:lpstr>
      <vt:lpstr>Selenium </vt:lpstr>
      <vt:lpstr>Objetivos</vt:lpstr>
      <vt:lpstr>Visión general de automatización</vt:lpstr>
      <vt:lpstr>Automatización de Pruebas</vt:lpstr>
      <vt:lpstr>Cuándo y por qué automatizar</vt:lpstr>
      <vt:lpstr>Beneficios de automatizar</vt:lpstr>
      <vt:lpstr>Proceso de automatización</vt:lpstr>
      <vt:lpstr>Aplicacion de Prueba</vt:lpstr>
      <vt:lpstr>Ejercicio:</vt:lpstr>
      <vt:lpstr>Localizacion de Elementos de la Pagina</vt:lpstr>
      <vt:lpstr>DOM (Document Object Model)</vt:lpstr>
      <vt:lpstr>WebElements (Elementos HTML)</vt:lpstr>
      <vt:lpstr>Atributos HTML</vt:lpstr>
      <vt:lpstr>Elementos de la Pagina</vt:lpstr>
      <vt:lpstr>Visión general de Selenium</vt:lpstr>
      <vt:lpstr>Componentes de Selenium</vt:lpstr>
      <vt:lpstr>Selenium IDE </vt:lpstr>
      <vt:lpstr>Comandos de Selenium o “Selenio”</vt:lpstr>
      <vt:lpstr>Comandos más comunes</vt:lpstr>
      <vt:lpstr>Comandos más comunes</vt:lpstr>
      <vt:lpstr>Git</vt:lpstr>
      <vt:lpstr>Comandos mas usados en el curso</vt:lpstr>
      <vt:lpstr>Flujo</vt:lpstr>
      <vt:lpstr>Github</vt:lpstr>
      <vt:lpstr>Trello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OmarPapa</cp:lastModifiedBy>
  <cp:revision>5</cp:revision>
  <dcterms:modified xsi:type="dcterms:W3CDTF">2019-01-19T14:42:18Z</dcterms:modified>
</cp:coreProperties>
</file>