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84" r:id="rId18"/>
    <p:sldId id="270" r:id="rId19"/>
    <p:sldId id="271" r:id="rId20"/>
    <p:sldId id="272" r:id="rId21"/>
    <p:sldId id="273" r:id="rId22"/>
    <p:sldId id="283" r:id="rId23"/>
    <p:sldId id="285" r:id="rId24"/>
    <p:sldId id="286" r:id="rId25"/>
    <p:sldId id="287" r:id="rId26"/>
    <p:sldId id="288" r:id="rId27"/>
    <p:sldId id="276" r:id="rId28"/>
    <p:sldId id="278" r:id="rId29"/>
    <p:sldId id="277" r:id="rId30"/>
    <p:sldId id="279" r:id="rId31"/>
    <p:sldId id="280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(Document Object Model)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29" y="14290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Estructura archivos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Estructura de arbol</a:t>
            </a:r>
          </a:p>
          <a:p>
            <a:r>
              <a:rPr lang="en-US" dirty="0"/>
              <a:t>C es la raiz,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 de la Pagina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BA8D-90B7-45B7-B21F-58E5EC3B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6C498A-3576-48B0-842C-A07B8C1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5" y="1401010"/>
            <a:ext cx="9106685" cy="52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</a:t>
              </a:r>
              <a:r>
                <a:rPr lang="es-ES" sz="4500" b="0" i="0" u="none" strike="noStrike" cap="none" dirty="0" err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WebDriver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 de prueba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Básico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Trello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dirty="0"/>
              <a:t>Antiguamente un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 dirty="0"/>
              <a:t>.</a:t>
            </a:r>
            <a:endParaRPr sz="2400" dirty="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 dirty="0"/>
              <a:t>Existen nuevas versiones para Chrome y Firefox: Selenium IDE y </a:t>
            </a:r>
            <a:r>
              <a:rPr lang="es-ES" sz="2400" dirty="0" err="1"/>
              <a:t>Kantu</a:t>
            </a:r>
            <a:endParaRPr sz="24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A51992-1509-4B77-9D65-A587091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9" y="609600"/>
            <a:ext cx="4058387" cy="46846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9664-78E0-4195-AFCE-8864F80A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8F543-3298-4BF9-8D62-86FEAB179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Click (at)</a:t>
            </a:r>
          </a:p>
          <a:p>
            <a:r>
              <a:rPr lang="en-US" dirty="0"/>
              <a:t>Select ( frame/window)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Check (uncheck)</a:t>
            </a:r>
          </a:p>
          <a:p>
            <a:r>
              <a:rPr lang="en-US" dirty="0"/>
              <a:t>Verify/Assert (element present/not present/editable/not editable,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Wait ( for element editable/not editable/present/not present/visible,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35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B74FB-9C84-4B5F-B87B-0CA4643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FB770-E55F-41C9-B761-FAB7C559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98" y="1409700"/>
            <a:ext cx="6694570" cy="50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98E1-00C0-4345-B1F1-E38E3B3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Complementacion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92310D-1A1E-4270-9C4B-62F37951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65" y="1390497"/>
            <a:ext cx="5289383" cy="49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4C91-B818-4B36-B860-F4631F1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6C6594-52B1-4D23-BBB3-D14D0759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80686"/>
            <a:ext cx="5271587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F59A-309B-4D52-9271-732CC114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EFBCEA-26D2-45DF-975B-C6696A5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4" y="1514083"/>
            <a:ext cx="5720264" cy="49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versions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archivos.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coordinacion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multiples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archivos: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18D07-2A1B-4ED2-8AD7-7295BB94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95" y="1454568"/>
            <a:ext cx="4581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 involucra la automatización de un proceso manual funcional en una organización que ya utiliza un proceso formal de pruebas.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PA: Análisis de la Aplicación de Prueba</a:t>
            </a:r>
            <a:endParaRPr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D71B-E913-4A3A-980A-A0BF91D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2898-4592-4BEB-B301-838960B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un </a:t>
            </a:r>
            <a:r>
              <a:rPr lang="en-US" sz="2800" dirty="0" err="1"/>
              <a:t>listado</a:t>
            </a:r>
            <a:r>
              <a:rPr lang="en-US" sz="2800" dirty="0"/>
              <a:t> de 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r>
              <a:rPr lang="en-US" sz="2800" dirty="0"/>
              <a:t> de la </a:t>
            </a:r>
            <a:r>
              <a:rPr lang="en-US" sz="2800" dirty="0" err="1"/>
              <a:t>aplicacion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Login</a:t>
            </a:r>
          </a:p>
          <a:p>
            <a:pPr lvl="1"/>
            <a:r>
              <a:rPr lang="en-US" sz="2800" dirty="0"/>
              <a:t>Logout</a:t>
            </a:r>
          </a:p>
          <a:p>
            <a:pPr lvl="1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535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893</Words>
  <Application>Microsoft Office PowerPoint</Application>
  <PresentationFormat>Panorámica</PresentationFormat>
  <Paragraphs>164</Paragraphs>
  <Slides>31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Noto Sans Symbols</vt:lpstr>
      <vt:lpstr>Trebuchet MS</vt:lpstr>
      <vt:lpstr>Faceta</vt:lpstr>
      <vt:lpstr>Selenium 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PA: Análisis de la Aplicación de Prueba</vt:lpstr>
      <vt:lpstr>Ejercicio:</vt:lpstr>
      <vt:lpstr>Ejercicio: Creación de casos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Ejercicio: Identificar elementos</vt:lpstr>
      <vt:lpstr>Visión general de Selenium</vt:lpstr>
      <vt:lpstr>Componentes de Selenium</vt:lpstr>
      <vt:lpstr>Selenium IDE </vt:lpstr>
      <vt:lpstr>Comandos de Selenium o “Selenio”</vt:lpstr>
      <vt:lpstr>Comandos mas comunes</vt:lpstr>
      <vt:lpstr>PA: Crear pasos de prueba</vt:lpstr>
      <vt:lpstr>PA: Complementacion de las pruebas</vt:lpstr>
      <vt:lpstr>PA: Ejecucion y depuracion</vt:lpstr>
      <vt:lpstr>PA: Ejecucion y depuracion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14</cp:revision>
  <dcterms:modified xsi:type="dcterms:W3CDTF">2019-03-23T00:57:20Z</dcterms:modified>
</cp:coreProperties>
</file>