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2"/>
  </p:notesMasterIdLst>
  <p:sldIdLst>
    <p:sldId id="256" r:id="rId2"/>
    <p:sldId id="257" r:id="rId3"/>
    <p:sldId id="278" r:id="rId4"/>
    <p:sldId id="279" r:id="rId5"/>
    <p:sldId id="280" r:id="rId6"/>
    <p:sldId id="281"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Plantar el trigo</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FE249CDD-C1A9-4805-8228-EF9439BEC0C0}">
      <dgm:prSet phldrT="[Texto]"/>
      <dgm:spPr/>
      <dgm:t>
        <a:bodyPr/>
        <a:lstStyle/>
        <a:p>
          <a:r>
            <a:rPr lang="es-MX" dirty="0"/>
            <a:t>Cuidar la siembra</a:t>
          </a:r>
          <a:endParaRPr lang="en-US" dirty="0"/>
        </a:p>
      </dgm:t>
    </dgm:pt>
    <dgm:pt modelId="{9C9E22BD-88CF-46D1-AB08-A9914DD08604}" type="parTrans" cxnId="{2C38B140-7156-45E3-A5EC-0B7F6B7FC768}">
      <dgm:prSet/>
      <dgm:spPr/>
      <dgm:t>
        <a:bodyPr/>
        <a:lstStyle/>
        <a:p>
          <a:endParaRPr lang="en-US"/>
        </a:p>
      </dgm:t>
    </dgm:pt>
    <dgm:pt modelId="{07CAE73D-9E4E-4559-9A3A-43B4C3F38B0D}" type="sibTrans" cxnId="{2C38B140-7156-45E3-A5EC-0B7F6B7FC768}">
      <dgm:prSet/>
      <dgm:spPr/>
      <dgm:t>
        <a:bodyPr/>
        <a:lstStyle/>
        <a:p>
          <a:endParaRPr lang="en-US"/>
        </a:p>
      </dgm:t>
    </dgm:pt>
    <dgm:pt modelId="{61D4C763-C9FD-4852-92AA-2D57D56A9899}">
      <dgm:prSet phldrT="[Texto]"/>
      <dgm:spPr/>
      <dgm:t>
        <a:bodyPr/>
        <a:lstStyle/>
        <a:p>
          <a:r>
            <a:rPr lang="es-MX" dirty="0"/>
            <a:t>Cosechar el trigo</a:t>
          </a:r>
          <a:endParaRPr lang="en-US" dirty="0"/>
        </a:p>
      </dgm:t>
    </dgm:pt>
    <dgm:pt modelId="{84FFA0F6-5A92-4CC3-9DDC-7D381A373139}" type="parTrans" cxnId="{C34F3114-C150-4D45-8B81-756484C861D6}">
      <dgm:prSet/>
      <dgm:spPr/>
      <dgm:t>
        <a:bodyPr/>
        <a:lstStyle/>
        <a:p>
          <a:endParaRPr lang="en-US"/>
        </a:p>
      </dgm:t>
    </dgm:pt>
    <dgm:pt modelId="{310B2B33-D23D-46D7-94D8-828A0F2A9FF8}" type="sibTrans" cxnId="{C34F3114-C150-4D45-8B81-756484C861D6}">
      <dgm:prSet/>
      <dgm:spPr/>
      <dgm:t>
        <a:bodyPr/>
        <a:lstStyle/>
        <a:p>
          <a:endParaRPr lang="en-US"/>
        </a:p>
      </dgm:t>
    </dgm:pt>
    <dgm:pt modelId="{A7569637-9058-416E-A3E8-EC19F12837EE}">
      <dgm:prSet phldrT="[Texto]"/>
      <dgm:spPr/>
      <dgm:t>
        <a:bodyPr/>
        <a:lstStyle/>
        <a:p>
          <a:r>
            <a:rPr lang="es-MX" dirty="0"/>
            <a:t>Hacer harina</a:t>
          </a:r>
          <a:endParaRPr lang="en-US" dirty="0"/>
        </a:p>
      </dgm:t>
    </dgm:pt>
    <dgm:pt modelId="{BAA4E6DC-FA4B-4072-BC3F-E7318CF2F9DB}" type="parTrans" cxnId="{C1B7B0A1-7165-4705-8F1A-89E2144D1868}">
      <dgm:prSet/>
      <dgm:spPr/>
      <dgm:t>
        <a:bodyPr/>
        <a:lstStyle/>
        <a:p>
          <a:endParaRPr lang="en-US"/>
        </a:p>
      </dgm:t>
    </dgm:pt>
    <dgm:pt modelId="{5C1BE311-8D0F-4122-B467-DB81AAD932BC}" type="sibTrans" cxnId="{C1B7B0A1-7165-4705-8F1A-89E2144D1868}">
      <dgm:prSet/>
      <dgm:spPr/>
      <dgm:t>
        <a:bodyPr/>
        <a:lstStyle/>
        <a:p>
          <a:endParaRPr lang="en-US"/>
        </a:p>
      </dgm:t>
    </dgm:pt>
    <dgm:pt modelId="{8F3BE5F4-ED16-4D4C-95BD-0F4E09995A6B}">
      <dgm:prSet phldrT="[Texto]"/>
      <dgm:spPr/>
      <dgm:t>
        <a:bodyPr/>
        <a:lstStyle/>
        <a:p>
          <a:r>
            <a:rPr lang="es-MX" dirty="0"/>
            <a:t>Añadir agua y levadura</a:t>
          </a:r>
          <a:endParaRPr lang="en-US" dirty="0"/>
        </a:p>
      </dgm:t>
    </dgm:pt>
    <dgm:pt modelId="{7F021992-2B37-4F77-84C8-7A3C89E10019}" type="parTrans" cxnId="{FE23A092-085F-4A20-8B34-7C73FD9E9FFC}">
      <dgm:prSet/>
      <dgm:spPr/>
      <dgm:t>
        <a:bodyPr/>
        <a:lstStyle/>
        <a:p>
          <a:endParaRPr lang="en-US"/>
        </a:p>
      </dgm:t>
    </dgm:pt>
    <dgm:pt modelId="{79CB2E3F-435A-4494-9E88-06270B4A8700}" type="sibTrans" cxnId="{FE23A092-085F-4A20-8B34-7C73FD9E9FFC}">
      <dgm:prSet/>
      <dgm:spPr/>
      <dgm:t>
        <a:bodyPr/>
        <a:lstStyle/>
        <a:p>
          <a:endParaRPr lang="en-US"/>
        </a:p>
      </dgm:t>
    </dgm:pt>
    <dgm:pt modelId="{1DB5656F-C0E4-49FC-85F1-06BE31555569}">
      <dgm:prSet phldrT="[Texto]"/>
      <dgm:spPr/>
      <dgm:t>
        <a:bodyPr/>
        <a:lstStyle/>
        <a:p>
          <a:r>
            <a:rPr lang="es-MX" dirty="0"/>
            <a:t>Hornear el Pan</a:t>
          </a:r>
          <a:endParaRPr lang="en-US" dirty="0"/>
        </a:p>
      </dgm:t>
    </dgm:pt>
    <dgm:pt modelId="{3D3F5F43-7CD0-4E68-814B-8AB498B738F4}" type="parTrans" cxnId="{6C272D61-F96E-4180-83CE-393DED9C99EE}">
      <dgm:prSet/>
      <dgm:spPr/>
      <dgm:t>
        <a:bodyPr/>
        <a:lstStyle/>
        <a:p>
          <a:endParaRPr lang="en-US"/>
        </a:p>
      </dgm:t>
    </dgm:pt>
    <dgm:pt modelId="{03B972D0-8B3F-47C5-99A9-33CD46660EBF}" type="sibTrans" cxnId="{6C272D61-F96E-4180-83CE-393DED9C99EE}">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6">
        <dgm:presLayoutVars>
          <dgm:bulletEnabled val="1"/>
        </dgm:presLayoutVars>
      </dgm:prSet>
      <dgm:spPr/>
    </dgm:pt>
    <dgm:pt modelId="{25136B21-9388-45FC-BF06-B40C589DE292}" type="pres">
      <dgm:prSet presAssocID="{090001A0-C781-4FB3-BB82-00A0878A46B4}" presName="sibTrans" presStyleLbl="sibTrans1D1" presStyleIdx="0" presStyleCnt="5"/>
      <dgm:spPr/>
    </dgm:pt>
    <dgm:pt modelId="{9B1FB525-2C0D-44F9-B1AD-67A62D3B726D}" type="pres">
      <dgm:prSet presAssocID="{090001A0-C781-4FB3-BB82-00A0878A46B4}" presName="connectorText" presStyleLbl="sibTrans1D1" presStyleIdx="0" presStyleCnt="5"/>
      <dgm:spPr/>
    </dgm:pt>
    <dgm:pt modelId="{790FEB93-E3FD-4B1C-B9C7-77C92D127984}" type="pres">
      <dgm:prSet presAssocID="{FE249CDD-C1A9-4805-8228-EF9439BEC0C0}" presName="node" presStyleLbl="node1" presStyleIdx="1" presStyleCnt="6">
        <dgm:presLayoutVars>
          <dgm:bulletEnabled val="1"/>
        </dgm:presLayoutVars>
      </dgm:prSet>
      <dgm:spPr/>
    </dgm:pt>
    <dgm:pt modelId="{1AB5901D-2358-4E92-9B4E-4407E8545F9F}" type="pres">
      <dgm:prSet presAssocID="{07CAE73D-9E4E-4559-9A3A-43B4C3F38B0D}" presName="sibTrans" presStyleLbl="sibTrans1D1" presStyleIdx="1" presStyleCnt="5"/>
      <dgm:spPr/>
    </dgm:pt>
    <dgm:pt modelId="{E5A58675-95E6-402A-9022-B61BF372CFDF}" type="pres">
      <dgm:prSet presAssocID="{07CAE73D-9E4E-4559-9A3A-43B4C3F38B0D}" presName="connectorText" presStyleLbl="sibTrans1D1" presStyleIdx="1" presStyleCnt="5"/>
      <dgm:spPr/>
    </dgm:pt>
    <dgm:pt modelId="{BE15CC8F-5C75-4721-BD32-7AC8D866D611}" type="pres">
      <dgm:prSet presAssocID="{61D4C763-C9FD-4852-92AA-2D57D56A9899}" presName="node" presStyleLbl="node1" presStyleIdx="2" presStyleCnt="6">
        <dgm:presLayoutVars>
          <dgm:bulletEnabled val="1"/>
        </dgm:presLayoutVars>
      </dgm:prSet>
      <dgm:spPr/>
    </dgm:pt>
    <dgm:pt modelId="{9C1A854C-B7FA-477A-90D7-536B1910402F}" type="pres">
      <dgm:prSet presAssocID="{310B2B33-D23D-46D7-94D8-828A0F2A9FF8}" presName="sibTrans" presStyleLbl="sibTrans1D1" presStyleIdx="2" presStyleCnt="5"/>
      <dgm:spPr/>
    </dgm:pt>
    <dgm:pt modelId="{9118CDAB-EA0E-4AE1-B062-816EE7BA1719}" type="pres">
      <dgm:prSet presAssocID="{310B2B33-D23D-46D7-94D8-828A0F2A9FF8}" presName="connectorText" presStyleLbl="sibTrans1D1" presStyleIdx="2" presStyleCnt="5"/>
      <dgm:spPr/>
    </dgm:pt>
    <dgm:pt modelId="{BB7532B1-647A-4D2F-946F-96A6B6FB1699}" type="pres">
      <dgm:prSet presAssocID="{A7569637-9058-416E-A3E8-EC19F12837EE}" presName="node" presStyleLbl="node1" presStyleIdx="3" presStyleCnt="6">
        <dgm:presLayoutVars>
          <dgm:bulletEnabled val="1"/>
        </dgm:presLayoutVars>
      </dgm:prSet>
      <dgm:spPr/>
    </dgm:pt>
    <dgm:pt modelId="{BC85B283-FFA2-49F2-B65D-BFC1B384E75A}" type="pres">
      <dgm:prSet presAssocID="{5C1BE311-8D0F-4122-B467-DB81AAD932BC}" presName="sibTrans" presStyleLbl="sibTrans1D1" presStyleIdx="3" presStyleCnt="5"/>
      <dgm:spPr/>
    </dgm:pt>
    <dgm:pt modelId="{2B62A58D-C912-48FE-B7B3-AB2248686233}" type="pres">
      <dgm:prSet presAssocID="{5C1BE311-8D0F-4122-B467-DB81AAD932BC}" presName="connectorText" presStyleLbl="sibTrans1D1" presStyleIdx="3" presStyleCnt="5"/>
      <dgm:spPr/>
    </dgm:pt>
    <dgm:pt modelId="{9EFBE7F6-4189-44F6-BADF-22C0AC1509ED}" type="pres">
      <dgm:prSet presAssocID="{8F3BE5F4-ED16-4D4C-95BD-0F4E09995A6B}" presName="node" presStyleLbl="node1" presStyleIdx="4" presStyleCnt="6">
        <dgm:presLayoutVars>
          <dgm:bulletEnabled val="1"/>
        </dgm:presLayoutVars>
      </dgm:prSet>
      <dgm:spPr/>
    </dgm:pt>
    <dgm:pt modelId="{64024E9C-DD9C-46BC-B35F-7D82197F8040}" type="pres">
      <dgm:prSet presAssocID="{79CB2E3F-435A-4494-9E88-06270B4A8700}" presName="sibTrans" presStyleLbl="sibTrans1D1" presStyleIdx="4" presStyleCnt="5"/>
      <dgm:spPr/>
    </dgm:pt>
    <dgm:pt modelId="{E75E562E-ABE0-4003-BC6E-941FBE3E02BA}" type="pres">
      <dgm:prSet presAssocID="{79CB2E3F-435A-4494-9E88-06270B4A8700}" presName="connectorText" presStyleLbl="sibTrans1D1" presStyleIdx="4" presStyleCnt="5"/>
      <dgm:spPr/>
    </dgm:pt>
    <dgm:pt modelId="{6665D927-38DA-4B53-B070-29E2348F9246}" type="pres">
      <dgm:prSet presAssocID="{1DB5656F-C0E4-49FC-85F1-06BE31555569}" presName="node" presStyleLbl="node1" presStyleIdx="5" presStyleCnt="6">
        <dgm:presLayoutVars>
          <dgm:bulletEnabled val="1"/>
        </dgm:presLayoutVars>
      </dgm:prSet>
      <dgm:spPr/>
    </dgm:pt>
  </dgm:ptLst>
  <dgm:cxnLst>
    <dgm:cxn modelId="{1DA8FE04-610A-4E39-AFFF-E4D36453BA14}" type="presOf" srcId="{07CAE73D-9E4E-4559-9A3A-43B4C3F38B0D}" destId="{E5A58675-95E6-402A-9022-B61BF372CFDF}"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C34F3114-C150-4D45-8B81-756484C861D6}" srcId="{6E405675-B1BE-44F7-A275-DDE73BF5D8CE}" destId="{61D4C763-C9FD-4852-92AA-2D57D56A9899}" srcOrd="2" destOrd="0" parTransId="{84FFA0F6-5A92-4CC3-9DDC-7D381A373139}" sibTransId="{310B2B33-D23D-46D7-94D8-828A0F2A9FF8}"/>
    <dgm:cxn modelId="{FFFA9B15-7B94-4D42-B545-9E2DD2EE80F3}" type="presOf" srcId="{79CB2E3F-435A-4494-9E88-06270B4A8700}" destId="{E75E562E-ABE0-4003-BC6E-941FBE3E02BA}" srcOrd="1" destOrd="0" presId="urn:microsoft.com/office/officeart/2005/8/layout/bProcess3"/>
    <dgm:cxn modelId="{5C4C4A20-3070-454A-9FEE-8F0E7B48738E}" type="presOf" srcId="{79CB2E3F-435A-4494-9E88-06270B4A8700}" destId="{64024E9C-DD9C-46BC-B35F-7D82197F8040}" srcOrd="0" destOrd="0" presId="urn:microsoft.com/office/officeart/2005/8/layout/bProcess3"/>
    <dgm:cxn modelId="{4D0AE225-F460-4362-B949-3A6CB9C54636}" type="presOf" srcId="{8F3BE5F4-ED16-4D4C-95BD-0F4E09995A6B}" destId="{9EFBE7F6-4189-44F6-BADF-22C0AC1509ED}" srcOrd="0" destOrd="0" presId="urn:microsoft.com/office/officeart/2005/8/layout/bProcess3"/>
    <dgm:cxn modelId="{2C38B140-7156-45E3-A5EC-0B7F6B7FC768}" srcId="{6E405675-B1BE-44F7-A275-DDE73BF5D8CE}" destId="{FE249CDD-C1A9-4805-8228-EF9439BEC0C0}" srcOrd="1" destOrd="0" parTransId="{9C9E22BD-88CF-46D1-AB08-A9914DD08604}" sibTransId="{07CAE73D-9E4E-4559-9A3A-43B4C3F38B0D}"/>
    <dgm:cxn modelId="{D7832B5C-9DB4-48D3-BAD8-3A8A589F7E0A}" type="presOf" srcId="{1DB5656F-C0E4-49FC-85F1-06BE31555569}" destId="{6665D927-38DA-4B53-B070-29E2348F9246}" srcOrd="0" destOrd="0" presId="urn:microsoft.com/office/officeart/2005/8/layout/bProcess3"/>
    <dgm:cxn modelId="{6C272D61-F96E-4180-83CE-393DED9C99EE}" srcId="{6E405675-B1BE-44F7-A275-DDE73BF5D8CE}" destId="{1DB5656F-C0E4-49FC-85F1-06BE31555569}" srcOrd="5" destOrd="0" parTransId="{3D3F5F43-7CD0-4E68-814B-8AB498B738F4}" sibTransId="{03B972D0-8B3F-47C5-99A9-33CD46660EBF}"/>
    <dgm:cxn modelId="{8F8D0D46-66E5-4554-BA9F-03E0F6DF930D}" type="presOf" srcId="{090001A0-C781-4FB3-BB82-00A0878A46B4}" destId="{9B1FB525-2C0D-44F9-B1AD-67A62D3B726D}" srcOrd="1" destOrd="0" presId="urn:microsoft.com/office/officeart/2005/8/layout/bProcess3"/>
    <dgm:cxn modelId="{DCE3A67A-36F8-46A5-8D77-B7E039A17DC6}" type="presOf" srcId="{310B2B33-D23D-46D7-94D8-828A0F2A9FF8}" destId="{9C1A854C-B7FA-477A-90D7-536B1910402F}" srcOrd="0" destOrd="0" presId="urn:microsoft.com/office/officeart/2005/8/layout/bProcess3"/>
    <dgm:cxn modelId="{6043E686-393A-4BF6-B94E-61C9C54892E2}" type="presOf" srcId="{07CAE73D-9E4E-4559-9A3A-43B4C3F38B0D}" destId="{1AB5901D-2358-4E92-9B4E-4407E8545F9F}" srcOrd="0" destOrd="0" presId="urn:microsoft.com/office/officeart/2005/8/layout/bProcess3"/>
    <dgm:cxn modelId="{DA507787-35C8-4F03-AD9B-A29F5F423983}" type="presOf" srcId="{A7569637-9058-416E-A3E8-EC19F12837EE}" destId="{BB7532B1-647A-4D2F-946F-96A6B6FB1699}" srcOrd="0" destOrd="0" presId="urn:microsoft.com/office/officeart/2005/8/layout/bProcess3"/>
    <dgm:cxn modelId="{CF52B691-1D1B-4C9B-9826-D9015E74BFBB}" type="presOf" srcId="{310B2B33-D23D-46D7-94D8-828A0F2A9FF8}" destId="{9118CDAB-EA0E-4AE1-B062-816EE7BA1719}" srcOrd="1" destOrd="0" presId="urn:microsoft.com/office/officeart/2005/8/layout/bProcess3"/>
    <dgm:cxn modelId="{FE23A092-085F-4A20-8B34-7C73FD9E9FFC}" srcId="{6E405675-B1BE-44F7-A275-DDE73BF5D8CE}" destId="{8F3BE5F4-ED16-4D4C-95BD-0F4E09995A6B}" srcOrd="4" destOrd="0" parTransId="{7F021992-2B37-4F77-84C8-7A3C89E10019}" sibTransId="{79CB2E3F-435A-4494-9E88-06270B4A8700}"/>
    <dgm:cxn modelId="{14221093-A66A-4B35-B1A3-7EA92E295FAB}" type="presOf" srcId="{1E7D229B-7292-4BA6-B5BC-B73E3753489C}" destId="{F7DF145A-E479-45E7-BD63-0A8C1C51C744}" srcOrd="0" destOrd="0" presId="urn:microsoft.com/office/officeart/2005/8/layout/bProcess3"/>
    <dgm:cxn modelId="{C1B7B0A1-7165-4705-8F1A-89E2144D1868}" srcId="{6E405675-B1BE-44F7-A275-DDE73BF5D8CE}" destId="{A7569637-9058-416E-A3E8-EC19F12837EE}" srcOrd="3" destOrd="0" parTransId="{BAA4E6DC-FA4B-4072-BC3F-E7318CF2F9DB}" sibTransId="{5C1BE311-8D0F-4122-B467-DB81AAD932BC}"/>
    <dgm:cxn modelId="{E89A2BA5-8555-4CFD-A8A8-F8409B714B13}" type="presOf" srcId="{5C1BE311-8D0F-4122-B467-DB81AAD932BC}" destId="{2B62A58D-C912-48FE-B7B3-AB2248686233}" srcOrd="1" destOrd="0" presId="urn:microsoft.com/office/officeart/2005/8/layout/bProcess3"/>
    <dgm:cxn modelId="{05490EB3-4FB3-412E-BA99-39015CD3134F}" type="presOf" srcId="{FE249CDD-C1A9-4805-8228-EF9439BEC0C0}" destId="{790FEB93-E3FD-4B1C-B9C7-77C92D127984}" srcOrd="0" destOrd="0" presId="urn:microsoft.com/office/officeart/2005/8/layout/bProcess3"/>
    <dgm:cxn modelId="{4674BEB6-C3AF-4F71-AC02-605435D86A2A}" type="presOf" srcId="{5C1BE311-8D0F-4122-B467-DB81AAD932BC}" destId="{BC85B283-FFA2-49F2-B65D-BFC1B384E75A}"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1942C7DC-61BD-4591-A6AE-77B8F17B1DD0}" type="presOf" srcId="{61D4C763-C9FD-4852-92AA-2D57D56A9899}" destId="{BE15CC8F-5C75-4721-BD32-7AC8D866D611}"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54A333CB-B477-491D-8774-5BA7B13AADC2}" type="presParOf" srcId="{CB84F889-ED2B-4CC7-B141-FC07BCB3A8B4}" destId="{790FEB93-E3FD-4B1C-B9C7-77C92D127984}" srcOrd="2" destOrd="0" presId="urn:microsoft.com/office/officeart/2005/8/layout/bProcess3"/>
    <dgm:cxn modelId="{7E9467C8-4D25-4277-B0C3-F8E70CDF2841}" type="presParOf" srcId="{CB84F889-ED2B-4CC7-B141-FC07BCB3A8B4}" destId="{1AB5901D-2358-4E92-9B4E-4407E8545F9F}" srcOrd="3" destOrd="0" presId="urn:microsoft.com/office/officeart/2005/8/layout/bProcess3"/>
    <dgm:cxn modelId="{C61764CB-D448-4611-8000-A66BC5E8C4C3}" type="presParOf" srcId="{1AB5901D-2358-4E92-9B4E-4407E8545F9F}" destId="{E5A58675-95E6-402A-9022-B61BF372CFDF}" srcOrd="0" destOrd="0" presId="urn:microsoft.com/office/officeart/2005/8/layout/bProcess3"/>
    <dgm:cxn modelId="{09991122-89BB-4445-89AA-5D59E1E999FC}" type="presParOf" srcId="{CB84F889-ED2B-4CC7-B141-FC07BCB3A8B4}" destId="{BE15CC8F-5C75-4721-BD32-7AC8D866D611}" srcOrd="4" destOrd="0" presId="urn:microsoft.com/office/officeart/2005/8/layout/bProcess3"/>
    <dgm:cxn modelId="{F4278BF1-1F86-474B-BCA4-3E9CAEE99335}" type="presParOf" srcId="{CB84F889-ED2B-4CC7-B141-FC07BCB3A8B4}" destId="{9C1A854C-B7FA-477A-90D7-536B1910402F}" srcOrd="5" destOrd="0" presId="urn:microsoft.com/office/officeart/2005/8/layout/bProcess3"/>
    <dgm:cxn modelId="{657EB111-694E-48CA-9051-1F9F0DB391E0}" type="presParOf" srcId="{9C1A854C-B7FA-477A-90D7-536B1910402F}" destId="{9118CDAB-EA0E-4AE1-B062-816EE7BA1719}" srcOrd="0" destOrd="0" presId="urn:microsoft.com/office/officeart/2005/8/layout/bProcess3"/>
    <dgm:cxn modelId="{9CC2964A-C1A1-48F9-AD5B-CED3234AFD0D}" type="presParOf" srcId="{CB84F889-ED2B-4CC7-B141-FC07BCB3A8B4}" destId="{BB7532B1-647A-4D2F-946F-96A6B6FB1699}" srcOrd="6" destOrd="0" presId="urn:microsoft.com/office/officeart/2005/8/layout/bProcess3"/>
    <dgm:cxn modelId="{33A1DE31-1460-4311-A74B-2955F1166A93}" type="presParOf" srcId="{CB84F889-ED2B-4CC7-B141-FC07BCB3A8B4}" destId="{BC85B283-FFA2-49F2-B65D-BFC1B384E75A}" srcOrd="7" destOrd="0" presId="urn:microsoft.com/office/officeart/2005/8/layout/bProcess3"/>
    <dgm:cxn modelId="{31BCDABF-53F1-401D-8E6F-AE1670E541F1}" type="presParOf" srcId="{BC85B283-FFA2-49F2-B65D-BFC1B384E75A}" destId="{2B62A58D-C912-48FE-B7B3-AB2248686233}" srcOrd="0" destOrd="0" presId="urn:microsoft.com/office/officeart/2005/8/layout/bProcess3"/>
    <dgm:cxn modelId="{D2B772C8-272E-4E60-9085-4CB4CCB7EBA0}" type="presParOf" srcId="{CB84F889-ED2B-4CC7-B141-FC07BCB3A8B4}" destId="{9EFBE7F6-4189-44F6-BADF-22C0AC1509ED}" srcOrd="8" destOrd="0" presId="urn:microsoft.com/office/officeart/2005/8/layout/bProcess3"/>
    <dgm:cxn modelId="{54C30A03-F6DF-433A-8A98-CB39421E881C}" type="presParOf" srcId="{CB84F889-ED2B-4CC7-B141-FC07BCB3A8B4}" destId="{64024E9C-DD9C-46BC-B35F-7D82197F8040}" srcOrd="9" destOrd="0" presId="urn:microsoft.com/office/officeart/2005/8/layout/bProcess3"/>
    <dgm:cxn modelId="{1AD57C17-67F9-457A-917A-2B361E9D941E}" type="presParOf" srcId="{64024E9C-DD9C-46BC-B35F-7D82197F8040}" destId="{E75E562E-ABE0-4003-BC6E-941FBE3E02BA}" srcOrd="0" destOrd="0" presId="urn:microsoft.com/office/officeart/2005/8/layout/bProcess3"/>
    <dgm:cxn modelId="{EA141FC2-B0E3-4DFB-B2E8-26AC3DCBA916}" type="presParOf" srcId="{CB84F889-ED2B-4CC7-B141-FC07BCB3A8B4}" destId="{6665D927-38DA-4B53-B070-29E2348F924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Criar los cerdos</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0EEF9620-4F0E-4854-8229-0B26EEFEB1FB}">
      <dgm:prSet phldrT="[Texto]"/>
      <dgm:spPr/>
      <dgm:t>
        <a:bodyPr/>
        <a:lstStyle/>
        <a:p>
          <a:r>
            <a:rPr lang="es-MX" dirty="0"/>
            <a:t>Sacrificar los Cerdos</a:t>
          </a:r>
          <a:endParaRPr lang="en-US" dirty="0"/>
        </a:p>
      </dgm:t>
    </dgm:pt>
    <dgm:pt modelId="{1724B5A3-AB0C-418D-B749-1F3342CA4E97}" type="parTrans" cxnId="{21081DF9-B1D4-415A-825C-7CD3D30D8819}">
      <dgm:prSet/>
      <dgm:spPr/>
      <dgm:t>
        <a:bodyPr/>
        <a:lstStyle/>
        <a:p>
          <a:endParaRPr lang="en-US"/>
        </a:p>
      </dgm:t>
    </dgm:pt>
    <dgm:pt modelId="{C76061D2-EF30-4AAA-AE8F-128673C3CC4D}" type="sibTrans" cxnId="{21081DF9-B1D4-415A-825C-7CD3D30D8819}">
      <dgm:prSet/>
      <dgm:spPr/>
      <dgm:t>
        <a:bodyPr/>
        <a:lstStyle/>
        <a:p>
          <a:endParaRPr lang="en-US"/>
        </a:p>
      </dgm:t>
    </dgm:pt>
    <dgm:pt modelId="{BF1B1AF2-525F-4C9F-8830-34AF631639B9}">
      <dgm:prSet phldrT="[Texto]"/>
      <dgm:spPr/>
      <dgm:t>
        <a:bodyPr/>
        <a:lstStyle/>
        <a:p>
          <a:r>
            <a:rPr lang="es-MX" dirty="0"/>
            <a:t>Hacer jamón</a:t>
          </a:r>
          <a:endParaRPr lang="en-US" dirty="0"/>
        </a:p>
      </dgm:t>
    </dgm:pt>
    <dgm:pt modelId="{9C1B428A-2894-45E5-A212-34F45A513F28}" type="parTrans" cxnId="{8832D3BD-96CD-47F5-8F3D-4E21C84DA918}">
      <dgm:prSet/>
      <dgm:spPr/>
      <dgm:t>
        <a:bodyPr/>
        <a:lstStyle/>
        <a:p>
          <a:endParaRPr lang="en-US"/>
        </a:p>
      </dgm:t>
    </dgm:pt>
    <dgm:pt modelId="{6897F575-40D4-4300-A8DF-50226ACED618}" type="sibTrans" cxnId="{8832D3BD-96CD-47F5-8F3D-4E21C84DA918}">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3">
        <dgm:presLayoutVars>
          <dgm:bulletEnabled val="1"/>
        </dgm:presLayoutVars>
      </dgm:prSet>
      <dgm:spPr/>
    </dgm:pt>
    <dgm:pt modelId="{25136B21-9388-45FC-BF06-B40C589DE292}" type="pres">
      <dgm:prSet presAssocID="{090001A0-C781-4FB3-BB82-00A0878A46B4}" presName="sibTrans" presStyleLbl="sibTrans1D1" presStyleIdx="0" presStyleCnt="2"/>
      <dgm:spPr/>
    </dgm:pt>
    <dgm:pt modelId="{9B1FB525-2C0D-44F9-B1AD-67A62D3B726D}" type="pres">
      <dgm:prSet presAssocID="{090001A0-C781-4FB3-BB82-00A0878A46B4}" presName="connectorText" presStyleLbl="sibTrans1D1" presStyleIdx="0" presStyleCnt="2"/>
      <dgm:spPr/>
    </dgm:pt>
    <dgm:pt modelId="{4013CD7D-4CBD-4979-8C9E-C368BFD113A4}" type="pres">
      <dgm:prSet presAssocID="{0EEF9620-4F0E-4854-8229-0B26EEFEB1FB}" presName="node" presStyleLbl="node1" presStyleIdx="1" presStyleCnt="3">
        <dgm:presLayoutVars>
          <dgm:bulletEnabled val="1"/>
        </dgm:presLayoutVars>
      </dgm:prSet>
      <dgm:spPr/>
    </dgm:pt>
    <dgm:pt modelId="{0FABC52C-CD81-4E37-B722-F3A9EF70B056}" type="pres">
      <dgm:prSet presAssocID="{C76061D2-EF30-4AAA-AE8F-128673C3CC4D}" presName="sibTrans" presStyleLbl="sibTrans1D1" presStyleIdx="1" presStyleCnt="2"/>
      <dgm:spPr/>
    </dgm:pt>
    <dgm:pt modelId="{88763586-9CBD-4100-8EBF-A51BD62C5CA5}" type="pres">
      <dgm:prSet presAssocID="{C76061D2-EF30-4AAA-AE8F-128673C3CC4D}" presName="connectorText" presStyleLbl="sibTrans1D1" presStyleIdx="1" presStyleCnt="2"/>
      <dgm:spPr/>
    </dgm:pt>
    <dgm:pt modelId="{7B3BBAB2-F30F-4B0D-923F-3956A2297A87}" type="pres">
      <dgm:prSet presAssocID="{BF1B1AF2-525F-4C9F-8830-34AF631639B9}" presName="node" presStyleLbl="node1" presStyleIdx="2" presStyleCnt="3">
        <dgm:presLayoutVars>
          <dgm:bulletEnabled val="1"/>
        </dgm:presLayoutVars>
      </dgm:prSet>
      <dgm:spPr/>
    </dgm:pt>
  </dgm:ptLst>
  <dgm:cxnLst>
    <dgm:cxn modelId="{9843C413-B153-4F4D-9122-04D9291839C3}" type="presOf" srcId="{6E405675-B1BE-44F7-A275-DDE73BF5D8CE}" destId="{CB84F889-ED2B-4CC7-B141-FC07BCB3A8B4}" srcOrd="0" destOrd="0" presId="urn:microsoft.com/office/officeart/2005/8/layout/bProcess3"/>
    <dgm:cxn modelId="{9C9CA71B-35EB-4AA8-88F5-A7BD2A2375E4}" type="presOf" srcId="{0EEF9620-4F0E-4854-8229-0B26EEFEB1FB}" destId="{4013CD7D-4CBD-4979-8C9E-C368BFD113A4}" srcOrd="0" destOrd="0" presId="urn:microsoft.com/office/officeart/2005/8/layout/bProcess3"/>
    <dgm:cxn modelId="{C0AD3264-9F34-4AE4-9BB6-05211FAC0001}" type="presOf" srcId="{BF1B1AF2-525F-4C9F-8830-34AF631639B9}" destId="{7B3BBAB2-F30F-4B0D-923F-3956A2297A87}" srcOrd="0" destOrd="0" presId="urn:microsoft.com/office/officeart/2005/8/layout/bProcess3"/>
    <dgm:cxn modelId="{8F8D0D46-66E5-4554-BA9F-03E0F6DF930D}" type="presOf" srcId="{090001A0-C781-4FB3-BB82-00A0878A46B4}" destId="{9B1FB525-2C0D-44F9-B1AD-67A62D3B726D}" srcOrd="1" destOrd="0" presId="urn:microsoft.com/office/officeart/2005/8/layout/bProcess3"/>
    <dgm:cxn modelId="{85988766-2CB1-4E67-B0E2-2D87B07FAAFC}" type="presOf" srcId="{C76061D2-EF30-4AAA-AE8F-128673C3CC4D}" destId="{0FABC52C-CD81-4E37-B722-F3A9EF70B056}" srcOrd="0"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8832D3BD-96CD-47F5-8F3D-4E21C84DA918}" srcId="{6E405675-B1BE-44F7-A275-DDE73BF5D8CE}" destId="{BF1B1AF2-525F-4C9F-8830-34AF631639B9}" srcOrd="2" destOrd="0" parTransId="{9C1B428A-2894-45E5-A212-34F45A513F28}" sibTransId="{6897F575-40D4-4300-A8DF-50226ACED618}"/>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21081DF9-B1D4-415A-825C-7CD3D30D8819}" srcId="{6E405675-B1BE-44F7-A275-DDE73BF5D8CE}" destId="{0EEF9620-4F0E-4854-8229-0B26EEFEB1FB}" srcOrd="1" destOrd="0" parTransId="{1724B5A3-AB0C-418D-B749-1F3342CA4E97}" sibTransId="{C76061D2-EF30-4AAA-AE8F-128673C3CC4D}"/>
    <dgm:cxn modelId="{43E458FD-0FDC-4322-AD56-04FA44EC45A1}" type="presOf" srcId="{C76061D2-EF30-4AAA-AE8F-128673C3CC4D}" destId="{88763586-9CBD-4100-8EBF-A51BD62C5CA5}" srcOrd="1"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3052A0C0-B6DA-4326-8778-2AF07A7C0804}" type="presParOf" srcId="{CB84F889-ED2B-4CC7-B141-FC07BCB3A8B4}" destId="{4013CD7D-4CBD-4979-8C9E-C368BFD113A4}" srcOrd="2" destOrd="0" presId="urn:microsoft.com/office/officeart/2005/8/layout/bProcess3"/>
    <dgm:cxn modelId="{86F50FA8-ADA5-47C7-8958-0933877584CB}" type="presParOf" srcId="{CB84F889-ED2B-4CC7-B141-FC07BCB3A8B4}" destId="{0FABC52C-CD81-4E37-B722-F3A9EF70B056}" srcOrd="3" destOrd="0" presId="urn:microsoft.com/office/officeart/2005/8/layout/bProcess3"/>
    <dgm:cxn modelId="{3D708018-380C-4DEE-98F0-B5874AF87C28}" type="presParOf" srcId="{0FABC52C-CD81-4E37-B722-F3A9EF70B056}" destId="{88763586-9CBD-4100-8EBF-A51BD62C5CA5}" srcOrd="0" destOrd="0" presId="urn:microsoft.com/office/officeart/2005/8/layout/bProcess3"/>
    <dgm:cxn modelId="{D734EDFF-489A-43EC-A4E4-256C63721E81}" type="presParOf" srcId="{CB84F889-ED2B-4CC7-B141-FC07BCB3A8B4}" destId="{7B3BBAB2-F30F-4B0D-923F-3956A2297A87}" srcOrd="4"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Ordeñar la vaca</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0EEF9620-4F0E-4854-8229-0B26EEFEB1FB}">
      <dgm:prSet phldrT="[Texto]"/>
      <dgm:spPr/>
      <dgm:t>
        <a:bodyPr/>
        <a:lstStyle/>
        <a:p>
          <a:r>
            <a:rPr lang="es-MX" dirty="0"/>
            <a:t>Hacer Crema</a:t>
          </a:r>
          <a:endParaRPr lang="en-US" dirty="0"/>
        </a:p>
      </dgm:t>
    </dgm:pt>
    <dgm:pt modelId="{1724B5A3-AB0C-418D-B749-1F3342CA4E97}" type="parTrans" cxnId="{21081DF9-B1D4-415A-825C-7CD3D30D8819}">
      <dgm:prSet/>
      <dgm:spPr/>
      <dgm:t>
        <a:bodyPr/>
        <a:lstStyle/>
        <a:p>
          <a:endParaRPr lang="en-US"/>
        </a:p>
      </dgm:t>
    </dgm:pt>
    <dgm:pt modelId="{C76061D2-EF30-4AAA-AE8F-128673C3CC4D}" type="sibTrans" cxnId="{21081DF9-B1D4-415A-825C-7CD3D30D8819}">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2">
        <dgm:presLayoutVars>
          <dgm:bulletEnabled val="1"/>
        </dgm:presLayoutVars>
      </dgm:prSet>
      <dgm:spPr/>
    </dgm:pt>
    <dgm:pt modelId="{25136B21-9388-45FC-BF06-B40C589DE292}" type="pres">
      <dgm:prSet presAssocID="{090001A0-C781-4FB3-BB82-00A0878A46B4}" presName="sibTrans" presStyleLbl="sibTrans1D1" presStyleIdx="0" presStyleCnt="1"/>
      <dgm:spPr/>
    </dgm:pt>
    <dgm:pt modelId="{9B1FB525-2C0D-44F9-B1AD-67A62D3B726D}" type="pres">
      <dgm:prSet presAssocID="{090001A0-C781-4FB3-BB82-00A0878A46B4}" presName="connectorText" presStyleLbl="sibTrans1D1" presStyleIdx="0" presStyleCnt="1"/>
      <dgm:spPr/>
    </dgm:pt>
    <dgm:pt modelId="{4013CD7D-4CBD-4979-8C9E-C368BFD113A4}" type="pres">
      <dgm:prSet presAssocID="{0EEF9620-4F0E-4854-8229-0B26EEFEB1FB}" presName="node" presStyleLbl="node1" presStyleIdx="1" presStyleCnt="2">
        <dgm:presLayoutVars>
          <dgm:bulletEnabled val="1"/>
        </dgm:presLayoutVars>
      </dgm:prSet>
      <dgm:spPr/>
    </dgm:pt>
  </dgm:ptLst>
  <dgm:cxnLst>
    <dgm:cxn modelId="{9843C413-B153-4F4D-9122-04D9291839C3}" type="presOf" srcId="{6E405675-B1BE-44F7-A275-DDE73BF5D8CE}" destId="{CB84F889-ED2B-4CC7-B141-FC07BCB3A8B4}" srcOrd="0" destOrd="0" presId="urn:microsoft.com/office/officeart/2005/8/layout/bProcess3"/>
    <dgm:cxn modelId="{9C9CA71B-35EB-4AA8-88F5-A7BD2A2375E4}" type="presOf" srcId="{0EEF9620-4F0E-4854-8229-0B26EEFEB1FB}" destId="{4013CD7D-4CBD-4979-8C9E-C368BFD113A4}" srcOrd="0" destOrd="0" presId="urn:microsoft.com/office/officeart/2005/8/layout/bProcess3"/>
    <dgm:cxn modelId="{8F8D0D46-66E5-4554-BA9F-03E0F6DF930D}" type="presOf" srcId="{090001A0-C781-4FB3-BB82-00A0878A46B4}" destId="{9B1FB525-2C0D-44F9-B1AD-67A62D3B726D}" srcOrd="1"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21081DF9-B1D4-415A-825C-7CD3D30D8819}" srcId="{6E405675-B1BE-44F7-A275-DDE73BF5D8CE}" destId="{0EEF9620-4F0E-4854-8229-0B26EEFEB1FB}" srcOrd="1" destOrd="0" parTransId="{1724B5A3-AB0C-418D-B749-1F3342CA4E97}" sibTransId="{C76061D2-EF30-4AAA-AE8F-128673C3CC4D}"/>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3052A0C0-B6DA-4326-8778-2AF07A7C0804}" type="presParOf" srcId="{CB84F889-ED2B-4CC7-B141-FC07BCB3A8B4}" destId="{4013CD7D-4CBD-4979-8C9E-C368BFD113A4}" srcOrd="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Plantar el tomate</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FE249CDD-C1A9-4805-8228-EF9439BEC0C0}">
      <dgm:prSet phldrT="[Texto]"/>
      <dgm:spPr/>
      <dgm:t>
        <a:bodyPr/>
        <a:lstStyle/>
        <a:p>
          <a:r>
            <a:rPr lang="es-MX" dirty="0"/>
            <a:t>Cuidar la siembra</a:t>
          </a:r>
          <a:endParaRPr lang="en-US" dirty="0"/>
        </a:p>
      </dgm:t>
    </dgm:pt>
    <dgm:pt modelId="{9C9E22BD-88CF-46D1-AB08-A9914DD08604}" type="parTrans" cxnId="{2C38B140-7156-45E3-A5EC-0B7F6B7FC768}">
      <dgm:prSet/>
      <dgm:spPr/>
      <dgm:t>
        <a:bodyPr/>
        <a:lstStyle/>
        <a:p>
          <a:endParaRPr lang="en-US"/>
        </a:p>
      </dgm:t>
    </dgm:pt>
    <dgm:pt modelId="{07CAE73D-9E4E-4559-9A3A-43B4C3F38B0D}" type="sibTrans" cxnId="{2C38B140-7156-45E3-A5EC-0B7F6B7FC768}">
      <dgm:prSet/>
      <dgm:spPr/>
      <dgm:t>
        <a:bodyPr/>
        <a:lstStyle/>
        <a:p>
          <a:endParaRPr lang="en-US"/>
        </a:p>
      </dgm:t>
    </dgm:pt>
    <dgm:pt modelId="{61D4C763-C9FD-4852-92AA-2D57D56A9899}">
      <dgm:prSet phldrT="[Texto]"/>
      <dgm:spPr/>
      <dgm:t>
        <a:bodyPr/>
        <a:lstStyle/>
        <a:p>
          <a:r>
            <a:rPr lang="es-MX" dirty="0"/>
            <a:t>Cosechar el tomate</a:t>
          </a:r>
          <a:endParaRPr lang="en-US" dirty="0"/>
        </a:p>
      </dgm:t>
    </dgm:pt>
    <dgm:pt modelId="{84FFA0F6-5A92-4CC3-9DDC-7D381A373139}" type="parTrans" cxnId="{C34F3114-C150-4D45-8B81-756484C861D6}">
      <dgm:prSet/>
      <dgm:spPr/>
      <dgm:t>
        <a:bodyPr/>
        <a:lstStyle/>
        <a:p>
          <a:endParaRPr lang="en-US"/>
        </a:p>
      </dgm:t>
    </dgm:pt>
    <dgm:pt modelId="{310B2B33-D23D-46D7-94D8-828A0F2A9FF8}" type="sibTrans" cxnId="{C34F3114-C150-4D45-8B81-756484C861D6}">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3">
        <dgm:presLayoutVars>
          <dgm:bulletEnabled val="1"/>
        </dgm:presLayoutVars>
      </dgm:prSet>
      <dgm:spPr/>
    </dgm:pt>
    <dgm:pt modelId="{25136B21-9388-45FC-BF06-B40C589DE292}" type="pres">
      <dgm:prSet presAssocID="{090001A0-C781-4FB3-BB82-00A0878A46B4}" presName="sibTrans" presStyleLbl="sibTrans1D1" presStyleIdx="0" presStyleCnt="2"/>
      <dgm:spPr/>
    </dgm:pt>
    <dgm:pt modelId="{9B1FB525-2C0D-44F9-B1AD-67A62D3B726D}" type="pres">
      <dgm:prSet presAssocID="{090001A0-C781-4FB3-BB82-00A0878A46B4}" presName="connectorText" presStyleLbl="sibTrans1D1" presStyleIdx="0" presStyleCnt="2"/>
      <dgm:spPr/>
    </dgm:pt>
    <dgm:pt modelId="{790FEB93-E3FD-4B1C-B9C7-77C92D127984}" type="pres">
      <dgm:prSet presAssocID="{FE249CDD-C1A9-4805-8228-EF9439BEC0C0}" presName="node" presStyleLbl="node1" presStyleIdx="1" presStyleCnt="3">
        <dgm:presLayoutVars>
          <dgm:bulletEnabled val="1"/>
        </dgm:presLayoutVars>
      </dgm:prSet>
      <dgm:spPr/>
    </dgm:pt>
    <dgm:pt modelId="{1AB5901D-2358-4E92-9B4E-4407E8545F9F}" type="pres">
      <dgm:prSet presAssocID="{07CAE73D-9E4E-4559-9A3A-43B4C3F38B0D}" presName="sibTrans" presStyleLbl="sibTrans1D1" presStyleIdx="1" presStyleCnt="2"/>
      <dgm:spPr/>
    </dgm:pt>
    <dgm:pt modelId="{E5A58675-95E6-402A-9022-B61BF372CFDF}" type="pres">
      <dgm:prSet presAssocID="{07CAE73D-9E4E-4559-9A3A-43B4C3F38B0D}" presName="connectorText" presStyleLbl="sibTrans1D1" presStyleIdx="1" presStyleCnt="2"/>
      <dgm:spPr/>
    </dgm:pt>
    <dgm:pt modelId="{BE15CC8F-5C75-4721-BD32-7AC8D866D611}" type="pres">
      <dgm:prSet presAssocID="{61D4C763-C9FD-4852-92AA-2D57D56A9899}" presName="node" presStyleLbl="node1" presStyleIdx="2" presStyleCnt="3">
        <dgm:presLayoutVars>
          <dgm:bulletEnabled val="1"/>
        </dgm:presLayoutVars>
      </dgm:prSet>
      <dgm:spPr/>
    </dgm:pt>
  </dgm:ptLst>
  <dgm:cxnLst>
    <dgm:cxn modelId="{1DA8FE04-610A-4E39-AFFF-E4D36453BA14}" type="presOf" srcId="{07CAE73D-9E4E-4559-9A3A-43B4C3F38B0D}" destId="{E5A58675-95E6-402A-9022-B61BF372CFDF}"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C34F3114-C150-4D45-8B81-756484C861D6}" srcId="{6E405675-B1BE-44F7-A275-DDE73BF5D8CE}" destId="{61D4C763-C9FD-4852-92AA-2D57D56A9899}" srcOrd="2" destOrd="0" parTransId="{84FFA0F6-5A92-4CC3-9DDC-7D381A373139}" sibTransId="{310B2B33-D23D-46D7-94D8-828A0F2A9FF8}"/>
    <dgm:cxn modelId="{2C38B140-7156-45E3-A5EC-0B7F6B7FC768}" srcId="{6E405675-B1BE-44F7-A275-DDE73BF5D8CE}" destId="{FE249CDD-C1A9-4805-8228-EF9439BEC0C0}" srcOrd="1" destOrd="0" parTransId="{9C9E22BD-88CF-46D1-AB08-A9914DD08604}" sibTransId="{07CAE73D-9E4E-4559-9A3A-43B4C3F38B0D}"/>
    <dgm:cxn modelId="{8F8D0D46-66E5-4554-BA9F-03E0F6DF930D}" type="presOf" srcId="{090001A0-C781-4FB3-BB82-00A0878A46B4}" destId="{9B1FB525-2C0D-44F9-B1AD-67A62D3B726D}" srcOrd="1" destOrd="0" presId="urn:microsoft.com/office/officeart/2005/8/layout/bProcess3"/>
    <dgm:cxn modelId="{6043E686-393A-4BF6-B94E-61C9C54892E2}" type="presOf" srcId="{07CAE73D-9E4E-4559-9A3A-43B4C3F38B0D}" destId="{1AB5901D-2358-4E92-9B4E-4407E8545F9F}" srcOrd="0"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05490EB3-4FB3-412E-BA99-39015CD3134F}" type="presOf" srcId="{FE249CDD-C1A9-4805-8228-EF9439BEC0C0}" destId="{790FEB93-E3FD-4B1C-B9C7-77C92D127984}"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1942C7DC-61BD-4591-A6AE-77B8F17B1DD0}" type="presOf" srcId="{61D4C763-C9FD-4852-92AA-2D57D56A9899}" destId="{BE15CC8F-5C75-4721-BD32-7AC8D866D611}"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54A333CB-B477-491D-8774-5BA7B13AADC2}" type="presParOf" srcId="{CB84F889-ED2B-4CC7-B141-FC07BCB3A8B4}" destId="{790FEB93-E3FD-4B1C-B9C7-77C92D127984}" srcOrd="2" destOrd="0" presId="urn:microsoft.com/office/officeart/2005/8/layout/bProcess3"/>
    <dgm:cxn modelId="{7E9467C8-4D25-4277-B0C3-F8E70CDF2841}" type="presParOf" srcId="{CB84F889-ED2B-4CC7-B141-FC07BCB3A8B4}" destId="{1AB5901D-2358-4E92-9B4E-4407E8545F9F}" srcOrd="3" destOrd="0" presId="urn:microsoft.com/office/officeart/2005/8/layout/bProcess3"/>
    <dgm:cxn modelId="{C61764CB-D448-4611-8000-A66BC5E8C4C3}" type="presParOf" srcId="{1AB5901D-2358-4E92-9B4E-4407E8545F9F}" destId="{E5A58675-95E6-402A-9022-B61BF372CFDF}" srcOrd="0" destOrd="0" presId="urn:microsoft.com/office/officeart/2005/8/layout/bProcess3"/>
    <dgm:cxn modelId="{09991122-89BB-4445-89AA-5D59E1E999FC}" type="presParOf" srcId="{CB84F889-ED2B-4CC7-B141-FC07BCB3A8B4}" destId="{BE15CC8F-5C75-4721-BD32-7AC8D866D611}" srcOrd="4"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Plantar la lechuga</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FE249CDD-C1A9-4805-8228-EF9439BEC0C0}">
      <dgm:prSet phldrT="[Texto]"/>
      <dgm:spPr/>
      <dgm:t>
        <a:bodyPr/>
        <a:lstStyle/>
        <a:p>
          <a:r>
            <a:rPr lang="es-MX" dirty="0"/>
            <a:t>Cuidar la siembra</a:t>
          </a:r>
          <a:endParaRPr lang="en-US" dirty="0"/>
        </a:p>
      </dgm:t>
    </dgm:pt>
    <dgm:pt modelId="{9C9E22BD-88CF-46D1-AB08-A9914DD08604}" type="parTrans" cxnId="{2C38B140-7156-45E3-A5EC-0B7F6B7FC768}">
      <dgm:prSet/>
      <dgm:spPr/>
      <dgm:t>
        <a:bodyPr/>
        <a:lstStyle/>
        <a:p>
          <a:endParaRPr lang="en-US"/>
        </a:p>
      </dgm:t>
    </dgm:pt>
    <dgm:pt modelId="{07CAE73D-9E4E-4559-9A3A-43B4C3F38B0D}" type="sibTrans" cxnId="{2C38B140-7156-45E3-A5EC-0B7F6B7FC768}">
      <dgm:prSet/>
      <dgm:spPr/>
      <dgm:t>
        <a:bodyPr/>
        <a:lstStyle/>
        <a:p>
          <a:endParaRPr lang="en-US"/>
        </a:p>
      </dgm:t>
    </dgm:pt>
    <dgm:pt modelId="{61D4C763-C9FD-4852-92AA-2D57D56A9899}">
      <dgm:prSet phldrT="[Texto]"/>
      <dgm:spPr/>
      <dgm:t>
        <a:bodyPr/>
        <a:lstStyle/>
        <a:p>
          <a:r>
            <a:rPr lang="es-MX" dirty="0"/>
            <a:t>Cosechar la lechuga</a:t>
          </a:r>
          <a:endParaRPr lang="en-US" dirty="0"/>
        </a:p>
      </dgm:t>
    </dgm:pt>
    <dgm:pt modelId="{84FFA0F6-5A92-4CC3-9DDC-7D381A373139}" type="parTrans" cxnId="{C34F3114-C150-4D45-8B81-756484C861D6}">
      <dgm:prSet/>
      <dgm:spPr/>
      <dgm:t>
        <a:bodyPr/>
        <a:lstStyle/>
        <a:p>
          <a:endParaRPr lang="en-US"/>
        </a:p>
      </dgm:t>
    </dgm:pt>
    <dgm:pt modelId="{310B2B33-D23D-46D7-94D8-828A0F2A9FF8}" type="sibTrans" cxnId="{C34F3114-C150-4D45-8B81-756484C861D6}">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3">
        <dgm:presLayoutVars>
          <dgm:bulletEnabled val="1"/>
        </dgm:presLayoutVars>
      </dgm:prSet>
      <dgm:spPr/>
    </dgm:pt>
    <dgm:pt modelId="{25136B21-9388-45FC-BF06-B40C589DE292}" type="pres">
      <dgm:prSet presAssocID="{090001A0-C781-4FB3-BB82-00A0878A46B4}" presName="sibTrans" presStyleLbl="sibTrans1D1" presStyleIdx="0" presStyleCnt="2"/>
      <dgm:spPr/>
    </dgm:pt>
    <dgm:pt modelId="{9B1FB525-2C0D-44F9-B1AD-67A62D3B726D}" type="pres">
      <dgm:prSet presAssocID="{090001A0-C781-4FB3-BB82-00A0878A46B4}" presName="connectorText" presStyleLbl="sibTrans1D1" presStyleIdx="0" presStyleCnt="2"/>
      <dgm:spPr/>
    </dgm:pt>
    <dgm:pt modelId="{790FEB93-E3FD-4B1C-B9C7-77C92D127984}" type="pres">
      <dgm:prSet presAssocID="{FE249CDD-C1A9-4805-8228-EF9439BEC0C0}" presName="node" presStyleLbl="node1" presStyleIdx="1" presStyleCnt="3">
        <dgm:presLayoutVars>
          <dgm:bulletEnabled val="1"/>
        </dgm:presLayoutVars>
      </dgm:prSet>
      <dgm:spPr/>
    </dgm:pt>
    <dgm:pt modelId="{1AB5901D-2358-4E92-9B4E-4407E8545F9F}" type="pres">
      <dgm:prSet presAssocID="{07CAE73D-9E4E-4559-9A3A-43B4C3F38B0D}" presName="sibTrans" presStyleLbl="sibTrans1D1" presStyleIdx="1" presStyleCnt="2"/>
      <dgm:spPr/>
    </dgm:pt>
    <dgm:pt modelId="{E5A58675-95E6-402A-9022-B61BF372CFDF}" type="pres">
      <dgm:prSet presAssocID="{07CAE73D-9E4E-4559-9A3A-43B4C3F38B0D}" presName="connectorText" presStyleLbl="sibTrans1D1" presStyleIdx="1" presStyleCnt="2"/>
      <dgm:spPr/>
    </dgm:pt>
    <dgm:pt modelId="{BE15CC8F-5C75-4721-BD32-7AC8D866D611}" type="pres">
      <dgm:prSet presAssocID="{61D4C763-C9FD-4852-92AA-2D57D56A9899}" presName="node" presStyleLbl="node1" presStyleIdx="2" presStyleCnt="3">
        <dgm:presLayoutVars>
          <dgm:bulletEnabled val="1"/>
        </dgm:presLayoutVars>
      </dgm:prSet>
      <dgm:spPr/>
    </dgm:pt>
  </dgm:ptLst>
  <dgm:cxnLst>
    <dgm:cxn modelId="{1DA8FE04-610A-4E39-AFFF-E4D36453BA14}" type="presOf" srcId="{07CAE73D-9E4E-4559-9A3A-43B4C3F38B0D}" destId="{E5A58675-95E6-402A-9022-B61BF372CFDF}"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C34F3114-C150-4D45-8B81-756484C861D6}" srcId="{6E405675-B1BE-44F7-A275-DDE73BF5D8CE}" destId="{61D4C763-C9FD-4852-92AA-2D57D56A9899}" srcOrd="2" destOrd="0" parTransId="{84FFA0F6-5A92-4CC3-9DDC-7D381A373139}" sibTransId="{310B2B33-D23D-46D7-94D8-828A0F2A9FF8}"/>
    <dgm:cxn modelId="{2C38B140-7156-45E3-A5EC-0B7F6B7FC768}" srcId="{6E405675-B1BE-44F7-A275-DDE73BF5D8CE}" destId="{FE249CDD-C1A9-4805-8228-EF9439BEC0C0}" srcOrd="1" destOrd="0" parTransId="{9C9E22BD-88CF-46D1-AB08-A9914DD08604}" sibTransId="{07CAE73D-9E4E-4559-9A3A-43B4C3F38B0D}"/>
    <dgm:cxn modelId="{8F8D0D46-66E5-4554-BA9F-03E0F6DF930D}" type="presOf" srcId="{090001A0-C781-4FB3-BB82-00A0878A46B4}" destId="{9B1FB525-2C0D-44F9-B1AD-67A62D3B726D}" srcOrd="1" destOrd="0" presId="urn:microsoft.com/office/officeart/2005/8/layout/bProcess3"/>
    <dgm:cxn modelId="{6043E686-393A-4BF6-B94E-61C9C54892E2}" type="presOf" srcId="{07CAE73D-9E4E-4559-9A3A-43B4C3F38B0D}" destId="{1AB5901D-2358-4E92-9B4E-4407E8545F9F}" srcOrd="0"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05490EB3-4FB3-412E-BA99-39015CD3134F}" type="presOf" srcId="{FE249CDD-C1A9-4805-8228-EF9439BEC0C0}" destId="{790FEB93-E3FD-4B1C-B9C7-77C92D127984}"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1942C7DC-61BD-4591-A6AE-77B8F17B1DD0}" type="presOf" srcId="{61D4C763-C9FD-4852-92AA-2D57D56A9899}" destId="{BE15CC8F-5C75-4721-BD32-7AC8D866D611}"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54A333CB-B477-491D-8774-5BA7B13AADC2}" type="presParOf" srcId="{CB84F889-ED2B-4CC7-B141-FC07BCB3A8B4}" destId="{790FEB93-E3FD-4B1C-B9C7-77C92D127984}" srcOrd="2" destOrd="0" presId="urn:microsoft.com/office/officeart/2005/8/layout/bProcess3"/>
    <dgm:cxn modelId="{7E9467C8-4D25-4277-B0C3-F8E70CDF2841}" type="presParOf" srcId="{CB84F889-ED2B-4CC7-B141-FC07BCB3A8B4}" destId="{1AB5901D-2358-4E92-9B4E-4407E8545F9F}" srcOrd="3" destOrd="0" presId="urn:microsoft.com/office/officeart/2005/8/layout/bProcess3"/>
    <dgm:cxn modelId="{C61764CB-D448-4611-8000-A66BC5E8C4C3}" type="presParOf" srcId="{1AB5901D-2358-4E92-9B4E-4407E8545F9F}" destId="{E5A58675-95E6-402A-9022-B61BF372CFDF}" srcOrd="0" destOrd="0" presId="urn:microsoft.com/office/officeart/2005/8/layout/bProcess3"/>
    <dgm:cxn modelId="{09991122-89BB-4445-89AA-5D59E1E999FC}" type="presParOf" srcId="{CB84F889-ED2B-4CC7-B141-FC07BCB3A8B4}" destId="{BE15CC8F-5C75-4721-BD32-7AC8D866D611}"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Cortar el pan</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096DE0D0-EDA1-4F6F-BD1C-D9EFF8076552}">
      <dgm:prSet phldrT="[Texto]"/>
      <dgm:spPr/>
      <dgm:t>
        <a:bodyPr/>
        <a:lstStyle/>
        <a:p>
          <a:r>
            <a:rPr lang="es-MX" dirty="0"/>
            <a:t>Tomar dos rebanadas</a:t>
          </a:r>
          <a:endParaRPr lang="en-US" dirty="0"/>
        </a:p>
      </dgm:t>
    </dgm:pt>
    <dgm:pt modelId="{B4BDE806-4D29-42D4-A58A-245EB9266980}" type="parTrans" cxnId="{9F9AB410-5015-4A47-953D-31E2DCA65EB9}">
      <dgm:prSet/>
      <dgm:spPr/>
      <dgm:t>
        <a:bodyPr/>
        <a:lstStyle/>
        <a:p>
          <a:endParaRPr lang="en-US"/>
        </a:p>
      </dgm:t>
    </dgm:pt>
    <dgm:pt modelId="{1A5FF45F-C301-49F7-990F-A400EBA59E8F}" type="sibTrans" cxnId="{9F9AB410-5015-4A47-953D-31E2DCA65EB9}">
      <dgm:prSet/>
      <dgm:spPr/>
      <dgm:t>
        <a:bodyPr/>
        <a:lstStyle/>
        <a:p>
          <a:endParaRPr lang="en-US"/>
        </a:p>
      </dgm:t>
    </dgm:pt>
    <dgm:pt modelId="{63258C54-A1C6-4694-936F-E12C809C73FD}">
      <dgm:prSet phldrT="[Texto]"/>
      <dgm:spPr/>
      <dgm:t>
        <a:bodyPr/>
        <a:lstStyle/>
        <a:p>
          <a:r>
            <a:rPr lang="es-MX" dirty="0"/>
            <a:t>Encontrar el cuchillo</a:t>
          </a:r>
          <a:endParaRPr lang="en-US" dirty="0"/>
        </a:p>
      </dgm:t>
    </dgm:pt>
    <dgm:pt modelId="{059D9898-CBEF-44AA-9327-86AA912957C4}" type="parTrans" cxnId="{B7198C60-55BF-4596-B3F4-7B906CB187A6}">
      <dgm:prSet/>
      <dgm:spPr/>
      <dgm:t>
        <a:bodyPr/>
        <a:lstStyle/>
        <a:p>
          <a:endParaRPr lang="en-US"/>
        </a:p>
      </dgm:t>
    </dgm:pt>
    <dgm:pt modelId="{3C3453BB-6D3E-4D49-AC78-773F0F96C5DF}" type="sibTrans" cxnId="{B7198C60-55BF-4596-B3F4-7B906CB187A6}">
      <dgm:prSet/>
      <dgm:spPr/>
      <dgm:t>
        <a:bodyPr/>
        <a:lstStyle/>
        <a:p>
          <a:endParaRPr lang="en-US"/>
        </a:p>
      </dgm:t>
    </dgm:pt>
    <dgm:pt modelId="{85D670F0-5FF3-4E93-B66B-EC991D029D80}">
      <dgm:prSet phldrT="[Texto]"/>
      <dgm:spPr/>
      <dgm:t>
        <a:bodyPr/>
        <a:lstStyle/>
        <a:p>
          <a:r>
            <a:rPr lang="es-MX" dirty="0"/>
            <a:t>Aplicar la crema</a:t>
          </a:r>
          <a:endParaRPr lang="en-US" dirty="0"/>
        </a:p>
      </dgm:t>
    </dgm:pt>
    <dgm:pt modelId="{9AEF8987-B87B-4B8B-8FE4-78789F837CFC}" type="parTrans" cxnId="{BAA3FF07-C6D4-43BB-B738-DA6C08032C0F}">
      <dgm:prSet/>
      <dgm:spPr/>
      <dgm:t>
        <a:bodyPr/>
        <a:lstStyle/>
        <a:p>
          <a:endParaRPr lang="en-US"/>
        </a:p>
      </dgm:t>
    </dgm:pt>
    <dgm:pt modelId="{31D574AE-41CF-4D5E-A5F5-A9AB4BB9FDB4}" type="sibTrans" cxnId="{BAA3FF07-C6D4-43BB-B738-DA6C08032C0F}">
      <dgm:prSet/>
      <dgm:spPr/>
      <dgm:t>
        <a:bodyPr/>
        <a:lstStyle/>
        <a:p>
          <a:endParaRPr lang="en-US"/>
        </a:p>
      </dgm:t>
    </dgm:pt>
    <dgm:pt modelId="{32D68180-C07F-4D5B-B842-7151AB0C6FB4}">
      <dgm:prSet phldrT="[Texto]"/>
      <dgm:spPr/>
      <dgm:t>
        <a:bodyPr/>
        <a:lstStyle/>
        <a:p>
          <a:r>
            <a:rPr lang="es-MX" dirty="0"/>
            <a:t>Limpiar el cuchillo</a:t>
          </a:r>
          <a:endParaRPr lang="en-US" dirty="0"/>
        </a:p>
      </dgm:t>
    </dgm:pt>
    <dgm:pt modelId="{3CB596B3-3D84-41DE-B7DD-9EFC53332137}" type="parTrans" cxnId="{200F99E0-C287-4CDD-A78B-B0D8D37DDCA4}">
      <dgm:prSet/>
      <dgm:spPr/>
      <dgm:t>
        <a:bodyPr/>
        <a:lstStyle/>
        <a:p>
          <a:endParaRPr lang="en-US"/>
        </a:p>
      </dgm:t>
    </dgm:pt>
    <dgm:pt modelId="{A9FF3BBE-BEB9-41A5-AEBF-AE23FE346794}" type="sibTrans" cxnId="{200F99E0-C287-4CDD-A78B-B0D8D37DDCA4}">
      <dgm:prSet/>
      <dgm:spPr/>
      <dgm:t>
        <a:bodyPr/>
        <a:lstStyle/>
        <a:p>
          <a:endParaRPr lang="en-US"/>
        </a:p>
      </dgm:t>
    </dgm:pt>
    <dgm:pt modelId="{97FBE7E0-92E0-47EB-9A57-FD53DF901A34}">
      <dgm:prSet phldrT="[Texto]"/>
      <dgm:spPr/>
      <dgm:t>
        <a:bodyPr/>
        <a:lstStyle/>
        <a:p>
          <a:r>
            <a:rPr lang="es-MX" dirty="0"/>
            <a:t>Lavar lechuga y tomate</a:t>
          </a:r>
          <a:endParaRPr lang="en-US" dirty="0"/>
        </a:p>
      </dgm:t>
    </dgm:pt>
    <dgm:pt modelId="{008BD601-671F-4E33-8951-2029B6FF1F86}" type="parTrans" cxnId="{34F3150F-7664-4FA5-89F8-7BFE845E7761}">
      <dgm:prSet/>
      <dgm:spPr/>
      <dgm:t>
        <a:bodyPr/>
        <a:lstStyle/>
        <a:p>
          <a:endParaRPr lang="en-US"/>
        </a:p>
      </dgm:t>
    </dgm:pt>
    <dgm:pt modelId="{961C18AD-29B8-400C-9149-C22C5C7563AB}" type="sibTrans" cxnId="{34F3150F-7664-4FA5-89F8-7BFE845E7761}">
      <dgm:prSet/>
      <dgm:spPr/>
      <dgm:t>
        <a:bodyPr/>
        <a:lstStyle/>
        <a:p>
          <a:endParaRPr lang="en-US"/>
        </a:p>
      </dgm:t>
    </dgm:pt>
    <dgm:pt modelId="{B3B6ADFD-4128-474A-8CFB-AD55CF6EF157}">
      <dgm:prSet phldrT="[Texto]"/>
      <dgm:spPr/>
      <dgm:t>
        <a:bodyPr/>
        <a:lstStyle/>
        <a:p>
          <a:r>
            <a:rPr lang="es-MX" dirty="0"/>
            <a:t>Cortar lechuga y tomate</a:t>
          </a:r>
          <a:endParaRPr lang="en-US" dirty="0"/>
        </a:p>
      </dgm:t>
    </dgm:pt>
    <dgm:pt modelId="{A4EBA179-E686-4B3D-9B2D-91FBEE1625CD}" type="parTrans" cxnId="{5979E7AD-8EAE-4A7D-8783-0C2894992397}">
      <dgm:prSet/>
      <dgm:spPr/>
      <dgm:t>
        <a:bodyPr/>
        <a:lstStyle/>
        <a:p>
          <a:endParaRPr lang="en-US"/>
        </a:p>
      </dgm:t>
    </dgm:pt>
    <dgm:pt modelId="{669C6041-2769-4222-9513-E51ED99183C7}" type="sibTrans" cxnId="{5979E7AD-8EAE-4A7D-8783-0C2894992397}">
      <dgm:prSet/>
      <dgm:spPr/>
      <dgm:t>
        <a:bodyPr/>
        <a:lstStyle/>
        <a:p>
          <a:endParaRPr lang="en-US"/>
        </a:p>
      </dgm:t>
    </dgm:pt>
    <dgm:pt modelId="{59365322-A645-40CE-92EA-2BC409A8E990}">
      <dgm:prSet phldrT="[Texto]"/>
      <dgm:spPr/>
      <dgm:t>
        <a:bodyPr/>
        <a:lstStyle/>
        <a:p>
          <a:r>
            <a:rPr lang="es-MX" dirty="0"/>
            <a:t>Poner una rebanada de jamón</a:t>
          </a:r>
          <a:endParaRPr lang="en-US" dirty="0"/>
        </a:p>
      </dgm:t>
    </dgm:pt>
    <dgm:pt modelId="{2D4FA712-D552-4072-BB00-F33CC39C52E2}" type="parTrans" cxnId="{1F28753B-507E-43E8-B9F5-B919472834DB}">
      <dgm:prSet/>
      <dgm:spPr/>
      <dgm:t>
        <a:bodyPr/>
        <a:lstStyle/>
        <a:p>
          <a:endParaRPr lang="en-US"/>
        </a:p>
      </dgm:t>
    </dgm:pt>
    <dgm:pt modelId="{7C9D17E4-6232-4E44-8D45-F03D728FC065}" type="sibTrans" cxnId="{1F28753B-507E-43E8-B9F5-B919472834DB}">
      <dgm:prSet/>
      <dgm:spPr/>
      <dgm:t>
        <a:bodyPr/>
        <a:lstStyle/>
        <a:p>
          <a:endParaRPr lang="en-US"/>
        </a:p>
      </dgm:t>
    </dgm:pt>
    <dgm:pt modelId="{32F30F32-4776-44C0-BB8F-ABECA4407D05}">
      <dgm:prSet phldrT="[Texto]"/>
      <dgm:spPr/>
      <dgm:t>
        <a:bodyPr/>
        <a:lstStyle/>
        <a:p>
          <a:r>
            <a:rPr lang="es-MX" dirty="0"/>
            <a:t>Poner segundo pan encima</a:t>
          </a:r>
          <a:endParaRPr lang="en-US" dirty="0"/>
        </a:p>
      </dgm:t>
    </dgm:pt>
    <dgm:pt modelId="{0154DE02-202C-4643-A456-46520C5C1E54}" type="parTrans" cxnId="{49F1F884-6B2D-4F8A-B102-10ECE1B69997}">
      <dgm:prSet/>
      <dgm:spPr/>
      <dgm:t>
        <a:bodyPr/>
        <a:lstStyle/>
        <a:p>
          <a:endParaRPr lang="en-US"/>
        </a:p>
      </dgm:t>
    </dgm:pt>
    <dgm:pt modelId="{6F6330AA-90F8-454B-AAC0-0955D582D6AE}" type="sibTrans" cxnId="{49F1F884-6B2D-4F8A-B102-10ECE1B69997}">
      <dgm:prSet/>
      <dgm:spPr/>
      <dgm:t>
        <a:bodyPr/>
        <a:lstStyle/>
        <a:p>
          <a:endParaRPr lang="en-US"/>
        </a:p>
      </dgm:t>
    </dgm:pt>
    <dgm:pt modelId="{634CCACD-1893-4A59-A063-275AB476C0E3}">
      <dgm:prSet phldrT="[Texto]"/>
      <dgm:spPr/>
      <dgm:t>
        <a:bodyPr/>
        <a:lstStyle/>
        <a:p>
          <a:r>
            <a:rPr lang="es-MX" dirty="0"/>
            <a:t>Encontrar plato</a:t>
          </a:r>
          <a:endParaRPr lang="en-US" dirty="0"/>
        </a:p>
      </dgm:t>
    </dgm:pt>
    <dgm:pt modelId="{768A71CC-E00D-4ED4-B10F-923456EB99D4}" type="parTrans" cxnId="{A05F80C4-9C83-4ED2-8300-EFE901CD31D2}">
      <dgm:prSet/>
      <dgm:spPr/>
      <dgm:t>
        <a:bodyPr/>
        <a:lstStyle/>
        <a:p>
          <a:endParaRPr lang="en-US"/>
        </a:p>
      </dgm:t>
    </dgm:pt>
    <dgm:pt modelId="{439396E7-F9F7-4EB5-89C7-A98843D5EF04}" type="sibTrans" cxnId="{A05F80C4-9C83-4ED2-8300-EFE901CD31D2}">
      <dgm:prSet/>
      <dgm:spPr/>
      <dgm:t>
        <a:bodyPr/>
        <a:lstStyle/>
        <a:p>
          <a:endParaRPr lang="en-US"/>
        </a:p>
      </dgm:t>
    </dgm:pt>
    <dgm:pt modelId="{F5F5B389-80A6-4702-8A95-6B0050A8E187}">
      <dgm:prSet phldrT="[Texto]"/>
      <dgm:spPr/>
      <dgm:t>
        <a:bodyPr/>
        <a:lstStyle/>
        <a:p>
          <a:r>
            <a:rPr lang="es-MX" dirty="0"/>
            <a:t>Poner sándwich en plato</a:t>
          </a:r>
          <a:endParaRPr lang="en-US" dirty="0"/>
        </a:p>
      </dgm:t>
    </dgm:pt>
    <dgm:pt modelId="{2ED7B024-6B8D-4E63-9980-4271DCF0B4CB}" type="parTrans" cxnId="{899256D6-FED0-4F7D-B13D-FB1E6AA4F805}">
      <dgm:prSet/>
      <dgm:spPr/>
      <dgm:t>
        <a:bodyPr/>
        <a:lstStyle/>
        <a:p>
          <a:endParaRPr lang="en-US"/>
        </a:p>
      </dgm:t>
    </dgm:pt>
    <dgm:pt modelId="{B0F795E9-2EFF-4FB6-AD97-742225770202}" type="sibTrans" cxnId="{899256D6-FED0-4F7D-B13D-FB1E6AA4F805}">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11">
        <dgm:presLayoutVars>
          <dgm:bulletEnabled val="1"/>
        </dgm:presLayoutVars>
      </dgm:prSet>
      <dgm:spPr/>
    </dgm:pt>
    <dgm:pt modelId="{25136B21-9388-45FC-BF06-B40C589DE292}" type="pres">
      <dgm:prSet presAssocID="{090001A0-C781-4FB3-BB82-00A0878A46B4}" presName="sibTrans" presStyleLbl="sibTrans1D1" presStyleIdx="0" presStyleCnt="10"/>
      <dgm:spPr/>
    </dgm:pt>
    <dgm:pt modelId="{9B1FB525-2C0D-44F9-B1AD-67A62D3B726D}" type="pres">
      <dgm:prSet presAssocID="{090001A0-C781-4FB3-BB82-00A0878A46B4}" presName="connectorText" presStyleLbl="sibTrans1D1" presStyleIdx="0" presStyleCnt="10"/>
      <dgm:spPr/>
    </dgm:pt>
    <dgm:pt modelId="{D8D39A85-6069-4825-B540-A766B2A17A18}" type="pres">
      <dgm:prSet presAssocID="{096DE0D0-EDA1-4F6F-BD1C-D9EFF8076552}" presName="node" presStyleLbl="node1" presStyleIdx="1" presStyleCnt="11">
        <dgm:presLayoutVars>
          <dgm:bulletEnabled val="1"/>
        </dgm:presLayoutVars>
      </dgm:prSet>
      <dgm:spPr/>
    </dgm:pt>
    <dgm:pt modelId="{908EB5E3-3F81-45E5-A783-453E8901614B}" type="pres">
      <dgm:prSet presAssocID="{1A5FF45F-C301-49F7-990F-A400EBA59E8F}" presName="sibTrans" presStyleLbl="sibTrans1D1" presStyleIdx="1" presStyleCnt="10"/>
      <dgm:spPr/>
    </dgm:pt>
    <dgm:pt modelId="{DF0F41A3-995C-4700-ABCE-0FEAE8068E58}" type="pres">
      <dgm:prSet presAssocID="{1A5FF45F-C301-49F7-990F-A400EBA59E8F}" presName="connectorText" presStyleLbl="sibTrans1D1" presStyleIdx="1" presStyleCnt="10"/>
      <dgm:spPr/>
    </dgm:pt>
    <dgm:pt modelId="{4B011696-A73A-4FFC-87DE-928AA0A8F715}" type="pres">
      <dgm:prSet presAssocID="{63258C54-A1C6-4694-936F-E12C809C73FD}" presName="node" presStyleLbl="node1" presStyleIdx="2" presStyleCnt="11">
        <dgm:presLayoutVars>
          <dgm:bulletEnabled val="1"/>
        </dgm:presLayoutVars>
      </dgm:prSet>
      <dgm:spPr/>
    </dgm:pt>
    <dgm:pt modelId="{181C88BD-C7A9-4187-A1C8-2C3FE732E1E4}" type="pres">
      <dgm:prSet presAssocID="{3C3453BB-6D3E-4D49-AC78-773F0F96C5DF}" presName="sibTrans" presStyleLbl="sibTrans1D1" presStyleIdx="2" presStyleCnt="10"/>
      <dgm:spPr/>
    </dgm:pt>
    <dgm:pt modelId="{50DE854F-218A-4070-8496-26F02757FB0A}" type="pres">
      <dgm:prSet presAssocID="{3C3453BB-6D3E-4D49-AC78-773F0F96C5DF}" presName="connectorText" presStyleLbl="sibTrans1D1" presStyleIdx="2" presStyleCnt="10"/>
      <dgm:spPr/>
    </dgm:pt>
    <dgm:pt modelId="{38A20A5A-A7B7-4A49-9B6A-16312CCBCE7B}" type="pres">
      <dgm:prSet presAssocID="{85D670F0-5FF3-4E93-B66B-EC991D029D80}" presName="node" presStyleLbl="node1" presStyleIdx="3" presStyleCnt="11">
        <dgm:presLayoutVars>
          <dgm:bulletEnabled val="1"/>
        </dgm:presLayoutVars>
      </dgm:prSet>
      <dgm:spPr/>
    </dgm:pt>
    <dgm:pt modelId="{C0EF326E-48EB-4D55-B5F7-28FFC0FB48AC}" type="pres">
      <dgm:prSet presAssocID="{31D574AE-41CF-4D5E-A5F5-A9AB4BB9FDB4}" presName="sibTrans" presStyleLbl="sibTrans1D1" presStyleIdx="3" presStyleCnt="10"/>
      <dgm:spPr/>
    </dgm:pt>
    <dgm:pt modelId="{00447471-A210-4450-B6E1-3EF4ABD7C63B}" type="pres">
      <dgm:prSet presAssocID="{31D574AE-41CF-4D5E-A5F5-A9AB4BB9FDB4}" presName="connectorText" presStyleLbl="sibTrans1D1" presStyleIdx="3" presStyleCnt="10"/>
      <dgm:spPr/>
    </dgm:pt>
    <dgm:pt modelId="{163ED903-AA0F-4532-ACED-3DF11E8574F5}" type="pres">
      <dgm:prSet presAssocID="{32D68180-C07F-4D5B-B842-7151AB0C6FB4}" presName="node" presStyleLbl="node1" presStyleIdx="4" presStyleCnt="11">
        <dgm:presLayoutVars>
          <dgm:bulletEnabled val="1"/>
        </dgm:presLayoutVars>
      </dgm:prSet>
      <dgm:spPr/>
    </dgm:pt>
    <dgm:pt modelId="{2D901AEE-3EF1-4513-A05C-43E30F332EF2}" type="pres">
      <dgm:prSet presAssocID="{A9FF3BBE-BEB9-41A5-AEBF-AE23FE346794}" presName="sibTrans" presStyleLbl="sibTrans1D1" presStyleIdx="4" presStyleCnt="10"/>
      <dgm:spPr/>
    </dgm:pt>
    <dgm:pt modelId="{6493182C-9E97-4516-A868-691BD19856A2}" type="pres">
      <dgm:prSet presAssocID="{A9FF3BBE-BEB9-41A5-AEBF-AE23FE346794}" presName="connectorText" presStyleLbl="sibTrans1D1" presStyleIdx="4" presStyleCnt="10"/>
      <dgm:spPr/>
    </dgm:pt>
    <dgm:pt modelId="{193963B9-750C-4663-9518-FC8810433D79}" type="pres">
      <dgm:prSet presAssocID="{97FBE7E0-92E0-47EB-9A57-FD53DF901A34}" presName="node" presStyleLbl="node1" presStyleIdx="5" presStyleCnt="11">
        <dgm:presLayoutVars>
          <dgm:bulletEnabled val="1"/>
        </dgm:presLayoutVars>
      </dgm:prSet>
      <dgm:spPr/>
    </dgm:pt>
    <dgm:pt modelId="{A54791E4-125F-45EB-9D0A-3EF6635C1DD2}" type="pres">
      <dgm:prSet presAssocID="{961C18AD-29B8-400C-9149-C22C5C7563AB}" presName="sibTrans" presStyleLbl="sibTrans1D1" presStyleIdx="5" presStyleCnt="10"/>
      <dgm:spPr/>
    </dgm:pt>
    <dgm:pt modelId="{9FEBF8F4-719C-4B6D-83C6-2616ADBC00F1}" type="pres">
      <dgm:prSet presAssocID="{961C18AD-29B8-400C-9149-C22C5C7563AB}" presName="connectorText" presStyleLbl="sibTrans1D1" presStyleIdx="5" presStyleCnt="10"/>
      <dgm:spPr/>
    </dgm:pt>
    <dgm:pt modelId="{2384E6F2-5310-430B-BAAC-DA690AF2E65A}" type="pres">
      <dgm:prSet presAssocID="{B3B6ADFD-4128-474A-8CFB-AD55CF6EF157}" presName="node" presStyleLbl="node1" presStyleIdx="6" presStyleCnt="11">
        <dgm:presLayoutVars>
          <dgm:bulletEnabled val="1"/>
        </dgm:presLayoutVars>
      </dgm:prSet>
      <dgm:spPr/>
    </dgm:pt>
    <dgm:pt modelId="{0FC6C08E-E2C9-48B0-B9C4-32CBDD6AFB86}" type="pres">
      <dgm:prSet presAssocID="{669C6041-2769-4222-9513-E51ED99183C7}" presName="sibTrans" presStyleLbl="sibTrans1D1" presStyleIdx="6" presStyleCnt="10"/>
      <dgm:spPr/>
    </dgm:pt>
    <dgm:pt modelId="{5D6D7B4B-EC5E-43C4-9016-23E73CFA9431}" type="pres">
      <dgm:prSet presAssocID="{669C6041-2769-4222-9513-E51ED99183C7}" presName="connectorText" presStyleLbl="sibTrans1D1" presStyleIdx="6" presStyleCnt="10"/>
      <dgm:spPr/>
    </dgm:pt>
    <dgm:pt modelId="{F79C3F46-3952-4A56-AD4A-1C862F110895}" type="pres">
      <dgm:prSet presAssocID="{59365322-A645-40CE-92EA-2BC409A8E990}" presName="node" presStyleLbl="node1" presStyleIdx="7" presStyleCnt="11">
        <dgm:presLayoutVars>
          <dgm:bulletEnabled val="1"/>
        </dgm:presLayoutVars>
      </dgm:prSet>
      <dgm:spPr/>
    </dgm:pt>
    <dgm:pt modelId="{3834CB73-824A-43E4-B39C-BA2943375825}" type="pres">
      <dgm:prSet presAssocID="{7C9D17E4-6232-4E44-8D45-F03D728FC065}" presName="sibTrans" presStyleLbl="sibTrans1D1" presStyleIdx="7" presStyleCnt="10"/>
      <dgm:spPr/>
    </dgm:pt>
    <dgm:pt modelId="{1F895F04-39BF-442B-865D-99C6C0E771EB}" type="pres">
      <dgm:prSet presAssocID="{7C9D17E4-6232-4E44-8D45-F03D728FC065}" presName="connectorText" presStyleLbl="sibTrans1D1" presStyleIdx="7" presStyleCnt="10"/>
      <dgm:spPr/>
    </dgm:pt>
    <dgm:pt modelId="{700F0FEE-3D14-4EE6-95F7-4D6758F1FFB9}" type="pres">
      <dgm:prSet presAssocID="{32F30F32-4776-44C0-BB8F-ABECA4407D05}" presName="node" presStyleLbl="node1" presStyleIdx="8" presStyleCnt="11">
        <dgm:presLayoutVars>
          <dgm:bulletEnabled val="1"/>
        </dgm:presLayoutVars>
      </dgm:prSet>
      <dgm:spPr/>
    </dgm:pt>
    <dgm:pt modelId="{D1A4B3D6-C56C-4331-BE69-0DAC895FB9D5}" type="pres">
      <dgm:prSet presAssocID="{6F6330AA-90F8-454B-AAC0-0955D582D6AE}" presName="sibTrans" presStyleLbl="sibTrans1D1" presStyleIdx="8" presStyleCnt="10"/>
      <dgm:spPr/>
    </dgm:pt>
    <dgm:pt modelId="{CB12D0EB-A058-475A-B1D9-395D898B5E29}" type="pres">
      <dgm:prSet presAssocID="{6F6330AA-90F8-454B-AAC0-0955D582D6AE}" presName="connectorText" presStyleLbl="sibTrans1D1" presStyleIdx="8" presStyleCnt="10"/>
      <dgm:spPr/>
    </dgm:pt>
    <dgm:pt modelId="{92EABC3C-FAEB-4D25-A1CB-7BCA1BA588E8}" type="pres">
      <dgm:prSet presAssocID="{634CCACD-1893-4A59-A063-275AB476C0E3}" presName="node" presStyleLbl="node1" presStyleIdx="9" presStyleCnt="11">
        <dgm:presLayoutVars>
          <dgm:bulletEnabled val="1"/>
        </dgm:presLayoutVars>
      </dgm:prSet>
      <dgm:spPr/>
    </dgm:pt>
    <dgm:pt modelId="{917D06B2-C80C-4CC1-9C5F-D1DA7D85B532}" type="pres">
      <dgm:prSet presAssocID="{439396E7-F9F7-4EB5-89C7-A98843D5EF04}" presName="sibTrans" presStyleLbl="sibTrans1D1" presStyleIdx="9" presStyleCnt="10"/>
      <dgm:spPr/>
    </dgm:pt>
    <dgm:pt modelId="{405E3959-818F-4CCF-B2D2-13901071D4DB}" type="pres">
      <dgm:prSet presAssocID="{439396E7-F9F7-4EB5-89C7-A98843D5EF04}" presName="connectorText" presStyleLbl="sibTrans1D1" presStyleIdx="9" presStyleCnt="10"/>
      <dgm:spPr/>
    </dgm:pt>
    <dgm:pt modelId="{11BF7F66-5D11-4A2F-BC73-57F5010FDA33}" type="pres">
      <dgm:prSet presAssocID="{F5F5B389-80A6-4702-8A95-6B0050A8E187}" presName="node" presStyleLbl="node1" presStyleIdx="10" presStyleCnt="11">
        <dgm:presLayoutVars>
          <dgm:bulletEnabled val="1"/>
        </dgm:presLayoutVars>
      </dgm:prSet>
      <dgm:spPr/>
    </dgm:pt>
  </dgm:ptLst>
  <dgm:cxnLst>
    <dgm:cxn modelId="{B707FF05-28A1-466B-9A8E-87D7BBBDF20E}" type="presOf" srcId="{961C18AD-29B8-400C-9149-C22C5C7563AB}" destId="{A54791E4-125F-45EB-9D0A-3EF6635C1DD2}" srcOrd="0" destOrd="0" presId="urn:microsoft.com/office/officeart/2005/8/layout/bProcess3"/>
    <dgm:cxn modelId="{E534B906-D444-4688-8B50-714BD6F02CEB}" type="presOf" srcId="{3C3453BB-6D3E-4D49-AC78-773F0F96C5DF}" destId="{50DE854F-218A-4070-8496-26F02757FB0A}" srcOrd="1" destOrd="0" presId="urn:microsoft.com/office/officeart/2005/8/layout/bProcess3"/>
    <dgm:cxn modelId="{EB922F07-628A-47EB-A580-750039B1173C}" type="presOf" srcId="{97FBE7E0-92E0-47EB-9A57-FD53DF901A34}" destId="{193963B9-750C-4663-9518-FC8810433D79}" srcOrd="0" destOrd="0" presId="urn:microsoft.com/office/officeart/2005/8/layout/bProcess3"/>
    <dgm:cxn modelId="{BAA3FF07-C6D4-43BB-B738-DA6C08032C0F}" srcId="{6E405675-B1BE-44F7-A275-DDE73BF5D8CE}" destId="{85D670F0-5FF3-4E93-B66B-EC991D029D80}" srcOrd="3" destOrd="0" parTransId="{9AEF8987-B87B-4B8B-8FE4-78789F837CFC}" sibTransId="{31D574AE-41CF-4D5E-A5F5-A9AB4BB9FDB4}"/>
    <dgm:cxn modelId="{D33DBD08-37C7-43B1-A9B1-D720CB3CE46D}" type="presOf" srcId="{7C9D17E4-6232-4E44-8D45-F03D728FC065}" destId="{1F895F04-39BF-442B-865D-99C6C0E771EB}" srcOrd="1" destOrd="0" presId="urn:microsoft.com/office/officeart/2005/8/layout/bProcess3"/>
    <dgm:cxn modelId="{A15A920C-B4F8-4034-86CE-D87CAF1A0903}" type="presOf" srcId="{669C6041-2769-4222-9513-E51ED99183C7}" destId="{5D6D7B4B-EC5E-43C4-9016-23E73CFA9431}" srcOrd="1" destOrd="0" presId="urn:microsoft.com/office/officeart/2005/8/layout/bProcess3"/>
    <dgm:cxn modelId="{34F3150F-7664-4FA5-89F8-7BFE845E7761}" srcId="{6E405675-B1BE-44F7-A275-DDE73BF5D8CE}" destId="{97FBE7E0-92E0-47EB-9A57-FD53DF901A34}" srcOrd="5" destOrd="0" parTransId="{008BD601-671F-4E33-8951-2029B6FF1F86}" sibTransId="{961C18AD-29B8-400C-9149-C22C5C7563AB}"/>
    <dgm:cxn modelId="{7D343A10-57EE-4FE4-A5DB-A22842C41047}" type="presOf" srcId="{A9FF3BBE-BEB9-41A5-AEBF-AE23FE346794}" destId="{2D901AEE-3EF1-4513-A05C-43E30F332EF2}" srcOrd="0" destOrd="0" presId="urn:microsoft.com/office/officeart/2005/8/layout/bProcess3"/>
    <dgm:cxn modelId="{9F9AB410-5015-4A47-953D-31E2DCA65EB9}" srcId="{6E405675-B1BE-44F7-A275-DDE73BF5D8CE}" destId="{096DE0D0-EDA1-4F6F-BD1C-D9EFF8076552}" srcOrd="1" destOrd="0" parTransId="{B4BDE806-4D29-42D4-A58A-245EB9266980}" sibTransId="{1A5FF45F-C301-49F7-990F-A400EBA59E8F}"/>
    <dgm:cxn modelId="{20D94411-8AAA-45D6-BEBB-1C08E0043C2B}" type="presOf" srcId="{961C18AD-29B8-400C-9149-C22C5C7563AB}" destId="{9FEBF8F4-719C-4B6D-83C6-2616ADBC00F1}"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2BCA4119-F5D7-480C-83D7-68AC88656FCA}" type="presOf" srcId="{669C6041-2769-4222-9513-E51ED99183C7}" destId="{0FC6C08E-E2C9-48B0-B9C4-32CBDD6AFB86}" srcOrd="0" destOrd="0" presId="urn:microsoft.com/office/officeart/2005/8/layout/bProcess3"/>
    <dgm:cxn modelId="{9A74E929-8CEA-471D-AB5A-93E531814DD3}" type="presOf" srcId="{1A5FF45F-C301-49F7-990F-A400EBA59E8F}" destId="{DF0F41A3-995C-4700-ABCE-0FEAE8068E58}" srcOrd="1" destOrd="0" presId="urn:microsoft.com/office/officeart/2005/8/layout/bProcess3"/>
    <dgm:cxn modelId="{49D46D2F-11D3-4D0C-B519-D641AD31D302}" type="presOf" srcId="{31D574AE-41CF-4D5E-A5F5-A9AB4BB9FDB4}" destId="{C0EF326E-48EB-4D55-B5F7-28FFC0FB48AC}" srcOrd="0" destOrd="0" presId="urn:microsoft.com/office/officeart/2005/8/layout/bProcess3"/>
    <dgm:cxn modelId="{BE46E534-7742-46C0-A35F-49D79F2E55AB}" type="presOf" srcId="{439396E7-F9F7-4EB5-89C7-A98843D5EF04}" destId="{917D06B2-C80C-4CC1-9C5F-D1DA7D85B532}" srcOrd="0" destOrd="0" presId="urn:microsoft.com/office/officeart/2005/8/layout/bProcess3"/>
    <dgm:cxn modelId="{EF6A8738-4D59-4335-915C-605EBF4DC917}" type="presOf" srcId="{6F6330AA-90F8-454B-AAC0-0955D582D6AE}" destId="{CB12D0EB-A058-475A-B1D9-395D898B5E29}" srcOrd="1" destOrd="0" presId="urn:microsoft.com/office/officeart/2005/8/layout/bProcess3"/>
    <dgm:cxn modelId="{1F28753B-507E-43E8-B9F5-B919472834DB}" srcId="{6E405675-B1BE-44F7-A275-DDE73BF5D8CE}" destId="{59365322-A645-40CE-92EA-2BC409A8E990}" srcOrd="7" destOrd="0" parTransId="{2D4FA712-D552-4072-BB00-F33CC39C52E2}" sibTransId="{7C9D17E4-6232-4E44-8D45-F03D728FC065}"/>
    <dgm:cxn modelId="{9B39F13D-7A36-4489-9D31-A7100C995A3E}" type="presOf" srcId="{A9FF3BBE-BEB9-41A5-AEBF-AE23FE346794}" destId="{6493182C-9E97-4516-A868-691BD19856A2}" srcOrd="1" destOrd="0" presId="urn:microsoft.com/office/officeart/2005/8/layout/bProcess3"/>
    <dgm:cxn modelId="{87851940-C1CC-4E00-BA47-095BE8BFEB49}" type="presOf" srcId="{3C3453BB-6D3E-4D49-AC78-773F0F96C5DF}" destId="{181C88BD-C7A9-4187-A1C8-2C3FE732E1E4}" srcOrd="0" destOrd="0" presId="urn:microsoft.com/office/officeart/2005/8/layout/bProcess3"/>
    <dgm:cxn modelId="{4C05E35C-F8B8-4337-ABF7-8041CA1AB93D}" type="presOf" srcId="{B3B6ADFD-4128-474A-8CFB-AD55CF6EF157}" destId="{2384E6F2-5310-430B-BAAC-DA690AF2E65A}" srcOrd="0" destOrd="0" presId="urn:microsoft.com/office/officeart/2005/8/layout/bProcess3"/>
    <dgm:cxn modelId="{B7198C60-55BF-4596-B3F4-7B906CB187A6}" srcId="{6E405675-B1BE-44F7-A275-DDE73BF5D8CE}" destId="{63258C54-A1C6-4694-936F-E12C809C73FD}" srcOrd="2" destOrd="0" parTransId="{059D9898-CBEF-44AA-9327-86AA912957C4}" sibTransId="{3C3453BB-6D3E-4D49-AC78-773F0F96C5DF}"/>
    <dgm:cxn modelId="{B4725064-E4F9-41A7-B32E-29389C1EB703}" type="presOf" srcId="{32D68180-C07F-4D5B-B842-7151AB0C6FB4}" destId="{163ED903-AA0F-4532-ACED-3DF11E8574F5}" srcOrd="0" destOrd="0" presId="urn:microsoft.com/office/officeart/2005/8/layout/bProcess3"/>
    <dgm:cxn modelId="{8F8D0D46-66E5-4554-BA9F-03E0F6DF930D}" type="presOf" srcId="{090001A0-C781-4FB3-BB82-00A0878A46B4}" destId="{9B1FB525-2C0D-44F9-B1AD-67A62D3B726D}" srcOrd="1" destOrd="0" presId="urn:microsoft.com/office/officeart/2005/8/layout/bProcess3"/>
    <dgm:cxn modelId="{A1AB156B-48C5-4149-B271-5D983FBACA8B}" type="presOf" srcId="{59365322-A645-40CE-92EA-2BC409A8E990}" destId="{F79C3F46-3952-4A56-AD4A-1C862F110895}" srcOrd="0" destOrd="0" presId="urn:microsoft.com/office/officeart/2005/8/layout/bProcess3"/>
    <dgm:cxn modelId="{3590BC6F-D150-4BD7-AFF9-AEF3FF224953}" type="presOf" srcId="{1A5FF45F-C301-49F7-990F-A400EBA59E8F}" destId="{908EB5E3-3F81-45E5-A783-453E8901614B}" srcOrd="0" destOrd="0" presId="urn:microsoft.com/office/officeart/2005/8/layout/bProcess3"/>
    <dgm:cxn modelId="{B651CB6F-04D3-4500-B227-2C40ABFE6C3D}" type="presOf" srcId="{096DE0D0-EDA1-4F6F-BD1C-D9EFF8076552}" destId="{D8D39A85-6069-4825-B540-A766B2A17A18}" srcOrd="0" destOrd="0" presId="urn:microsoft.com/office/officeart/2005/8/layout/bProcess3"/>
    <dgm:cxn modelId="{3D486450-59E5-43C8-969C-7D4C7F0676DC}" type="presOf" srcId="{F5F5B389-80A6-4702-8A95-6B0050A8E187}" destId="{11BF7F66-5D11-4A2F-BC73-57F5010FDA33}" srcOrd="0" destOrd="0" presId="urn:microsoft.com/office/officeart/2005/8/layout/bProcess3"/>
    <dgm:cxn modelId="{49F1F884-6B2D-4F8A-B102-10ECE1B69997}" srcId="{6E405675-B1BE-44F7-A275-DDE73BF5D8CE}" destId="{32F30F32-4776-44C0-BB8F-ABECA4407D05}" srcOrd="8" destOrd="0" parTransId="{0154DE02-202C-4643-A456-46520C5C1E54}" sibTransId="{6F6330AA-90F8-454B-AAC0-0955D582D6AE}"/>
    <dgm:cxn modelId="{14221093-A66A-4B35-B1A3-7EA92E295FAB}" type="presOf" srcId="{1E7D229B-7292-4BA6-B5BC-B73E3753489C}" destId="{F7DF145A-E479-45E7-BD63-0A8C1C51C744}" srcOrd="0" destOrd="0" presId="urn:microsoft.com/office/officeart/2005/8/layout/bProcess3"/>
    <dgm:cxn modelId="{5979E7AD-8EAE-4A7D-8783-0C2894992397}" srcId="{6E405675-B1BE-44F7-A275-DDE73BF5D8CE}" destId="{B3B6ADFD-4128-474A-8CFB-AD55CF6EF157}" srcOrd="6" destOrd="0" parTransId="{A4EBA179-E686-4B3D-9B2D-91FBEE1625CD}" sibTransId="{669C6041-2769-4222-9513-E51ED99183C7}"/>
    <dgm:cxn modelId="{85F187BA-A07A-454A-A820-C527A8B13019}" type="presOf" srcId="{63258C54-A1C6-4694-936F-E12C809C73FD}" destId="{4B011696-A73A-4FFC-87DE-928AA0A8F715}" srcOrd="0" destOrd="0" presId="urn:microsoft.com/office/officeart/2005/8/layout/bProcess3"/>
    <dgm:cxn modelId="{A72031C1-3105-4B78-BF03-0ABF16208708}" type="presOf" srcId="{7C9D17E4-6232-4E44-8D45-F03D728FC065}" destId="{3834CB73-824A-43E4-B39C-BA2943375825}" srcOrd="0" destOrd="0" presId="urn:microsoft.com/office/officeart/2005/8/layout/bProcess3"/>
    <dgm:cxn modelId="{A05F80C4-9C83-4ED2-8300-EFE901CD31D2}" srcId="{6E405675-B1BE-44F7-A275-DDE73BF5D8CE}" destId="{634CCACD-1893-4A59-A063-275AB476C0E3}" srcOrd="9" destOrd="0" parTransId="{768A71CC-E00D-4ED4-B10F-923456EB99D4}" sibTransId="{439396E7-F9F7-4EB5-89C7-A98843D5EF04}"/>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0C1ED9C4-6847-43B6-8484-425A86065238}" type="presOf" srcId="{439396E7-F9F7-4EB5-89C7-A98843D5EF04}" destId="{405E3959-818F-4CCF-B2D2-13901071D4DB}" srcOrd="1" destOrd="0" presId="urn:microsoft.com/office/officeart/2005/8/layout/bProcess3"/>
    <dgm:cxn modelId="{899256D6-FED0-4F7D-B13D-FB1E6AA4F805}" srcId="{6E405675-B1BE-44F7-A275-DDE73BF5D8CE}" destId="{F5F5B389-80A6-4702-8A95-6B0050A8E187}" srcOrd="10" destOrd="0" parTransId="{2ED7B024-6B8D-4E63-9980-4271DCF0B4CB}" sibTransId="{B0F795E9-2EFF-4FB6-AD97-742225770202}"/>
    <dgm:cxn modelId="{CAC028D7-CE4A-4882-BA65-2B1882F0FAE7}" type="presOf" srcId="{32F30F32-4776-44C0-BB8F-ABECA4407D05}" destId="{700F0FEE-3D14-4EE6-95F7-4D6758F1FFB9}" srcOrd="0" destOrd="0" presId="urn:microsoft.com/office/officeart/2005/8/layout/bProcess3"/>
    <dgm:cxn modelId="{1BE18BDB-DA84-43F2-8B83-5C2A1B27C29A}" type="presOf" srcId="{6F6330AA-90F8-454B-AAC0-0955D582D6AE}" destId="{D1A4B3D6-C56C-4331-BE69-0DAC895FB9D5}" srcOrd="0" destOrd="0" presId="urn:microsoft.com/office/officeart/2005/8/layout/bProcess3"/>
    <dgm:cxn modelId="{660198DB-ABFF-4915-8423-4D110968D601}" type="presOf" srcId="{634CCACD-1893-4A59-A063-275AB476C0E3}" destId="{92EABC3C-FAEB-4D25-A1CB-7BCA1BA588E8}" srcOrd="0" destOrd="0" presId="urn:microsoft.com/office/officeart/2005/8/layout/bProcess3"/>
    <dgm:cxn modelId="{200F99E0-C287-4CDD-A78B-B0D8D37DDCA4}" srcId="{6E405675-B1BE-44F7-A275-DDE73BF5D8CE}" destId="{32D68180-C07F-4D5B-B842-7151AB0C6FB4}" srcOrd="4" destOrd="0" parTransId="{3CB596B3-3D84-41DE-B7DD-9EFC53332137}" sibTransId="{A9FF3BBE-BEB9-41A5-AEBF-AE23FE346794}"/>
    <dgm:cxn modelId="{6BB511E9-0DD5-4C37-950A-4C56DED25A20}" type="presOf" srcId="{31D574AE-41CF-4D5E-A5F5-A9AB4BB9FDB4}" destId="{00447471-A210-4450-B6E1-3EF4ABD7C63B}" srcOrd="1" destOrd="0" presId="urn:microsoft.com/office/officeart/2005/8/layout/bProcess3"/>
    <dgm:cxn modelId="{84FCF1F3-8EF8-423D-99B6-87BDD936B5C1}" type="presOf" srcId="{85D670F0-5FF3-4E93-B66B-EC991D029D80}" destId="{38A20A5A-A7B7-4A49-9B6A-16312CCBCE7B}"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63380F8F-5151-426A-9E14-D249BC256B84}" type="presParOf" srcId="{CB84F889-ED2B-4CC7-B141-FC07BCB3A8B4}" destId="{D8D39A85-6069-4825-B540-A766B2A17A18}" srcOrd="2" destOrd="0" presId="urn:microsoft.com/office/officeart/2005/8/layout/bProcess3"/>
    <dgm:cxn modelId="{51E8FBE1-CEAC-49A3-91E7-0E8F7D009B07}" type="presParOf" srcId="{CB84F889-ED2B-4CC7-B141-FC07BCB3A8B4}" destId="{908EB5E3-3F81-45E5-A783-453E8901614B}" srcOrd="3" destOrd="0" presId="urn:microsoft.com/office/officeart/2005/8/layout/bProcess3"/>
    <dgm:cxn modelId="{270BA394-2B52-4AE3-9206-FD293981AFFB}" type="presParOf" srcId="{908EB5E3-3F81-45E5-A783-453E8901614B}" destId="{DF0F41A3-995C-4700-ABCE-0FEAE8068E58}" srcOrd="0" destOrd="0" presId="urn:microsoft.com/office/officeart/2005/8/layout/bProcess3"/>
    <dgm:cxn modelId="{3841B283-BC21-4644-9EE7-847E7DCBDDF5}" type="presParOf" srcId="{CB84F889-ED2B-4CC7-B141-FC07BCB3A8B4}" destId="{4B011696-A73A-4FFC-87DE-928AA0A8F715}" srcOrd="4" destOrd="0" presId="urn:microsoft.com/office/officeart/2005/8/layout/bProcess3"/>
    <dgm:cxn modelId="{8B4F975E-EDB4-4ACE-8E5D-E7BAB2CC0EF8}" type="presParOf" srcId="{CB84F889-ED2B-4CC7-B141-FC07BCB3A8B4}" destId="{181C88BD-C7A9-4187-A1C8-2C3FE732E1E4}" srcOrd="5" destOrd="0" presId="urn:microsoft.com/office/officeart/2005/8/layout/bProcess3"/>
    <dgm:cxn modelId="{F3E78E97-B5C2-4418-8297-02B9A9C523E6}" type="presParOf" srcId="{181C88BD-C7A9-4187-A1C8-2C3FE732E1E4}" destId="{50DE854F-218A-4070-8496-26F02757FB0A}" srcOrd="0" destOrd="0" presId="urn:microsoft.com/office/officeart/2005/8/layout/bProcess3"/>
    <dgm:cxn modelId="{35B4438A-1677-4213-916E-F78ED979938E}" type="presParOf" srcId="{CB84F889-ED2B-4CC7-B141-FC07BCB3A8B4}" destId="{38A20A5A-A7B7-4A49-9B6A-16312CCBCE7B}" srcOrd="6" destOrd="0" presId="urn:microsoft.com/office/officeart/2005/8/layout/bProcess3"/>
    <dgm:cxn modelId="{7061A05F-35A2-474B-AF6A-36B8963E43C0}" type="presParOf" srcId="{CB84F889-ED2B-4CC7-B141-FC07BCB3A8B4}" destId="{C0EF326E-48EB-4D55-B5F7-28FFC0FB48AC}" srcOrd="7" destOrd="0" presId="urn:microsoft.com/office/officeart/2005/8/layout/bProcess3"/>
    <dgm:cxn modelId="{5531F893-7303-40F8-9D95-A3B1B961EB97}" type="presParOf" srcId="{C0EF326E-48EB-4D55-B5F7-28FFC0FB48AC}" destId="{00447471-A210-4450-B6E1-3EF4ABD7C63B}" srcOrd="0" destOrd="0" presId="urn:microsoft.com/office/officeart/2005/8/layout/bProcess3"/>
    <dgm:cxn modelId="{690D727D-609D-46AD-B2AE-D78540C5EACA}" type="presParOf" srcId="{CB84F889-ED2B-4CC7-B141-FC07BCB3A8B4}" destId="{163ED903-AA0F-4532-ACED-3DF11E8574F5}" srcOrd="8" destOrd="0" presId="urn:microsoft.com/office/officeart/2005/8/layout/bProcess3"/>
    <dgm:cxn modelId="{70BD2913-9B57-43B4-9041-E17E81EED7D4}" type="presParOf" srcId="{CB84F889-ED2B-4CC7-B141-FC07BCB3A8B4}" destId="{2D901AEE-3EF1-4513-A05C-43E30F332EF2}" srcOrd="9" destOrd="0" presId="urn:microsoft.com/office/officeart/2005/8/layout/bProcess3"/>
    <dgm:cxn modelId="{2A089530-488A-4F18-A4E6-0599E141C54B}" type="presParOf" srcId="{2D901AEE-3EF1-4513-A05C-43E30F332EF2}" destId="{6493182C-9E97-4516-A868-691BD19856A2}" srcOrd="0" destOrd="0" presId="urn:microsoft.com/office/officeart/2005/8/layout/bProcess3"/>
    <dgm:cxn modelId="{CD8ED908-2978-43CC-A2F1-1E9F0B635CC5}" type="presParOf" srcId="{CB84F889-ED2B-4CC7-B141-FC07BCB3A8B4}" destId="{193963B9-750C-4663-9518-FC8810433D79}" srcOrd="10" destOrd="0" presId="urn:microsoft.com/office/officeart/2005/8/layout/bProcess3"/>
    <dgm:cxn modelId="{F4EFB191-FB1C-49D8-A4C3-8AFAEBD2DAB2}" type="presParOf" srcId="{CB84F889-ED2B-4CC7-B141-FC07BCB3A8B4}" destId="{A54791E4-125F-45EB-9D0A-3EF6635C1DD2}" srcOrd="11" destOrd="0" presId="urn:microsoft.com/office/officeart/2005/8/layout/bProcess3"/>
    <dgm:cxn modelId="{EB20DA82-0596-4486-8A19-9EDCCA41CF68}" type="presParOf" srcId="{A54791E4-125F-45EB-9D0A-3EF6635C1DD2}" destId="{9FEBF8F4-719C-4B6D-83C6-2616ADBC00F1}" srcOrd="0" destOrd="0" presId="urn:microsoft.com/office/officeart/2005/8/layout/bProcess3"/>
    <dgm:cxn modelId="{0D568D7C-53F8-44E4-AD23-2D387E183DB2}" type="presParOf" srcId="{CB84F889-ED2B-4CC7-B141-FC07BCB3A8B4}" destId="{2384E6F2-5310-430B-BAAC-DA690AF2E65A}" srcOrd="12" destOrd="0" presId="urn:microsoft.com/office/officeart/2005/8/layout/bProcess3"/>
    <dgm:cxn modelId="{0B437AEA-5DC3-43D2-8CDE-B23C5DAA5688}" type="presParOf" srcId="{CB84F889-ED2B-4CC7-B141-FC07BCB3A8B4}" destId="{0FC6C08E-E2C9-48B0-B9C4-32CBDD6AFB86}" srcOrd="13" destOrd="0" presId="urn:microsoft.com/office/officeart/2005/8/layout/bProcess3"/>
    <dgm:cxn modelId="{978ED8AF-1A06-496C-9B1E-0D83B39E2000}" type="presParOf" srcId="{0FC6C08E-E2C9-48B0-B9C4-32CBDD6AFB86}" destId="{5D6D7B4B-EC5E-43C4-9016-23E73CFA9431}" srcOrd="0" destOrd="0" presId="urn:microsoft.com/office/officeart/2005/8/layout/bProcess3"/>
    <dgm:cxn modelId="{0379EB4C-7AF7-4A31-8813-F1E37258DA17}" type="presParOf" srcId="{CB84F889-ED2B-4CC7-B141-FC07BCB3A8B4}" destId="{F79C3F46-3952-4A56-AD4A-1C862F110895}" srcOrd="14" destOrd="0" presId="urn:microsoft.com/office/officeart/2005/8/layout/bProcess3"/>
    <dgm:cxn modelId="{0F277CC2-AC91-4EC8-A283-480FC37FE3C9}" type="presParOf" srcId="{CB84F889-ED2B-4CC7-B141-FC07BCB3A8B4}" destId="{3834CB73-824A-43E4-B39C-BA2943375825}" srcOrd="15" destOrd="0" presId="urn:microsoft.com/office/officeart/2005/8/layout/bProcess3"/>
    <dgm:cxn modelId="{78F967CB-7F5A-4FF3-AA28-DC9A2073137B}" type="presParOf" srcId="{3834CB73-824A-43E4-B39C-BA2943375825}" destId="{1F895F04-39BF-442B-865D-99C6C0E771EB}" srcOrd="0" destOrd="0" presId="urn:microsoft.com/office/officeart/2005/8/layout/bProcess3"/>
    <dgm:cxn modelId="{D81A1C86-01FD-44D5-9056-5258A8CFBD4F}" type="presParOf" srcId="{CB84F889-ED2B-4CC7-B141-FC07BCB3A8B4}" destId="{700F0FEE-3D14-4EE6-95F7-4D6758F1FFB9}" srcOrd="16" destOrd="0" presId="urn:microsoft.com/office/officeart/2005/8/layout/bProcess3"/>
    <dgm:cxn modelId="{7CDF20C9-10D2-448B-82D7-080B975DCD54}" type="presParOf" srcId="{CB84F889-ED2B-4CC7-B141-FC07BCB3A8B4}" destId="{D1A4B3D6-C56C-4331-BE69-0DAC895FB9D5}" srcOrd="17" destOrd="0" presId="urn:microsoft.com/office/officeart/2005/8/layout/bProcess3"/>
    <dgm:cxn modelId="{D312DAC1-274E-4F90-8C73-20264F0DFE44}" type="presParOf" srcId="{D1A4B3D6-C56C-4331-BE69-0DAC895FB9D5}" destId="{CB12D0EB-A058-475A-B1D9-395D898B5E29}" srcOrd="0" destOrd="0" presId="urn:microsoft.com/office/officeart/2005/8/layout/bProcess3"/>
    <dgm:cxn modelId="{4E55C18C-5BC9-438D-9FAD-B7C1224CE486}" type="presParOf" srcId="{CB84F889-ED2B-4CC7-B141-FC07BCB3A8B4}" destId="{92EABC3C-FAEB-4D25-A1CB-7BCA1BA588E8}" srcOrd="18" destOrd="0" presId="urn:microsoft.com/office/officeart/2005/8/layout/bProcess3"/>
    <dgm:cxn modelId="{0FBA898A-F33D-4441-AE8C-D1507909C48E}" type="presParOf" srcId="{CB84F889-ED2B-4CC7-B141-FC07BCB3A8B4}" destId="{917D06B2-C80C-4CC1-9C5F-D1DA7D85B532}" srcOrd="19" destOrd="0" presId="urn:microsoft.com/office/officeart/2005/8/layout/bProcess3"/>
    <dgm:cxn modelId="{86F2DE1D-8E53-428A-9E2C-6C69FE29C326}" type="presParOf" srcId="{917D06B2-C80C-4CC1-9C5F-D1DA7D85B532}" destId="{405E3959-818F-4CCF-B2D2-13901071D4DB}" srcOrd="0" destOrd="0" presId="urn:microsoft.com/office/officeart/2005/8/layout/bProcess3"/>
    <dgm:cxn modelId="{E4560390-3DDC-48B2-BD41-7F67D01CBB41}" type="presParOf" srcId="{CB84F889-ED2B-4CC7-B141-FC07BCB3A8B4}" destId="{11BF7F66-5D11-4A2F-BC73-57F5010FDA33}" srcOrd="20"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83084" y="449620"/>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7784" y="493446"/>
        <a:ext cx="18947" cy="3789"/>
      </dsp:txXfrm>
    </dsp:sp>
    <dsp:sp modelId="{F7DF145A-E479-45E7-BD63-0A8C1C51C744}">
      <dsp:nvSpPr>
        <dsp:cNvPr id="0" name=""/>
        <dsp:cNvSpPr/>
      </dsp:nvSpPr>
      <dsp:spPr>
        <a:xfrm>
          <a:off x="37285"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Plantar el trigo</a:t>
          </a:r>
          <a:endParaRPr lang="en-US" sz="1900" kern="1200" dirty="0"/>
        </a:p>
      </dsp:txBody>
      <dsp:txXfrm>
        <a:off x="37285" y="1061"/>
        <a:ext cx="1647599" cy="988559"/>
      </dsp:txXfrm>
    </dsp:sp>
    <dsp:sp modelId="{1AB5901D-2358-4E92-9B4E-4407E8545F9F}">
      <dsp:nvSpPr>
        <dsp:cNvPr id="0" name=""/>
        <dsp:cNvSpPr/>
      </dsp:nvSpPr>
      <dsp:spPr>
        <a:xfrm>
          <a:off x="3709631" y="449620"/>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4331" y="493446"/>
        <a:ext cx="18947" cy="3789"/>
      </dsp:txXfrm>
    </dsp:sp>
    <dsp:sp modelId="{790FEB93-E3FD-4B1C-B9C7-77C92D127984}">
      <dsp:nvSpPr>
        <dsp:cNvPr id="0" name=""/>
        <dsp:cNvSpPr/>
      </dsp:nvSpPr>
      <dsp:spPr>
        <a:xfrm>
          <a:off x="2063832"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Cuidar la siembra</a:t>
          </a:r>
          <a:endParaRPr lang="en-US" sz="1900" kern="1200" dirty="0"/>
        </a:p>
      </dsp:txBody>
      <dsp:txXfrm>
        <a:off x="2063832" y="1061"/>
        <a:ext cx="1647599" cy="988559"/>
      </dsp:txXfrm>
    </dsp:sp>
    <dsp:sp modelId="{9C1A854C-B7FA-477A-90D7-536B1910402F}">
      <dsp:nvSpPr>
        <dsp:cNvPr id="0" name=""/>
        <dsp:cNvSpPr/>
      </dsp:nvSpPr>
      <dsp:spPr>
        <a:xfrm>
          <a:off x="5736177" y="449620"/>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00878" y="493446"/>
        <a:ext cx="18947" cy="3789"/>
      </dsp:txXfrm>
    </dsp:sp>
    <dsp:sp modelId="{BE15CC8F-5C75-4721-BD32-7AC8D866D611}">
      <dsp:nvSpPr>
        <dsp:cNvPr id="0" name=""/>
        <dsp:cNvSpPr/>
      </dsp:nvSpPr>
      <dsp:spPr>
        <a:xfrm>
          <a:off x="4090378"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Cosechar el trigo</a:t>
          </a:r>
          <a:endParaRPr lang="en-US" sz="1900" kern="1200" dirty="0"/>
        </a:p>
      </dsp:txBody>
      <dsp:txXfrm>
        <a:off x="4090378" y="1061"/>
        <a:ext cx="1647599" cy="988559"/>
      </dsp:txXfrm>
    </dsp:sp>
    <dsp:sp modelId="{BC85B283-FFA2-49F2-B65D-BFC1B384E75A}">
      <dsp:nvSpPr>
        <dsp:cNvPr id="0" name=""/>
        <dsp:cNvSpPr/>
      </dsp:nvSpPr>
      <dsp:spPr>
        <a:xfrm>
          <a:off x="861084" y="987820"/>
          <a:ext cx="6079640" cy="348347"/>
        </a:xfrm>
        <a:custGeom>
          <a:avLst/>
          <a:gdLst/>
          <a:ahLst/>
          <a:cxnLst/>
          <a:rect l="0" t="0" r="0" b="0"/>
          <a:pathLst>
            <a:path>
              <a:moveTo>
                <a:pt x="6079640" y="0"/>
              </a:moveTo>
              <a:lnTo>
                <a:pt x="6079640" y="191273"/>
              </a:lnTo>
              <a:lnTo>
                <a:pt x="0" y="191273"/>
              </a:lnTo>
              <a:lnTo>
                <a:pt x="0" y="34834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8619" y="1160099"/>
        <a:ext cx="304571" cy="3789"/>
      </dsp:txXfrm>
    </dsp:sp>
    <dsp:sp modelId="{BB7532B1-647A-4D2F-946F-96A6B6FB1699}">
      <dsp:nvSpPr>
        <dsp:cNvPr id="0" name=""/>
        <dsp:cNvSpPr/>
      </dsp:nvSpPr>
      <dsp:spPr>
        <a:xfrm>
          <a:off x="6116925"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Hacer harina</a:t>
          </a:r>
          <a:endParaRPr lang="en-US" sz="1900" kern="1200" dirty="0"/>
        </a:p>
      </dsp:txBody>
      <dsp:txXfrm>
        <a:off x="6116925" y="1061"/>
        <a:ext cx="1647599" cy="988559"/>
      </dsp:txXfrm>
    </dsp:sp>
    <dsp:sp modelId="{64024E9C-DD9C-46BC-B35F-7D82197F8040}">
      <dsp:nvSpPr>
        <dsp:cNvPr id="0" name=""/>
        <dsp:cNvSpPr/>
      </dsp:nvSpPr>
      <dsp:spPr>
        <a:xfrm>
          <a:off x="1683084" y="1817128"/>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7784" y="1860953"/>
        <a:ext cx="18947" cy="3789"/>
      </dsp:txXfrm>
    </dsp:sp>
    <dsp:sp modelId="{9EFBE7F6-4189-44F6-BADF-22C0AC1509ED}">
      <dsp:nvSpPr>
        <dsp:cNvPr id="0" name=""/>
        <dsp:cNvSpPr/>
      </dsp:nvSpPr>
      <dsp:spPr>
        <a:xfrm>
          <a:off x="37285" y="1368568"/>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Añadir agua y levadura</a:t>
          </a:r>
          <a:endParaRPr lang="en-US" sz="1900" kern="1200" dirty="0"/>
        </a:p>
      </dsp:txBody>
      <dsp:txXfrm>
        <a:off x="37285" y="1368568"/>
        <a:ext cx="1647599" cy="988559"/>
      </dsp:txXfrm>
    </dsp:sp>
    <dsp:sp modelId="{6665D927-38DA-4B53-B070-29E2348F9246}">
      <dsp:nvSpPr>
        <dsp:cNvPr id="0" name=""/>
        <dsp:cNvSpPr/>
      </dsp:nvSpPr>
      <dsp:spPr>
        <a:xfrm>
          <a:off x="2063832" y="1368568"/>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Hornear el Pan</a:t>
          </a:r>
          <a:endParaRPr lang="en-US" sz="1900" kern="1200" dirty="0"/>
        </a:p>
      </dsp:txBody>
      <dsp:txXfrm>
        <a:off x="2063832" y="1368568"/>
        <a:ext cx="1647599" cy="988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89302" y="708259"/>
          <a:ext cx="357323" cy="91440"/>
        </a:xfrm>
        <a:custGeom>
          <a:avLst/>
          <a:gdLst/>
          <a:ahLst/>
          <a:cxnLst/>
          <a:rect l="0" t="0" r="0" b="0"/>
          <a:pathLst>
            <a:path>
              <a:moveTo>
                <a:pt x="0" y="45720"/>
              </a:moveTo>
              <a:lnTo>
                <a:pt x="3573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8265" y="752039"/>
        <a:ext cx="19396" cy="3879"/>
      </dsp:txXfrm>
    </dsp:sp>
    <dsp:sp modelId="{F7DF145A-E479-45E7-BD63-0A8C1C51C744}">
      <dsp:nvSpPr>
        <dsp:cNvPr id="0" name=""/>
        <dsp:cNvSpPr/>
      </dsp:nvSpPr>
      <dsp:spPr>
        <a:xfrm>
          <a:off x="4480" y="247992"/>
          <a:ext cx="1686621" cy="1011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dirty="0"/>
            <a:t>Criar los cerdos</a:t>
          </a:r>
          <a:endParaRPr lang="en-US" sz="2200" kern="1200" dirty="0"/>
        </a:p>
      </dsp:txBody>
      <dsp:txXfrm>
        <a:off x="4480" y="247992"/>
        <a:ext cx="1686621" cy="1011973"/>
      </dsp:txXfrm>
    </dsp:sp>
    <dsp:sp modelId="{0FABC52C-CD81-4E37-B722-F3A9EF70B056}">
      <dsp:nvSpPr>
        <dsp:cNvPr id="0" name=""/>
        <dsp:cNvSpPr/>
      </dsp:nvSpPr>
      <dsp:spPr>
        <a:xfrm>
          <a:off x="3763847" y="708259"/>
          <a:ext cx="357323" cy="91440"/>
        </a:xfrm>
        <a:custGeom>
          <a:avLst/>
          <a:gdLst/>
          <a:ahLst/>
          <a:cxnLst/>
          <a:rect l="0" t="0" r="0" b="0"/>
          <a:pathLst>
            <a:path>
              <a:moveTo>
                <a:pt x="0" y="45720"/>
              </a:moveTo>
              <a:lnTo>
                <a:pt x="3573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2810" y="752039"/>
        <a:ext cx="19396" cy="3879"/>
      </dsp:txXfrm>
    </dsp:sp>
    <dsp:sp modelId="{4013CD7D-4CBD-4979-8C9E-C368BFD113A4}">
      <dsp:nvSpPr>
        <dsp:cNvPr id="0" name=""/>
        <dsp:cNvSpPr/>
      </dsp:nvSpPr>
      <dsp:spPr>
        <a:xfrm>
          <a:off x="2079025" y="247992"/>
          <a:ext cx="1686621" cy="1011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dirty="0"/>
            <a:t>Sacrificar los Cerdos</a:t>
          </a:r>
          <a:endParaRPr lang="en-US" sz="2200" kern="1200" dirty="0"/>
        </a:p>
      </dsp:txBody>
      <dsp:txXfrm>
        <a:off x="2079025" y="247992"/>
        <a:ext cx="1686621" cy="1011973"/>
      </dsp:txXfrm>
    </dsp:sp>
    <dsp:sp modelId="{7B3BBAB2-F30F-4B0D-923F-3956A2297A87}">
      <dsp:nvSpPr>
        <dsp:cNvPr id="0" name=""/>
        <dsp:cNvSpPr/>
      </dsp:nvSpPr>
      <dsp:spPr>
        <a:xfrm>
          <a:off x="4153570" y="247992"/>
          <a:ext cx="1686621" cy="1011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dirty="0"/>
            <a:t>Hacer jamón</a:t>
          </a:r>
          <a:endParaRPr lang="en-US" sz="2200" kern="1200" dirty="0"/>
        </a:p>
      </dsp:txBody>
      <dsp:txXfrm>
        <a:off x="4153570" y="247992"/>
        <a:ext cx="1686621" cy="1011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04885" y="507732"/>
          <a:ext cx="338764" cy="91440"/>
        </a:xfrm>
        <a:custGeom>
          <a:avLst/>
          <a:gdLst/>
          <a:ahLst/>
          <a:cxnLst/>
          <a:rect l="0" t="0" r="0" b="0"/>
          <a:pathLst>
            <a:path>
              <a:moveTo>
                <a:pt x="0" y="45720"/>
              </a:moveTo>
              <a:lnTo>
                <a:pt x="33876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5033" y="551605"/>
        <a:ext cx="18468" cy="3693"/>
      </dsp:txXfrm>
    </dsp:sp>
    <dsp:sp modelId="{F7DF145A-E479-45E7-BD63-0A8C1C51C744}">
      <dsp:nvSpPr>
        <dsp:cNvPr id="0" name=""/>
        <dsp:cNvSpPr/>
      </dsp:nvSpPr>
      <dsp:spPr>
        <a:xfrm>
          <a:off x="752" y="71671"/>
          <a:ext cx="1605933" cy="9635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Ordeñar la vaca</a:t>
          </a:r>
          <a:endParaRPr lang="en-US" sz="2300" kern="1200" dirty="0"/>
        </a:p>
      </dsp:txBody>
      <dsp:txXfrm>
        <a:off x="752" y="71671"/>
        <a:ext cx="1605933" cy="963560"/>
      </dsp:txXfrm>
    </dsp:sp>
    <dsp:sp modelId="{4013CD7D-4CBD-4979-8C9E-C368BFD113A4}">
      <dsp:nvSpPr>
        <dsp:cNvPr id="0" name=""/>
        <dsp:cNvSpPr/>
      </dsp:nvSpPr>
      <dsp:spPr>
        <a:xfrm>
          <a:off x="1976050" y="71671"/>
          <a:ext cx="1605933" cy="9635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Hacer Crema</a:t>
          </a:r>
          <a:endParaRPr lang="en-US" sz="2300" kern="1200" dirty="0"/>
        </a:p>
      </dsp:txBody>
      <dsp:txXfrm>
        <a:off x="1976050" y="71671"/>
        <a:ext cx="1605933" cy="963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01111" y="730315"/>
          <a:ext cx="337092" cy="91440"/>
        </a:xfrm>
        <a:custGeom>
          <a:avLst/>
          <a:gdLst/>
          <a:ahLst/>
          <a:cxnLst/>
          <a:rect l="0" t="0" r="0" b="0"/>
          <a:pathLst>
            <a:path>
              <a:moveTo>
                <a:pt x="0" y="45720"/>
              </a:moveTo>
              <a:lnTo>
                <a:pt x="33709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0465" y="774197"/>
        <a:ext cx="18384" cy="3676"/>
      </dsp:txXfrm>
    </dsp:sp>
    <dsp:sp modelId="{F7DF145A-E479-45E7-BD63-0A8C1C51C744}">
      <dsp:nvSpPr>
        <dsp:cNvPr id="0" name=""/>
        <dsp:cNvSpPr/>
      </dsp:nvSpPr>
      <dsp:spPr>
        <a:xfrm>
          <a:off x="4246" y="296436"/>
          <a:ext cx="1598664" cy="9591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Plantar el tomate</a:t>
          </a:r>
          <a:endParaRPr lang="en-US" sz="2300" kern="1200" dirty="0"/>
        </a:p>
      </dsp:txBody>
      <dsp:txXfrm>
        <a:off x="4246" y="296436"/>
        <a:ext cx="1598664" cy="959198"/>
      </dsp:txXfrm>
    </dsp:sp>
    <dsp:sp modelId="{1AB5901D-2358-4E92-9B4E-4407E8545F9F}">
      <dsp:nvSpPr>
        <dsp:cNvPr id="0" name=""/>
        <dsp:cNvSpPr/>
      </dsp:nvSpPr>
      <dsp:spPr>
        <a:xfrm>
          <a:off x="3567468" y="730315"/>
          <a:ext cx="337092" cy="91440"/>
        </a:xfrm>
        <a:custGeom>
          <a:avLst/>
          <a:gdLst/>
          <a:ahLst/>
          <a:cxnLst/>
          <a:rect l="0" t="0" r="0" b="0"/>
          <a:pathLst>
            <a:path>
              <a:moveTo>
                <a:pt x="0" y="45720"/>
              </a:moveTo>
              <a:lnTo>
                <a:pt x="33709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6822" y="774197"/>
        <a:ext cx="18384" cy="3676"/>
      </dsp:txXfrm>
    </dsp:sp>
    <dsp:sp modelId="{790FEB93-E3FD-4B1C-B9C7-77C92D127984}">
      <dsp:nvSpPr>
        <dsp:cNvPr id="0" name=""/>
        <dsp:cNvSpPr/>
      </dsp:nvSpPr>
      <dsp:spPr>
        <a:xfrm>
          <a:off x="1970604" y="296436"/>
          <a:ext cx="1598664" cy="9591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Cuidar la siembra</a:t>
          </a:r>
          <a:endParaRPr lang="en-US" sz="2300" kern="1200" dirty="0"/>
        </a:p>
      </dsp:txBody>
      <dsp:txXfrm>
        <a:off x="1970604" y="296436"/>
        <a:ext cx="1598664" cy="959198"/>
      </dsp:txXfrm>
    </dsp:sp>
    <dsp:sp modelId="{BE15CC8F-5C75-4721-BD32-7AC8D866D611}">
      <dsp:nvSpPr>
        <dsp:cNvPr id="0" name=""/>
        <dsp:cNvSpPr/>
      </dsp:nvSpPr>
      <dsp:spPr>
        <a:xfrm>
          <a:off x="3936961" y="296436"/>
          <a:ext cx="1598664" cy="9591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Cosechar el tomate</a:t>
          </a:r>
          <a:endParaRPr lang="en-US" sz="2300" kern="1200" dirty="0"/>
        </a:p>
      </dsp:txBody>
      <dsp:txXfrm>
        <a:off x="3936961" y="296436"/>
        <a:ext cx="1598664" cy="9591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410804" y="607996"/>
          <a:ext cx="293438" cy="91440"/>
        </a:xfrm>
        <a:custGeom>
          <a:avLst/>
          <a:gdLst/>
          <a:ahLst/>
          <a:cxnLst/>
          <a:rect l="0" t="0" r="0" b="0"/>
          <a:pathLst>
            <a:path>
              <a:moveTo>
                <a:pt x="0" y="45720"/>
              </a:moveTo>
              <a:lnTo>
                <a:pt x="2934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9422" y="652096"/>
        <a:ext cx="16201" cy="3240"/>
      </dsp:txXfrm>
    </dsp:sp>
    <dsp:sp modelId="{F7DF145A-E479-45E7-BD63-0A8C1C51C744}">
      <dsp:nvSpPr>
        <dsp:cNvPr id="0" name=""/>
        <dsp:cNvSpPr/>
      </dsp:nvSpPr>
      <dsp:spPr>
        <a:xfrm>
          <a:off x="3742" y="231057"/>
          <a:ext cx="1408861" cy="8453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Plantar la lechuga</a:t>
          </a:r>
          <a:endParaRPr lang="en-US" sz="1900" kern="1200" dirty="0"/>
        </a:p>
      </dsp:txBody>
      <dsp:txXfrm>
        <a:off x="3742" y="231057"/>
        <a:ext cx="1408861" cy="845317"/>
      </dsp:txXfrm>
    </dsp:sp>
    <dsp:sp modelId="{1AB5901D-2358-4E92-9B4E-4407E8545F9F}">
      <dsp:nvSpPr>
        <dsp:cNvPr id="0" name=""/>
        <dsp:cNvSpPr/>
      </dsp:nvSpPr>
      <dsp:spPr>
        <a:xfrm>
          <a:off x="3143704" y="607996"/>
          <a:ext cx="293438" cy="91440"/>
        </a:xfrm>
        <a:custGeom>
          <a:avLst/>
          <a:gdLst/>
          <a:ahLst/>
          <a:cxnLst/>
          <a:rect l="0" t="0" r="0" b="0"/>
          <a:pathLst>
            <a:path>
              <a:moveTo>
                <a:pt x="0" y="45720"/>
              </a:moveTo>
              <a:lnTo>
                <a:pt x="2934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322" y="652096"/>
        <a:ext cx="16201" cy="3240"/>
      </dsp:txXfrm>
    </dsp:sp>
    <dsp:sp modelId="{790FEB93-E3FD-4B1C-B9C7-77C92D127984}">
      <dsp:nvSpPr>
        <dsp:cNvPr id="0" name=""/>
        <dsp:cNvSpPr/>
      </dsp:nvSpPr>
      <dsp:spPr>
        <a:xfrm>
          <a:off x="1736642" y="231057"/>
          <a:ext cx="1408861" cy="8453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Cuidar la siembra</a:t>
          </a:r>
          <a:endParaRPr lang="en-US" sz="1900" kern="1200" dirty="0"/>
        </a:p>
      </dsp:txBody>
      <dsp:txXfrm>
        <a:off x="1736642" y="231057"/>
        <a:ext cx="1408861" cy="845317"/>
      </dsp:txXfrm>
    </dsp:sp>
    <dsp:sp modelId="{BE15CC8F-5C75-4721-BD32-7AC8D866D611}">
      <dsp:nvSpPr>
        <dsp:cNvPr id="0" name=""/>
        <dsp:cNvSpPr/>
      </dsp:nvSpPr>
      <dsp:spPr>
        <a:xfrm>
          <a:off x="3469542" y="231057"/>
          <a:ext cx="1408861" cy="8453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Cosechar la lechuga</a:t>
          </a:r>
          <a:endParaRPr lang="en-US" sz="1900" kern="1200" dirty="0"/>
        </a:p>
      </dsp:txBody>
      <dsp:txXfrm>
        <a:off x="3469542" y="231057"/>
        <a:ext cx="1408861" cy="8453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411203"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9441" y="955190"/>
        <a:ext cx="16161" cy="3232"/>
      </dsp:txXfrm>
    </dsp:sp>
    <dsp:sp modelId="{F7DF145A-E479-45E7-BD63-0A8C1C51C744}">
      <dsp:nvSpPr>
        <dsp:cNvPr id="0" name=""/>
        <dsp:cNvSpPr/>
      </dsp:nvSpPr>
      <dsp:spPr>
        <a:xfrm>
          <a:off x="7616"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Cortar el pan</a:t>
          </a:r>
          <a:endParaRPr lang="en-US" sz="1500" kern="1200" dirty="0"/>
        </a:p>
      </dsp:txBody>
      <dsp:txXfrm>
        <a:off x="7616" y="535191"/>
        <a:ext cx="1405386" cy="843231"/>
      </dsp:txXfrm>
    </dsp:sp>
    <dsp:sp modelId="{908EB5E3-3F81-45E5-A783-453E8901614B}">
      <dsp:nvSpPr>
        <dsp:cNvPr id="0" name=""/>
        <dsp:cNvSpPr/>
      </dsp:nvSpPr>
      <dsp:spPr>
        <a:xfrm>
          <a:off x="3139828"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8067" y="955190"/>
        <a:ext cx="16161" cy="3232"/>
      </dsp:txXfrm>
    </dsp:sp>
    <dsp:sp modelId="{D8D39A85-6069-4825-B540-A766B2A17A18}">
      <dsp:nvSpPr>
        <dsp:cNvPr id="0" name=""/>
        <dsp:cNvSpPr/>
      </dsp:nvSpPr>
      <dsp:spPr>
        <a:xfrm>
          <a:off x="1736242"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Tomar dos rebanadas</a:t>
          </a:r>
          <a:endParaRPr lang="en-US" sz="1500" kern="1200" dirty="0"/>
        </a:p>
      </dsp:txBody>
      <dsp:txXfrm>
        <a:off x="1736242" y="535191"/>
        <a:ext cx="1405386" cy="843231"/>
      </dsp:txXfrm>
    </dsp:sp>
    <dsp:sp modelId="{181C88BD-C7A9-4187-A1C8-2C3FE732E1E4}">
      <dsp:nvSpPr>
        <dsp:cNvPr id="0" name=""/>
        <dsp:cNvSpPr/>
      </dsp:nvSpPr>
      <dsp:spPr>
        <a:xfrm>
          <a:off x="4868454"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692" y="955190"/>
        <a:ext cx="16161" cy="3232"/>
      </dsp:txXfrm>
    </dsp:sp>
    <dsp:sp modelId="{4B011696-A73A-4FFC-87DE-928AA0A8F715}">
      <dsp:nvSpPr>
        <dsp:cNvPr id="0" name=""/>
        <dsp:cNvSpPr/>
      </dsp:nvSpPr>
      <dsp:spPr>
        <a:xfrm>
          <a:off x="3464867"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Encontrar el cuchillo</a:t>
          </a:r>
          <a:endParaRPr lang="en-US" sz="1500" kern="1200" dirty="0"/>
        </a:p>
      </dsp:txBody>
      <dsp:txXfrm>
        <a:off x="3464867" y="535191"/>
        <a:ext cx="1405386" cy="843231"/>
      </dsp:txXfrm>
    </dsp:sp>
    <dsp:sp modelId="{C0EF326E-48EB-4D55-B5F7-28FFC0FB48AC}">
      <dsp:nvSpPr>
        <dsp:cNvPr id="0" name=""/>
        <dsp:cNvSpPr/>
      </dsp:nvSpPr>
      <dsp:spPr>
        <a:xfrm>
          <a:off x="6597079"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5317" y="955190"/>
        <a:ext cx="16161" cy="3232"/>
      </dsp:txXfrm>
    </dsp:sp>
    <dsp:sp modelId="{38A20A5A-A7B7-4A49-9B6A-16312CCBCE7B}">
      <dsp:nvSpPr>
        <dsp:cNvPr id="0" name=""/>
        <dsp:cNvSpPr/>
      </dsp:nvSpPr>
      <dsp:spPr>
        <a:xfrm>
          <a:off x="5193492"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Aplicar la crema</a:t>
          </a:r>
          <a:endParaRPr lang="en-US" sz="1500" kern="1200" dirty="0"/>
        </a:p>
      </dsp:txBody>
      <dsp:txXfrm>
        <a:off x="5193492" y="535191"/>
        <a:ext cx="1405386" cy="843231"/>
      </dsp:txXfrm>
    </dsp:sp>
    <dsp:sp modelId="{2D901AEE-3EF1-4513-A05C-43E30F332EF2}">
      <dsp:nvSpPr>
        <dsp:cNvPr id="0" name=""/>
        <dsp:cNvSpPr/>
      </dsp:nvSpPr>
      <dsp:spPr>
        <a:xfrm>
          <a:off x="8325704"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63943" y="955190"/>
        <a:ext cx="16161" cy="3232"/>
      </dsp:txXfrm>
    </dsp:sp>
    <dsp:sp modelId="{163ED903-AA0F-4532-ACED-3DF11E8574F5}">
      <dsp:nvSpPr>
        <dsp:cNvPr id="0" name=""/>
        <dsp:cNvSpPr/>
      </dsp:nvSpPr>
      <dsp:spPr>
        <a:xfrm>
          <a:off x="6922118"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Limpiar el cuchillo</a:t>
          </a:r>
          <a:endParaRPr lang="en-US" sz="1500" kern="1200" dirty="0"/>
        </a:p>
      </dsp:txBody>
      <dsp:txXfrm>
        <a:off x="6922118" y="535191"/>
        <a:ext cx="1405386" cy="843231"/>
      </dsp:txXfrm>
    </dsp:sp>
    <dsp:sp modelId="{A54791E4-125F-45EB-9D0A-3EF6635C1DD2}">
      <dsp:nvSpPr>
        <dsp:cNvPr id="0" name=""/>
        <dsp:cNvSpPr/>
      </dsp:nvSpPr>
      <dsp:spPr>
        <a:xfrm>
          <a:off x="710309" y="1376623"/>
          <a:ext cx="8643127" cy="292638"/>
        </a:xfrm>
        <a:custGeom>
          <a:avLst/>
          <a:gdLst/>
          <a:ahLst/>
          <a:cxnLst/>
          <a:rect l="0" t="0" r="0" b="0"/>
          <a:pathLst>
            <a:path>
              <a:moveTo>
                <a:pt x="8643127" y="0"/>
              </a:moveTo>
              <a:lnTo>
                <a:pt x="8643127" y="163419"/>
              </a:lnTo>
              <a:lnTo>
                <a:pt x="0" y="163419"/>
              </a:lnTo>
              <a:lnTo>
                <a:pt x="0" y="29263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5644" y="1521326"/>
        <a:ext cx="432458" cy="3232"/>
      </dsp:txXfrm>
    </dsp:sp>
    <dsp:sp modelId="{193963B9-750C-4663-9518-FC8810433D79}">
      <dsp:nvSpPr>
        <dsp:cNvPr id="0" name=""/>
        <dsp:cNvSpPr/>
      </dsp:nvSpPr>
      <dsp:spPr>
        <a:xfrm>
          <a:off x="8650743"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Lavar lechuga y tomate</a:t>
          </a:r>
          <a:endParaRPr lang="en-US" sz="1500" kern="1200" dirty="0"/>
        </a:p>
      </dsp:txBody>
      <dsp:txXfrm>
        <a:off x="8650743" y="535191"/>
        <a:ext cx="1405386" cy="843231"/>
      </dsp:txXfrm>
    </dsp:sp>
    <dsp:sp modelId="{0FC6C08E-E2C9-48B0-B9C4-32CBDD6AFB86}">
      <dsp:nvSpPr>
        <dsp:cNvPr id="0" name=""/>
        <dsp:cNvSpPr/>
      </dsp:nvSpPr>
      <dsp:spPr>
        <a:xfrm>
          <a:off x="1411203"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9441" y="2121661"/>
        <a:ext cx="16161" cy="3232"/>
      </dsp:txXfrm>
    </dsp:sp>
    <dsp:sp modelId="{2384E6F2-5310-430B-BAAC-DA690AF2E65A}">
      <dsp:nvSpPr>
        <dsp:cNvPr id="0" name=""/>
        <dsp:cNvSpPr/>
      </dsp:nvSpPr>
      <dsp:spPr>
        <a:xfrm>
          <a:off x="7616"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Cortar lechuga y tomate</a:t>
          </a:r>
          <a:endParaRPr lang="en-US" sz="1500" kern="1200" dirty="0"/>
        </a:p>
      </dsp:txBody>
      <dsp:txXfrm>
        <a:off x="7616" y="1701661"/>
        <a:ext cx="1405386" cy="843231"/>
      </dsp:txXfrm>
    </dsp:sp>
    <dsp:sp modelId="{3834CB73-824A-43E4-B39C-BA2943375825}">
      <dsp:nvSpPr>
        <dsp:cNvPr id="0" name=""/>
        <dsp:cNvSpPr/>
      </dsp:nvSpPr>
      <dsp:spPr>
        <a:xfrm>
          <a:off x="3139828"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8067" y="2121661"/>
        <a:ext cx="16161" cy="3232"/>
      </dsp:txXfrm>
    </dsp:sp>
    <dsp:sp modelId="{F79C3F46-3952-4A56-AD4A-1C862F110895}">
      <dsp:nvSpPr>
        <dsp:cNvPr id="0" name=""/>
        <dsp:cNvSpPr/>
      </dsp:nvSpPr>
      <dsp:spPr>
        <a:xfrm>
          <a:off x="1736242"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Poner una rebanada de jamón</a:t>
          </a:r>
          <a:endParaRPr lang="en-US" sz="1500" kern="1200" dirty="0"/>
        </a:p>
      </dsp:txBody>
      <dsp:txXfrm>
        <a:off x="1736242" y="1701661"/>
        <a:ext cx="1405386" cy="843231"/>
      </dsp:txXfrm>
    </dsp:sp>
    <dsp:sp modelId="{D1A4B3D6-C56C-4331-BE69-0DAC895FB9D5}">
      <dsp:nvSpPr>
        <dsp:cNvPr id="0" name=""/>
        <dsp:cNvSpPr/>
      </dsp:nvSpPr>
      <dsp:spPr>
        <a:xfrm>
          <a:off x="4868454"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692" y="2121661"/>
        <a:ext cx="16161" cy="3232"/>
      </dsp:txXfrm>
    </dsp:sp>
    <dsp:sp modelId="{700F0FEE-3D14-4EE6-95F7-4D6758F1FFB9}">
      <dsp:nvSpPr>
        <dsp:cNvPr id="0" name=""/>
        <dsp:cNvSpPr/>
      </dsp:nvSpPr>
      <dsp:spPr>
        <a:xfrm>
          <a:off x="3464867"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Poner segundo pan encima</a:t>
          </a:r>
          <a:endParaRPr lang="en-US" sz="1500" kern="1200" dirty="0"/>
        </a:p>
      </dsp:txBody>
      <dsp:txXfrm>
        <a:off x="3464867" y="1701661"/>
        <a:ext cx="1405386" cy="843231"/>
      </dsp:txXfrm>
    </dsp:sp>
    <dsp:sp modelId="{917D06B2-C80C-4CC1-9C5F-D1DA7D85B532}">
      <dsp:nvSpPr>
        <dsp:cNvPr id="0" name=""/>
        <dsp:cNvSpPr/>
      </dsp:nvSpPr>
      <dsp:spPr>
        <a:xfrm>
          <a:off x="6597079"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5317" y="2121661"/>
        <a:ext cx="16161" cy="3232"/>
      </dsp:txXfrm>
    </dsp:sp>
    <dsp:sp modelId="{92EABC3C-FAEB-4D25-A1CB-7BCA1BA588E8}">
      <dsp:nvSpPr>
        <dsp:cNvPr id="0" name=""/>
        <dsp:cNvSpPr/>
      </dsp:nvSpPr>
      <dsp:spPr>
        <a:xfrm>
          <a:off x="5193492"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Encontrar plato</a:t>
          </a:r>
          <a:endParaRPr lang="en-US" sz="1500" kern="1200" dirty="0"/>
        </a:p>
      </dsp:txBody>
      <dsp:txXfrm>
        <a:off x="5193492" y="1701661"/>
        <a:ext cx="1405386" cy="843231"/>
      </dsp:txXfrm>
    </dsp:sp>
    <dsp:sp modelId="{11BF7F66-5D11-4A2F-BC73-57F5010FDA33}">
      <dsp:nvSpPr>
        <dsp:cNvPr id="0" name=""/>
        <dsp:cNvSpPr/>
      </dsp:nvSpPr>
      <dsp:spPr>
        <a:xfrm>
          <a:off x="6922118"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Poner sándwich en plato</a:t>
          </a:r>
          <a:endParaRPr lang="en-US" sz="1500" kern="1200" dirty="0"/>
        </a:p>
      </dsp:txBody>
      <dsp:txXfrm>
        <a:off x="6922118" y="1701661"/>
        <a:ext cx="1405386" cy="84323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nombre = “Pedro”</a:t>
            </a:r>
            <a:endParaRPr/>
          </a:p>
          <a:p>
            <a:pPr marL="0" lvl="0" indent="0">
              <a:spcBef>
                <a:spcPts val="0"/>
              </a:spcBef>
              <a:spcAft>
                <a:spcPts val="0"/>
              </a:spcAft>
              <a:buNone/>
            </a:pPr>
            <a:r>
              <a:rPr lang="es-ES"/>
              <a:t>String s = “Hola “ + nombre;</a:t>
            </a:r>
            <a:endParaRPr/>
          </a:p>
          <a:p>
            <a:pPr marL="0" lvl="0" indent="0">
              <a:spcBef>
                <a:spcPts val="0"/>
              </a:spcBef>
              <a:spcAft>
                <a:spcPts val="0"/>
              </a:spcAft>
              <a:buNone/>
            </a:pPr>
            <a:endParaRPr/>
          </a:p>
          <a:p>
            <a:pPr marL="0" lvl="0" indent="0">
              <a:spcBef>
                <a:spcPts val="0"/>
              </a:spcBef>
              <a:spcAft>
                <a:spcPts val="0"/>
              </a:spcAft>
              <a:buNone/>
            </a:pPr>
            <a:r>
              <a:rPr lang="es-ES"/>
              <a:t>&gt; Hola Pedro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Clr>
                <a:schemeClr val="accent1"/>
              </a:buClr>
              <a:buSzPts val="14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t" anchorCtr="0"/>
          <a:lstStyle>
            <a:lvl1pPr marL="0" marR="0" lvl="0" indent="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03" name="Shape 10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18" name="Shape 1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20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83267" y="2480734"/>
            <a:ext cx="7767000" cy="1646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Font typeface="Trebuchet MS"/>
              <a:buNone/>
            </a:pPr>
            <a:r>
              <a:rPr lang="es-ES" sz="5400" b="0" i="0" u="none" strike="noStrike" cap="none">
                <a:solidFill>
                  <a:schemeClr val="accent1"/>
                </a:solidFill>
                <a:latin typeface="Trebuchet MS"/>
                <a:ea typeface="Trebuchet MS"/>
                <a:cs typeface="Trebuchet MS"/>
                <a:sym typeface="Trebuchet MS"/>
              </a:rPr>
              <a:t>Selenium </a:t>
            </a:r>
            <a:endParaRPr sz="5400" b="0" i="0" u="none" strike="noStrike" cap="none">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accent1"/>
              </a:buClr>
              <a:buFont typeface="Noto Sans Symbols"/>
              <a:buNone/>
            </a:pPr>
            <a:r>
              <a:rPr lang="es-ES" sz="1800" b="0" i="0" u="none" strike="noStrike" cap="none">
                <a:solidFill>
                  <a:srgbClr val="7F7F7F"/>
                </a:solidFill>
                <a:latin typeface="Trebuchet MS"/>
                <a:ea typeface="Trebuchet MS"/>
                <a:cs typeface="Trebuchet MS"/>
                <a:sym typeface="Trebuchet MS"/>
              </a:rPr>
              <a:t>Sesión </a:t>
            </a:r>
            <a:r>
              <a:rPr lang="es-ES"/>
              <a:t>2</a:t>
            </a:r>
            <a:endParaRPr sz="1800" b="0" i="0" u="none" strike="noStrike" cap="none">
              <a:solidFill>
                <a:srgbClr val="7F7F7F"/>
              </a:solidFill>
              <a:latin typeface="Trebuchet MS"/>
              <a:ea typeface="Trebuchet MS"/>
              <a:cs typeface="Trebuchet MS"/>
              <a:sym typeface="Trebuchet MS"/>
            </a:endParaRPr>
          </a:p>
        </p:txBody>
      </p:sp>
      <p:pic>
        <p:nvPicPr>
          <p:cNvPr id="145" name="Shape 145"/>
          <p:cNvPicPr preferRelativeResize="0"/>
          <p:nvPr/>
        </p:nvPicPr>
        <p:blipFill rotWithShape="1">
          <a:blip r:embed="rId3">
            <a:alphaModFix/>
          </a:blip>
          <a:srcRect/>
          <a:stretch/>
        </p:blipFill>
        <p:spPr>
          <a:xfrm>
            <a:off x="7511878" y="1307638"/>
            <a:ext cx="176212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r>
              <a:rPr lang="es-MX" dirty="0"/>
              <a:t>Una colección de pasos lógicos que se pueden reusar</a:t>
            </a:r>
          </a:p>
          <a:p>
            <a:r>
              <a:rPr lang="es-MX" dirty="0"/>
              <a:t>Organiza el código en porciones más manejables</a:t>
            </a:r>
          </a:p>
          <a:p>
            <a:endParaRPr lang="es-MX" dirty="0"/>
          </a:p>
          <a:p>
            <a:pPr marL="137160" indent="0">
              <a:buNone/>
            </a:pPr>
            <a:r>
              <a:rPr lang="es-MX" dirty="0" err="1"/>
              <a:t>hacerSandwich</a:t>
            </a:r>
            <a:r>
              <a:rPr lang="es-MX" dirty="0"/>
              <a:t>() </a:t>
            </a:r>
            <a:r>
              <a:rPr lang="en-US" dirty="0"/>
              <a:t>{</a:t>
            </a:r>
          </a:p>
          <a:p>
            <a:pPr marL="137160" indent="0">
              <a:buNone/>
            </a:pPr>
            <a:r>
              <a:rPr lang="en-US" dirty="0"/>
              <a:t>     </a:t>
            </a:r>
            <a:r>
              <a:rPr lang="en-US" dirty="0" err="1"/>
              <a:t>plantarTrigo</a:t>
            </a:r>
            <a:endParaRPr lang="en-US" dirty="0"/>
          </a:p>
          <a:p>
            <a:pPr marL="137160" indent="0">
              <a:buNone/>
            </a:pPr>
            <a:r>
              <a:rPr lang="en-US" dirty="0"/>
              <a:t>     </a:t>
            </a:r>
            <a:r>
              <a:rPr lang="en-US" dirty="0" err="1"/>
              <a:t>cuidarSiembra</a:t>
            </a:r>
            <a:endParaRPr lang="en-US" dirty="0"/>
          </a:p>
          <a:p>
            <a:pPr marL="137160" indent="0">
              <a:buNone/>
            </a:pPr>
            <a:r>
              <a:rPr lang="en-US" dirty="0"/>
              <a:t>     </a:t>
            </a:r>
            <a:r>
              <a:rPr lang="en-US" dirty="0" err="1"/>
              <a:t>cosecharTrigo</a:t>
            </a:r>
            <a:endParaRPr lang="en-US" dirty="0"/>
          </a:p>
          <a:p>
            <a:pPr marL="137160" indent="0">
              <a:buNone/>
            </a:pPr>
            <a:r>
              <a:rPr lang="en-US" dirty="0"/>
              <a:t>     …</a:t>
            </a:r>
          </a:p>
          <a:p>
            <a:pPr marL="137160" indent="0">
              <a:buNone/>
            </a:pPr>
            <a:r>
              <a:rPr lang="en-US" dirty="0"/>
              <a:t>     </a:t>
            </a:r>
            <a:r>
              <a:rPr lang="en-US" dirty="0" err="1"/>
              <a:t>encontrarPlato</a:t>
            </a:r>
            <a:endParaRPr lang="en-US" dirty="0"/>
          </a:p>
          <a:p>
            <a:pPr marL="137160" indent="0">
              <a:buNone/>
            </a:pPr>
            <a:r>
              <a:rPr lang="en-US" dirty="0"/>
              <a:t>     </a:t>
            </a:r>
            <a:r>
              <a:rPr lang="en-US" dirty="0" err="1"/>
              <a:t>colocarSanwichEnPlato</a:t>
            </a:r>
            <a:r>
              <a:rPr lang="en-US" dirty="0"/>
              <a:t>	</a:t>
            </a:r>
          </a:p>
          <a:p>
            <a:pPr marL="137160" indent="0">
              <a:buNone/>
            </a:pPr>
            <a:r>
              <a:rPr lang="en-US" dirty="0"/>
              <a:t>}</a:t>
            </a:r>
          </a:p>
        </p:txBody>
      </p:sp>
    </p:spTree>
    <p:extLst>
      <p:ext uri="{BB962C8B-B14F-4D97-AF65-F5344CB8AC3E}">
        <p14:creationId xmlns:p14="http://schemas.microsoft.com/office/powerpoint/2010/main" val="240860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pPr marL="137160" indent="0">
              <a:buNone/>
            </a:pPr>
            <a:r>
              <a:rPr lang="es-MX" sz="8800" dirty="0"/>
              <a:t>Cómo hacer 2 </a:t>
            </a:r>
            <a:r>
              <a:rPr lang="es-MX" sz="8800" dirty="0" err="1"/>
              <a:t>sandwiches</a:t>
            </a:r>
            <a:r>
              <a:rPr lang="es-MX" sz="8800" dirty="0"/>
              <a:t>?</a:t>
            </a:r>
          </a:p>
        </p:txBody>
      </p:sp>
    </p:spTree>
    <p:extLst>
      <p:ext uri="{BB962C8B-B14F-4D97-AF65-F5344CB8AC3E}">
        <p14:creationId xmlns:p14="http://schemas.microsoft.com/office/powerpoint/2010/main" val="427570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Encontrando pasos en común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s-MX" dirty="0"/>
              <a:t>Una buena función hace sólo una tarea</a:t>
            </a:r>
          </a:p>
          <a:p>
            <a:r>
              <a:rPr lang="es-MX" dirty="0"/>
              <a:t>Se puede descomponer una función en varias funciones:</a:t>
            </a:r>
          </a:p>
          <a:p>
            <a:pPr marL="137160" indent="0">
              <a:buNone/>
            </a:pPr>
            <a:r>
              <a:rPr lang="es-MX" dirty="0" err="1"/>
              <a:t>hacerSandwich</a:t>
            </a:r>
            <a:r>
              <a:rPr lang="es-MX" dirty="0"/>
              <a:t>()</a:t>
            </a:r>
            <a:r>
              <a:rPr lang="en-US" dirty="0"/>
              <a:t> {</a:t>
            </a:r>
          </a:p>
          <a:p>
            <a:pPr marL="137160" indent="0">
              <a:buNone/>
            </a:pPr>
            <a:r>
              <a:rPr lang="en-US" dirty="0"/>
              <a:t>     </a:t>
            </a:r>
            <a:r>
              <a:rPr lang="en-US" dirty="0" err="1"/>
              <a:t>hacerPan</a:t>
            </a:r>
            <a:r>
              <a:rPr lang="en-US" dirty="0"/>
              <a:t>()</a:t>
            </a:r>
          </a:p>
          <a:p>
            <a:pPr marL="137160" indent="0">
              <a:buNone/>
            </a:pPr>
            <a:r>
              <a:rPr lang="en-US" dirty="0"/>
              <a:t>     </a:t>
            </a:r>
            <a:r>
              <a:rPr lang="en-US" dirty="0" err="1"/>
              <a:t>hacerJamon</a:t>
            </a:r>
            <a:r>
              <a:rPr lang="en-US" dirty="0"/>
              <a:t>()</a:t>
            </a:r>
          </a:p>
          <a:p>
            <a:pPr marL="137160" indent="0">
              <a:buNone/>
            </a:pPr>
            <a:r>
              <a:rPr lang="en-US" dirty="0"/>
              <a:t>     </a:t>
            </a:r>
            <a:r>
              <a:rPr lang="en-US" dirty="0" err="1"/>
              <a:t>hacerCrema</a:t>
            </a:r>
            <a:r>
              <a:rPr lang="en-US" dirty="0"/>
              <a:t>()</a:t>
            </a:r>
          </a:p>
          <a:p>
            <a:pPr marL="137160" indent="0">
              <a:buNone/>
            </a:pPr>
            <a:r>
              <a:rPr lang="en-US" dirty="0"/>
              <a:t>     </a:t>
            </a:r>
            <a:r>
              <a:rPr lang="en-US" dirty="0" err="1"/>
              <a:t>conseguirLechuga</a:t>
            </a:r>
            <a:r>
              <a:rPr lang="en-US" dirty="0"/>
              <a:t>()</a:t>
            </a:r>
          </a:p>
          <a:p>
            <a:pPr marL="137160" indent="0">
              <a:buNone/>
            </a:pPr>
            <a:r>
              <a:rPr lang="en-US" dirty="0"/>
              <a:t>     </a:t>
            </a:r>
            <a:r>
              <a:rPr lang="en-US" dirty="0" err="1"/>
              <a:t>conseguirTomate</a:t>
            </a:r>
            <a:r>
              <a:rPr lang="en-US" dirty="0"/>
              <a:t>()</a:t>
            </a:r>
          </a:p>
          <a:p>
            <a:pPr marL="137160" indent="0">
              <a:buNone/>
            </a:pPr>
            <a:r>
              <a:rPr lang="en-US" dirty="0"/>
              <a:t>     </a:t>
            </a:r>
            <a:r>
              <a:rPr lang="en-US" dirty="0" err="1"/>
              <a:t>prepararSandwich</a:t>
            </a:r>
            <a:r>
              <a:rPr lang="en-US" dirty="0"/>
              <a:t>()</a:t>
            </a:r>
          </a:p>
          <a:p>
            <a:pPr marL="137160" indent="0">
              <a:buNone/>
            </a:pPr>
            <a:r>
              <a:rPr lang="en-US" dirty="0"/>
              <a:t>}</a:t>
            </a:r>
            <a:endParaRPr lang="es-MX" dirty="0"/>
          </a:p>
        </p:txBody>
      </p:sp>
    </p:spTree>
    <p:extLst>
      <p:ext uri="{BB962C8B-B14F-4D97-AF65-F5344CB8AC3E}">
        <p14:creationId xmlns:p14="http://schemas.microsoft.com/office/powerpoint/2010/main" val="146526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Funciones – Completar las tareas de cada Función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s-MX" sz="2800" dirty="0" err="1"/>
              <a:t>hacerPan</a:t>
            </a:r>
            <a:r>
              <a:rPr lang="es-MX" sz="2800" dirty="0"/>
              <a:t>()</a:t>
            </a:r>
          </a:p>
          <a:p>
            <a:r>
              <a:rPr lang="en-US" sz="2800" dirty="0" err="1"/>
              <a:t>hacerJamon</a:t>
            </a:r>
            <a:r>
              <a:rPr lang="en-US" sz="2800" dirty="0"/>
              <a:t>()</a:t>
            </a:r>
          </a:p>
          <a:p>
            <a:r>
              <a:rPr lang="en-US" sz="2800" dirty="0" err="1"/>
              <a:t>hacerCrema</a:t>
            </a:r>
            <a:r>
              <a:rPr lang="en-US" sz="2800" dirty="0"/>
              <a:t>()</a:t>
            </a:r>
          </a:p>
          <a:p>
            <a:r>
              <a:rPr lang="en-US" sz="2800" dirty="0" err="1"/>
              <a:t>conseguirLechuga</a:t>
            </a:r>
            <a:r>
              <a:rPr lang="en-US" sz="2800" dirty="0"/>
              <a:t>()</a:t>
            </a:r>
          </a:p>
          <a:p>
            <a:r>
              <a:rPr lang="en-US" sz="2800" dirty="0" err="1"/>
              <a:t>conseguirTomate</a:t>
            </a:r>
            <a:r>
              <a:rPr lang="en-US" sz="2800" dirty="0"/>
              <a:t>()</a:t>
            </a:r>
          </a:p>
          <a:p>
            <a:r>
              <a:rPr lang="en-US" sz="2800" dirty="0" err="1"/>
              <a:t>prepararSandwich</a:t>
            </a:r>
            <a:r>
              <a:rPr lang="en-US" sz="2800" dirty="0"/>
              <a:t>()</a:t>
            </a:r>
          </a:p>
          <a:p>
            <a:pPr marL="137160" indent="0">
              <a:buNone/>
            </a:pPr>
            <a:endParaRPr lang="es-MX" dirty="0"/>
          </a:p>
        </p:txBody>
      </p:sp>
    </p:spTree>
    <p:extLst>
      <p:ext uri="{BB962C8B-B14F-4D97-AF65-F5344CB8AC3E}">
        <p14:creationId xmlns:p14="http://schemas.microsoft.com/office/powerpoint/2010/main" val="695658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677334" y="1488613"/>
            <a:ext cx="8596668" cy="3880773"/>
          </a:xfrm>
        </p:spPr>
        <p:txBody>
          <a:bodyPr/>
          <a:lstStyle/>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endParaRPr lang="en-US" sz="2800" dirty="0"/>
          </a:p>
          <a:p>
            <a:pPr marL="137160" indent="0">
              <a:buNone/>
            </a:pPr>
            <a:endParaRPr lang="es-MX" dirty="0"/>
          </a:p>
        </p:txBody>
      </p:sp>
    </p:spTree>
    <p:extLst>
      <p:ext uri="{BB962C8B-B14F-4D97-AF65-F5344CB8AC3E}">
        <p14:creationId xmlns:p14="http://schemas.microsoft.com/office/powerpoint/2010/main" val="32281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800" dirty="0" err="1"/>
              <a:t>Ayudan</a:t>
            </a:r>
            <a:r>
              <a:rPr lang="en-US" sz="2800" dirty="0"/>
              <a:t> a </a:t>
            </a:r>
            <a:r>
              <a:rPr lang="en-US" sz="2800" dirty="0" err="1"/>
              <a:t>hacer</a:t>
            </a:r>
            <a:r>
              <a:rPr lang="en-US" sz="2800" dirty="0"/>
              <a:t> </a:t>
            </a:r>
            <a:r>
              <a:rPr lang="en-US" sz="2800" dirty="0" err="1"/>
              <a:t>tareas</a:t>
            </a:r>
            <a:r>
              <a:rPr lang="en-US" sz="2800" dirty="0"/>
              <a:t> </a:t>
            </a:r>
            <a:r>
              <a:rPr lang="en-US" sz="2800" dirty="0" err="1"/>
              <a:t>repetitivas</a:t>
            </a:r>
            <a:r>
              <a:rPr lang="en-US" sz="2800" dirty="0"/>
              <a:t> de </a:t>
            </a:r>
            <a:r>
              <a:rPr lang="en-US" sz="2800" dirty="0" err="1"/>
              <a:t>manera</a:t>
            </a:r>
            <a:r>
              <a:rPr lang="en-US" sz="2800" dirty="0"/>
              <a:t> </a:t>
            </a:r>
            <a:r>
              <a:rPr lang="en-US" sz="2800" dirty="0" err="1"/>
              <a:t>eficiente</a:t>
            </a:r>
            <a:r>
              <a:rPr lang="en-US" sz="2800" dirty="0"/>
              <a:t>.</a:t>
            </a:r>
          </a:p>
          <a:p>
            <a:r>
              <a:rPr lang="en-US" sz="2800" dirty="0"/>
              <a:t>El </a:t>
            </a:r>
            <a:r>
              <a:rPr lang="en-US" sz="2800" dirty="0" err="1"/>
              <a:t>ciclo</a:t>
            </a:r>
            <a:r>
              <a:rPr lang="en-US" sz="2800" dirty="0"/>
              <a:t> se </a:t>
            </a:r>
            <a:r>
              <a:rPr lang="en-US" sz="2800" dirty="0" err="1"/>
              <a:t>ejecuta</a:t>
            </a:r>
            <a:r>
              <a:rPr lang="en-US" sz="2800" dirty="0"/>
              <a:t> hasta que se </a:t>
            </a:r>
            <a:r>
              <a:rPr lang="en-US" sz="2800" dirty="0" err="1"/>
              <a:t>cumple</a:t>
            </a:r>
            <a:r>
              <a:rPr lang="en-US" sz="2800" dirty="0"/>
              <a:t> una </a:t>
            </a:r>
            <a:r>
              <a:rPr lang="en-US" sz="2800" dirty="0" err="1"/>
              <a:t>condición</a:t>
            </a:r>
            <a:r>
              <a:rPr lang="en-US" sz="2800" dirty="0"/>
              <a:t>.</a:t>
            </a:r>
          </a:p>
          <a:p>
            <a:pPr marL="137160" indent="0">
              <a:buNone/>
            </a:pPr>
            <a:r>
              <a:rPr lang="en-US" sz="2800" dirty="0"/>
              <a:t>while(</a:t>
            </a:r>
            <a:r>
              <a:rPr lang="en-US" sz="2800" dirty="0" err="1"/>
              <a:t>tengo</a:t>
            </a:r>
            <a:r>
              <a:rPr lang="en-US" sz="2800" dirty="0"/>
              <a:t> </a:t>
            </a:r>
            <a:r>
              <a:rPr lang="en-US" sz="2800" dirty="0" err="1"/>
              <a:t>menos</a:t>
            </a:r>
            <a:r>
              <a:rPr lang="en-US" sz="2800" dirty="0"/>
              <a:t> de 10 sandwiches) {</a:t>
            </a:r>
          </a:p>
          <a:p>
            <a:pPr marL="137160" indent="0">
              <a:buNone/>
            </a:pPr>
            <a:r>
              <a:rPr lang="en-US" sz="2800" dirty="0"/>
              <a:t>     </a:t>
            </a:r>
            <a:r>
              <a:rPr lang="en-US" sz="2800" dirty="0" err="1"/>
              <a:t>hacerSandwich</a:t>
            </a:r>
            <a:r>
              <a:rPr lang="en-US" sz="2800" dirty="0"/>
              <a:t>();</a:t>
            </a:r>
          </a:p>
          <a:p>
            <a:pPr marL="137160" indent="0">
              <a:buNone/>
            </a:pPr>
            <a:r>
              <a:rPr lang="en-US" sz="2800" dirty="0"/>
              <a:t>}</a:t>
            </a:r>
          </a:p>
          <a:p>
            <a:pPr marL="137160" indent="0">
              <a:buNone/>
            </a:pPr>
            <a:endParaRPr lang="es-MX" dirty="0"/>
          </a:p>
        </p:txBody>
      </p:sp>
    </p:spTree>
    <p:extLst>
      <p:ext uri="{BB962C8B-B14F-4D97-AF65-F5344CB8AC3E}">
        <p14:creationId xmlns:p14="http://schemas.microsoft.com/office/powerpoint/2010/main" val="3164591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800" dirty="0"/>
              <a:t>El </a:t>
            </a:r>
            <a:r>
              <a:rPr lang="en-US" sz="2800" dirty="0" err="1"/>
              <a:t>ciclo</a:t>
            </a:r>
            <a:r>
              <a:rPr lang="en-US" sz="2800" dirty="0"/>
              <a:t> anterior </a:t>
            </a:r>
            <a:r>
              <a:rPr lang="en-US" sz="2800" dirty="0" err="1"/>
              <a:t>nunca</a:t>
            </a:r>
            <a:r>
              <a:rPr lang="en-US" sz="2800" dirty="0"/>
              <a:t> </a:t>
            </a:r>
            <a:r>
              <a:rPr lang="en-US" sz="2800" dirty="0" err="1"/>
              <a:t>deja</a:t>
            </a:r>
            <a:r>
              <a:rPr lang="en-US" sz="2800" dirty="0"/>
              <a:t> de </a:t>
            </a:r>
            <a:r>
              <a:rPr lang="en-US" sz="2800" dirty="0" err="1"/>
              <a:t>ejecutarse</a:t>
            </a:r>
            <a:r>
              <a:rPr lang="en-US" sz="2800" dirty="0"/>
              <a:t>.</a:t>
            </a:r>
          </a:p>
          <a:p>
            <a:r>
              <a:rPr lang="en-US" sz="2800" dirty="0"/>
              <a:t>El </a:t>
            </a:r>
            <a:r>
              <a:rPr lang="en-US" sz="2800" dirty="0" err="1"/>
              <a:t>ciclo</a:t>
            </a:r>
            <a:r>
              <a:rPr lang="en-US" sz="2800" dirty="0"/>
              <a:t> se </a:t>
            </a:r>
            <a:r>
              <a:rPr lang="en-US" sz="2800" dirty="0" err="1"/>
              <a:t>ejecuta</a:t>
            </a:r>
            <a:r>
              <a:rPr lang="en-US" sz="2800" dirty="0"/>
              <a:t> de </a:t>
            </a:r>
            <a:r>
              <a:rPr lang="en-US" sz="2800" dirty="0" err="1"/>
              <a:t>manera</a:t>
            </a:r>
            <a:r>
              <a:rPr lang="en-US" sz="2800" dirty="0"/>
              <a:t> </a:t>
            </a:r>
            <a:r>
              <a:rPr lang="en-US" sz="2800" dirty="0" err="1"/>
              <a:t>infinita</a:t>
            </a:r>
            <a:r>
              <a:rPr lang="en-US" sz="2800" dirty="0"/>
              <a:t> </a:t>
            </a:r>
            <a:r>
              <a:rPr lang="en-US" sz="2800" dirty="0" err="1"/>
              <a:t>porque</a:t>
            </a:r>
            <a:r>
              <a:rPr lang="en-US" sz="2800" dirty="0"/>
              <a:t> no se </a:t>
            </a:r>
            <a:r>
              <a:rPr lang="en-US" sz="2800" dirty="0" err="1"/>
              <a:t>cumple</a:t>
            </a:r>
            <a:r>
              <a:rPr lang="en-US" sz="2800" dirty="0"/>
              <a:t> una </a:t>
            </a:r>
            <a:r>
              <a:rPr lang="en-US" sz="2800" dirty="0" err="1"/>
              <a:t>condición</a:t>
            </a:r>
            <a:r>
              <a:rPr lang="en-US" sz="2800" dirty="0"/>
              <a:t>.</a:t>
            </a:r>
          </a:p>
          <a:p>
            <a:r>
              <a:rPr lang="en-US" sz="2800" dirty="0" err="1"/>
              <a:t>Solución</a:t>
            </a:r>
            <a:r>
              <a:rPr lang="en-US" sz="2800" dirty="0"/>
              <a:t>:</a:t>
            </a:r>
          </a:p>
          <a:p>
            <a:pPr marL="137160" indent="0">
              <a:buNone/>
            </a:pPr>
            <a:r>
              <a:rPr lang="en-US" sz="2800" dirty="0"/>
              <a:t>while(</a:t>
            </a:r>
            <a:r>
              <a:rPr lang="en-US" sz="2800" dirty="0" err="1"/>
              <a:t>numero_sandwiches</a:t>
            </a:r>
            <a:r>
              <a:rPr lang="en-US" sz="2800" dirty="0"/>
              <a:t> es </a:t>
            </a:r>
            <a:r>
              <a:rPr lang="en-US" sz="2800" dirty="0" err="1"/>
              <a:t>menor</a:t>
            </a:r>
            <a:r>
              <a:rPr lang="en-US" sz="2800" dirty="0"/>
              <a:t> que 10) {</a:t>
            </a:r>
          </a:p>
          <a:p>
            <a:pPr marL="137160" indent="0">
              <a:buNone/>
            </a:pPr>
            <a:r>
              <a:rPr lang="en-US" sz="2800" dirty="0"/>
              <a:t>     </a:t>
            </a:r>
            <a:r>
              <a:rPr lang="en-US" sz="2800" dirty="0" err="1"/>
              <a:t>hacerSandwich</a:t>
            </a:r>
            <a:r>
              <a:rPr lang="en-US" sz="2800" dirty="0"/>
              <a:t>();</a:t>
            </a:r>
          </a:p>
          <a:p>
            <a:pPr marL="137160" indent="0">
              <a:buNone/>
            </a:pPr>
            <a:r>
              <a:rPr lang="en-US" sz="2800" dirty="0"/>
              <a:t>     </a:t>
            </a:r>
            <a:r>
              <a:rPr lang="en-US" sz="2800" dirty="0" err="1"/>
              <a:t>suma</a:t>
            </a:r>
            <a:r>
              <a:rPr lang="en-US" sz="2800" dirty="0"/>
              <a:t> </a:t>
            </a:r>
            <a:r>
              <a:rPr lang="en-US" sz="2800" dirty="0" err="1"/>
              <a:t>uno</a:t>
            </a:r>
            <a:r>
              <a:rPr lang="en-US" sz="2800" dirty="0"/>
              <a:t> a </a:t>
            </a:r>
            <a:r>
              <a:rPr lang="en-US" sz="2800" dirty="0" err="1"/>
              <a:t>numero_sandwiches</a:t>
            </a:r>
            <a:endParaRPr lang="en-US" sz="2800" dirty="0"/>
          </a:p>
          <a:p>
            <a:pPr marL="137160" indent="0">
              <a:buNone/>
            </a:pPr>
            <a:r>
              <a:rPr lang="en-US" sz="2800" dirty="0"/>
              <a:t>}</a:t>
            </a:r>
          </a:p>
          <a:p>
            <a:pPr marL="137160" indent="0">
              <a:buNone/>
            </a:pPr>
            <a:endParaRPr lang="es-MX" dirty="0"/>
          </a:p>
        </p:txBody>
      </p:sp>
    </p:spTree>
    <p:extLst>
      <p:ext uri="{BB962C8B-B14F-4D97-AF65-F5344CB8AC3E}">
        <p14:creationId xmlns:p14="http://schemas.microsoft.com/office/powerpoint/2010/main" val="415037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 Ciclos.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r>
              <a:rPr lang="es-MX" sz="2000" dirty="0"/>
              <a:t>* Hacer 5 </a:t>
            </a:r>
            <a:r>
              <a:rPr lang="es-MX" sz="2000" dirty="0" err="1"/>
              <a:t>sandwiches</a:t>
            </a:r>
            <a:r>
              <a:rPr lang="es-MX" sz="2000" dirty="0"/>
              <a:t> Jamón y 10 de Bolonia</a:t>
            </a:r>
            <a:endParaRPr lang="en-US" sz="2800" dirty="0"/>
          </a:p>
          <a:p>
            <a:pPr marL="137160" indent="0">
              <a:buNone/>
            </a:pPr>
            <a:endParaRPr lang="es-MX" dirty="0"/>
          </a:p>
        </p:txBody>
      </p:sp>
    </p:spTree>
    <p:extLst>
      <p:ext uri="{BB962C8B-B14F-4D97-AF65-F5344CB8AC3E}">
        <p14:creationId xmlns:p14="http://schemas.microsoft.com/office/powerpoint/2010/main" val="368285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3"/>
            <a:ext cx="8596668" cy="38807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800" dirty="0"/>
              <a:t>Permita tomar decisiones</a:t>
            </a:r>
          </a:p>
          <a:p>
            <a:r>
              <a:rPr lang="es-MX" sz="2800" dirty="0"/>
              <a:t>Se basa en preguntas de respuesta sí o no</a:t>
            </a:r>
          </a:p>
          <a:p>
            <a:pPr marL="137160" indent="0">
              <a:buNone/>
            </a:pPr>
            <a:r>
              <a:rPr lang="es-MX" sz="2800" dirty="0"/>
              <a:t>Preguntar “Quieres un sándwich de Jamón?”</a:t>
            </a:r>
          </a:p>
          <a:p>
            <a:pPr marL="137160" indent="0">
              <a:buNone/>
            </a:pPr>
            <a:r>
              <a:rPr lang="es-MX" sz="2800" dirty="0" err="1"/>
              <a:t>if</a:t>
            </a:r>
            <a:r>
              <a:rPr lang="es-MX" sz="2800" dirty="0"/>
              <a:t>(respuesta es sí) {</a:t>
            </a:r>
          </a:p>
          <a:p>
            <a:pPr marL="137160" indent="0">
              <a:buNone/>
            </a:pPr>
            <a:r>
              <a:rPr lang="es-MX" sz="2800" dirty="0"/>
              <a:t>     </a:t>
            </a:r>
            <a:r>
              <a:rPr lang="es-MX" sz="2800" dirty="0" err="1"/>
              <a:t>hacerSandwichJamon</a:t>
            </a:r>
            <a:r>
              <a:rPr lang="es-MX" sz="2800" dirty="0"/>
              <a:t>();</a:t>
            </a:r>
          </a:p>
          <a:p>
            <a:pPr marL="137160" indent="0">
              <a:buNone/>
            </a:pPr>
            <a:r>
              <a:rPr lang="es-MX" sz="2800" dirty="0"/>
              <a:t>} </a:t>
            </a:r>
            <a:r>
              <a:rPr lang="es-MX" sz="2800" dirty="0" err="1"/>
              <a:t>else</a:t>
            </a:r>
            <a:r>
              <a:rPr lang="es-MX" sz="2800" dirty="0"/>
              <a:t> { // cuando la respuesta es no</a:t>
            </a:r>
          </a:p>
          <a:p>
            <a:pPr marL="137160" indent="0">
              <a:buNone/>
            </a:pPr>
            <a:r>
              <a:rPr lang="es-MX" sz="2800" dirty="0"/>
              <a:t>     </a:t>
            </a:r>
            <a:r>
              <a:rPr lang="es-MX" sz="2800" dirty="0" err="1"/>
              <a:t>hacerSandwichBolonia</a:t>
            </a:r>
            <a:r>
              <a:rPr lang="es-MX" sz="2800" dirty="0"/>
              <a:t>();</a:t>
            </a:r>
          </a:p>
          <a:p>
            <a:pPr marL="137160" indent="0">
              <a:buNone/>
            </a:pPr>
            <a:r>
              <a:rPr lang="es-MX" sz="2800" dirty="0"/>
              <a:t>}</a:t>
            </a:r>
            <a:endParaRPr lang="es-MX" dirty="0"/>
          </a:p>
        </p:txBody>
      </p:sp>
    </p:spTree>
    <p:extLst>
      <p:ext uri="{BB962C8B-B14F-4D97-AF65-F5344CB8AC3E}">
        <p14:creationId xmlns:p14="http://schemas.microsoft.com/office/powerpoint/2010/main" val="254047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Funciones con datos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3"/>
            <a:ext cx="8596668" cy="38807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000" dirty="0"/>
              <a:t>Permiten pasar y retornar datos</a:t>
            </a:r>
          </a:p>
          <a:p>
            <a:r>
              <a:rPr lang="es-MX" sz="2000" dirty="0"/>
              <a:t>Recibe entradas y nos regresa una salida</a:t>
            </a:r>
          </a:p>
          <a:p>
            <a:pPr marL="137160" indent="0">
              <a:buNone/>
            </a:pPr>
            <a:r>
              <a:rPr lang="es-MX" sz="2000" b="1" dirty="0" err="1"/>
              <a:t>sandwich</a:t>
            </a:r>
            <a:r>
              <a:rPr lang="es-MX" sz="2000" dirty="0"/>
              <a:t> </a:t>
            </a:r>
            <a:r>
              <a:rPr lang="es-MX" sz="2000" dirty="0" err="1"/>
              <a:t>hacerSandwich</a:t>
            </a:r>
            <a:r>
              <a:rPr lang="es-MX" sz="2000" dirty="0"/>
              <a:t>(</a:t>
            </a:r>
            <a:r>
              <a:rPr lang="es-MX" sz="2000" b="1" dirty="0" err="1"/>
              <a:t>tipoSandwich</a:t>
            </a:r>
            <a:r>
              <a:rPr lang="es-MX" sz="2000" dirty="0"/>
              <a:t>) {</a:t>
            </a:r>
          </a:p>
          <a:p>
            <a:pPr marL="137160" indent="0">
              <a:buNone/>
            </a:pPr>
            <a:r>
              <a:rPr lang="es-MX" sz="2000" dirty="0"/>
              <a:t>     </a:t>
            </a:r>
            <a:r>
              <a:rPr lang="es-MX" sz="2000" dirty="0" err="1"/>
              <a:t>if</a:t>
            </a:r>
            <a:r>
              <a:rPr lang="es-MX" sz="2000" dirty="0"/>
              <a:t>(</a:t>
            </a:r>
            <a:r>
              <a:rPr lang="es-MX" sz="2000" dirty="0" err="1"/>
              <a:t>tipoSandwich</a:t>
            </a:r>
            <a:r>
              <a:rPr lang="es-MX" sz="2000" dirty="0"/>
              <a:t> es “Jamón”) {</a:t>
            </a:r>
          </a:p>
          <a:p>
            <a:pPr marL="137160" indent="0">
              <a:buNone/>
            </a:pPr>
            <a:r>
              <a:rPr lang="es-MX" sz="2000" dirty="0"/>
              <a:t>          </a:t>
            </a:r>
            <a:r>
              <a:rPr lang="es-MX" sz="2000" b="1" dirty="0" err="1"/>
              <a:t>return</a:t>
            </a:r>
            <a:r>
              <a:rPr lang="es-MX" sz="2000" dirty="0"/>
              <a:t> </a:t>
            </a:r>
            <a:r>
              <a:rPr lang="es-MX" sz="2000" dirty="0" err="1"/>
              <a:t>hacerSandwichJamon</a:t>
            </a:r>
            <a:r>
              <a:rPr lang="es-MX" sz="2000" dirty="0"/>
              <a:t>();</a:t>
            </a:r>
          </a:p>
          <a:p>
            <a:pPr marL="137160" indent="0">
              <a:buNone/>
            </a:pPr>
            <a:r>
              <a:rPr lang="es-MX" sz="2000" dirty="0"/>
              <a:t>     } </a:t>
            </a:r>
          </a:p>
          <a:p>
            <a:pPr marL="137160" indent="0">
              <a:buNone/>
            </a:pPr>
            <a:r>
              <a:rPr lang="es-MX" sz="2000" dirty="0"/>
              <a:t>     </a:t>
            </a:r>
            <a:r>
              <a:rPr lang="es-MX" sz="2000" dirty="0" err="1"/>
              <a:t>if</a:t>
            </a:r>
            <a:r>
              <a:rPr lang="es-MX" sz="2000" dirty="0"/>
              <a:t>(</a:t>
            </a:r>
            <a:r>
              <a:rPr lang="es-MX" sz="2000" dirty="0" err="1"/>
              <a:t>tipoSandwich</a:t>
            </a:r>
            <a:r>
              <a:rPr lang="es-MX" sz="2000" dirty="0"/>
              <a:t> es “Bolonia”) { // cuando la respuesta es no</a:t>
            </a:r>
          </a:p>
          <a:p>
            <a:pPr marL="137160" indent="0">
              <a:buNone/>
            </a:pPr>
            <a:r>
              <a:rPr lang="es-MX" sz="2000" dirty="0"/>
              <a:t>          </a:t>
            </a:r>
            <a:r>
              <a:rPr lang="es-MX" sz="2000" b="1" dirty="0" err="1"/>
              <a:t>return</a:t>
            </a:r>
            <a:r>
              <a:rPr lang="es-MX" sz="2000" dirty="0"/>
              <a:t> </a:t>
            </a:r>
            <a:r>
              <a:rPr lang="es-MX" sz="2000" dirty="0" err="1"/>
              <a:t>hacerSandwichBolonia</a:t>
            </a:r>
            <a:r>
              <a:rPr lang="es-MX" sz="2000" dirty="0"/>
              <a:t>();</a:t>
            </a:r>
          </a:p>
          <a:p>
            <a:pPr marL="137160" indent="0">
              <a:buNone/>
            </a:pPr>
            <a:r>
              <a:rPr lang="es-MX" sz="2000" dirty="0"/>
              <a:t>     }</a:t>
            </a:r>
          </a:p>
          <a:p>
            <a:pPr marL="137160" indent="0">
              <a:buNone/>
            </a:pPr>
            <a:r>
              <a:rPr lang="es-MX" sz="2000" dirty="0"/>
              <a:t>}</a:t>
            </a:r>
          </a:p>
        </p:txBody>
      </p:sp>
    </p:spTree>
    <p:extLst>
      <p:ext uri="{BB962C8B-B14F-4D97-AF65-F5344CB8AC3E}">
        <p14:creationId xmlns:p14="http://schemas.microsoft.com/office/powerpoint/2010/main" val="385287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Trebuchet MS"/>
              <a:buNone/>
            </a:pPr>
            <a:r>
              <a:rPr lang="es-ES" sz="3600" b="0" i="0" u="none" strike="noStrike" cap="none">
                <a:solidFill>
                  <a:schemeClr val="accent1"/>
                </a:solidFill>
                <a:latin typeface="Trebuchet MS"/>
                <a:ea typeface="Trebuchet MS"/>
                <a:cs typeface="Trebuchet MS"/>
                <a:sym typeface="Trebuchet MS"/>
              </a:rPr>
              <a:t>Objetivos</a:t>
            </a:r>
            <a:endParaRPr sz="3600" b="0" i="0" u="none" strike="noStrike" cap="none">
              <a:solidFill>
                <a:schemeClr val="accent1"/>
              </a:solidFill>
              <a:latin typeface="Trebuchet MS"/>
              <a:ea typeface="Trebuchet MS"/>
              <a:cs typeface="Trebuchet MS"/>
              <a:sym typeface="Trebuchet MS"/>
            </a:endParaRPr>
          </a:p>
        </p:txBody>
      </p:sp>
      <p:grpSp>
        <p:nvGrpSpPr>
          <p:cNvPr id="151" name="Shape 151"/>
          <p:cNvGrpSpPr/>
          <p:nvPr/>
        </p:nvGrpSpPr>
        <p:grpSpPr>
          <a:xfrm>
            <a:off x="2141878" y="2717340"/>
            <a:ext cx="7132124" cy="2897580"/>
            <a:chOff x="732029" y="133"/>
            <a:chExt cx="7132124" cy="2897580"/>
          </a:xfrm>
        </p:grpSpPr>
        <p:sp>
          <p:nvSpPr>
            <p:cNvPr id="152" name="Shape 152"/>
            <p:cNvSpPr/>
            <p:nvPr/>
          </p:nvSpPr>
          <p:spPr>
            <a:xfrm>
              <a:off x="732029"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txBox="1"/>
            <p:nvPr/>
          </p:nvSpPr>
          <p:spPr>
            <a:xfrm>
              <a:off x="732029" y="133"/>
              <a:ext cx="2228700" cy="1337400"/>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Conceptos de Programación</a:t>
              </a:r>
              <a:endParaRPr sz="2500" b="0" i="0" u="none" strike="noStrike" cap="none" dirty="0">
                <a:solidFill>
                  <a:schemeClr val="lt1"/>
                </a:solidFill>
                <a:latin typeface="Trebuchet MS"/>
                <a:ea typeface="Trebuchet MS"/>
                <a:cs typeface="Trebuchet MS"/>
                <a:sym typeface="Trebuchet MS"/>
              </a:endParaRPr>
            </a:p>
          </p:txBody>
        </p:sp>
        <p:sp>
          <p:nvSpPr>
            <p:cNvPr id="154" name="Shape 154"/>
            <p:cNvSpPr/>
            <p:nvPr/>
          </p:nvSpPr>
          <p:spPr>
            <a:xfrm>
              <a:off x="3183741"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p:nvPr/>
          </p:nvSpPr>
          <p:spPr>
            <a:xfrm>
              <a:off x="3183741" y="133"/>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Clr>
                  <a:schemeClr val="dk1"/>
                </a:buClr>
                <a:buFont typeface="Arial"/>
                <a:buNone/>
              </a:pPr>
              <a:r>
                <a:rPr lang="es-ES" sz="2500" dirty="0">
                  <a:solidFill>
                    <a:schemeClr val="lt1"/>
                  </a:solidFill>
                  <a:latin typeface="Calibri"/>
                  <a:ea typeface="Calibri"/>
                  <a:cs typeface="Calibri"/>
                  <a:sym typeface="Calibri"/>
                </a:rPr>
                <a:t>Java Procedural</a:t>
              </a:r>
              <a:endParaRPr sz="2500" b="0" i="0" u="none" strike="noStrike" cap="none" dirty="0">
                <a:solidFill>
                  <a:schemeClr val="lt1"/>
                </a:solidFill>
                <a:latin typeface="Calibri"/>
                <a:ea typeface="Calibri"/>
                <a:cs typeface="Calibri"/>
                <a:sym typeface="Calibri"/>
              </a:endParaRPr>
            </a:p>
          </p:txBody>
        </p:sp>
        <p:sp>
          <p:nvSpPr>
            <p:cNvPr id="156" name="Shape 156"/>
            <p:cNvSpPr/>
            <p:nvPr/>
          </p:nvSpPr>
          <p:spPr>
            <a:xfrm>
              <a:off x="5635453"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txBox="1"/>
            <p:nvPr/>
          </p:nvSpPr>
          <p:spPr>
            <a:xfrm>
              <a:off x="5635453" y="133"/>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Java Orientado a Objetos</a:t>
              </a:r>
              <a:endParaRPr sz="2500" dirty="0">
                <a:solidFill>
                  <a:schemeClr val="lt1"/>
                </a:solidFill>
                <a:latin typeface="Calibri"/>
                <a:ea typeface="Calibri"/>
                <a:cs typeface="Calibri"/>
                <a:sym typeface="Calibri"/>
              </a:endParaRPr>
            </a:p>
          </p:txBody>
        </p:sp>
        <p:sp>
          <p:nvSpPr>
            <p:cNvPr id="158" name="Shape 158"/>
            <p:cNvSpPr/>
            <p:nvPr/>
          </p:nvSpPr>
          <p:spPr>
            <a:xfrm>
              <a:off x="3183741" y="1560313"/>
              <a:ext cx="2228700" cy="1337400"/>
            </a:xfrm>
            <a:prstGeom prst="roundRect">
              <a:avLst>
                <a:gd name="adj" fmla="val 16667"/>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sp>
        <p:nvSpPr>
          <p:cNvPr id="16" name="Shape 157">
            <a:extLst>
              <a:ext uri="{FF2B5EF4-FFF2-40B4-BE49-F238E27FC236}">
                <a16:creationId xmlns:a16="http://schemas.microsoft.com/office/drawing/2014/main" id="{386CF87B-76E5-4FA6-818C-8454317786B2}"/>
              </a:ext>
            </a:extLst>
          </p:cNvPr>
          <p:cNvSpPr txBox="1"/>
          <p:nvPr/>
        </p:nvSpPr>
        <p:spPr>
          <a:xfrm>
            <a:off x="4593590" y="4277520"/>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Selenium WebDriver</a:t>
            </a:r>
            <a:endParaRPr sz="2500" dirty="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864C-EFDB-41A6-885B-0FB91EE351AD}"/>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DA9D5561-E180-4DD5-A376-C1C4D0AAD44C}"/>
              </a:ext>
            </a:extLst>
          </p:cNvPr>
          <p:cNvSpPr>
            <a:spLocks noGrp="1"/>
          </p:cNvSpPr>
          <p:nvPr>
            <p:ph type="body" idx="1"/>
          </p:nvPr>
        </p:nvSpPr>
        <p:spPr/>
        <p:txBody>
          <a:bodyPr/>
          <a:lstStyle/>
          <a:p>
            <a:r>
              <a:rPr lang="es-MX" sz="4000" dirty="0"/>
              <a:t>Hacer:</a:t>
            </a:r>
          </a:p>
          <a:p>
            <a:pPr lvl="1"/>
            <a:r>
              <a:rPr lang="es-MX" sz="4000" dirty="0"/>
              <a:t>10 tacos de pastor</a:t>
            </a:r>
          </a:p>
          <a:p>
            <a:pPr lvl="1"/>
            <a:r>
              <a:rPr lang="es-MX" sz="4000" dirty="0"/>
              <a:t>15 tacos de chicharrón</a:t>
            </a:r>
          </a:p>
          <a:p>
            <a:pPr lvl="1"/>
            <a:r>
              <a:rPr lang="es-MX" sz="4000" dirty="0"/>
              <a:t>25 tortas de milanesa</a:t>
            </a:r>
            <a:endParaRPr lang="en-US" sz="4000" dirty="0"/>
          </a:p>
        </p:txBody>
      </p:sp>
    </p:spTree>
    <p:extLst>
      <p:ext uri="{BB962C8B-B14F-4D97-AF65-F5344CB8AC3E}">
        <p14:creationId xmlns:p14="http://schemas.microsoft.com/office/powerpoint/2010/main" val="140582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Repaso de Java</a:t>
            </a:r>
            <a:endParaRPr/>
          </a:p>
        </p:txBody>
      </p:sp>
      <p:sp>
        <p:nvSpPr>
          <p:cNvPr id="164" name="Shape 164"/>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Orientado al objeto </a:t>
            </a:r>
            <a:r>
              <a:rPr lang="es-ES" sz="2100">
                <a:solidFill>
                  <a:schemeClr val="dk1"/>
                </a:solidFill>
                <a:latin typeface="Times New Roman"/>
                <a:ea typeface="Times New Roman"/>
                <a:cs typeface="Times New Roman"/>
                <a:sym typeface="Times New Roman"/>
              </a:rPr>
              <a:t>(tendencia en boga)</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Simple </a:t>
            </a:r>
            <a:r>
              <a:rPr lang="es-ES" sz="2100">
                <a:solidFill>
                  <a:schemeClr val="dk1"/>
                </a:solidFill>
                <a:latin typeface="Times New Roman"/>
                <a:ea typeface="Times New Roman"/>
                <a:cs typeface="Times New Roman"/>
                <a:sym typeface="Times New Roman"/>
              </a:rPr>
              <a:t>(similar a c, sin complejidades)</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Multiplataforma </a:t>
            </a:r>
            <a:r>
              <a:rPr lang="es-ES" sz="2100">
                <a:solidFill>
                  <a:schemeClr val="dk1"/>
                </a:solidFill>
                <a:latin typeface="Times New Roman"/>
                <a:ea typeface="Times New Roman"/>
                <a:cs typeface="Times New Roman"/>
                <a:sym typeface="Times New Roman"/>
              </a:rPr>
              <a:t>(Windows, PowerMac, Unix)</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Robusto </a:t>
            </a:r>
            <a:r>
              <a:rPr lang="es-ES" sz="2100">
                <a:solidFill>
                  <a:schemeClr val="dk1"/>
                </a:solidFill>
                <a:latin typeface="Times New Roman"/>
                <a:ea typeface="Times New Roman"/>
                <a:cs typeface="Times New Roman"/>
                <a:sym typeface="Times New Roman"/>
              </a:rPr>
              <a:t>(hace chequeos, elimina punteros)</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Recolección de basura automática</a:t>
            </a:r>
            <a:endParaRPr sz="24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Bibliotecas estándar</a:t>
            </a:r>
            <a:endParaRPr sz="24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Realmente portable en un 100%</a:t>
            </a:r>
            <a:endParaRPr sz="24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Facilidades para programación en redes</a:t>
            </a:r>
            <a:endParaRPr sz="2400">
              <a:solidFill>
                <a:schemeClr val="dk1"/>
              </a:solidFill>
              <a:latin typeface="Times New Roman"/>
              <a:ea typeface="Times New Roman"/>
              <a:cs typeface="Times New Roman"/>
              <a:sym typeface="Times New Roman"/>
            </a:endParaRPr>
          </a:p>
          <a:p>
            <a:pPr marL="0" lvl="0" indent="0" rtl="0">
              <a:spcBef>
                <a:spcPts val="1000"/>
              </a:spcBef>
              <a:spcAft>
                <a:spcPts val="0"/>
              </a:spcAft>
              <a:buNone/>
            </a:pPr>
            <a:endParaRPr/>
          </a:p>
          <a:p>
            <a:pPr marL="457200" lvl="0" indent="-320040" rtl="0">
              <a:spcBef>
                <a:spcPts val="1000"/>
              </a:spcBef>
              <a:spcAft>
                <a:spcPts val="0"/>
              </a:spcAft>
              <a:buSzPts val="1440"/>
              <a:buChar char="▶"/>
            </a:pPr>
            <a:endParaRPr/>
          </a:p>
          <a:p>
            <a:pPr marL="0" lvl="0" indent="0" rtl="0">
              <a:spcBef>
                <a:spcPts val="1000"/>
              </a:spcBef>
              <a:spcAft>
                <a:spcPts val="0"/>
              </a:spcAft>
              <a:buNone/>
            </a:pPr>
            <a:endParaRPr/>
          </a:p>
          <a:p>
            <a:pPr marL="0" lvl="0" indent="0" rtl="0">
              <a:spcBef>
                <a:spcPts val="10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Primer programa</a:t>
            </a:r>
            <a:endParaRPr/>
          </a:p>
        </p:txBody>
      </p:sp>
      <p:sp>
        <p:nvSpPr>
          <p:cNvPr id="170" name="Shape 170"/>
          <p:cNvSpPr txBox="1">
            <a:spLocks noGrp="1"/>
          </p:cNvSpPr>
          <p:nvPr>
            <p:ph type="body" idx="1"/>
          </p:nvPr>
        </p:nvSpPr>
        <p:spPr>
          <a:xfrm>
            <a:off x="677325" y="1611577"/>
            <a:ext cx="8596800" cy="45597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a:solidFill>
                  <a:srgbClr val="3333CC"/>
                </a:solidFill>
                <a:latin typeface="Arial"/>
                <a:ea typeface="Arial"/>
                <a:cs typeface="Arial"/>
                <a:sym typeface="Arial"/>
              </a:rPr>
              <a:t>public class Hello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public static void main(String args[ ])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System.out.println(“Hola Mundo“);</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Todo programa es escrito como el método estático llamado main</a:t>
            </a:r>
            <a:r>
              <a:rPr lang="es-ES">
                <a:solidFill>
                  <a:schemeClr val="dk1"/>
                </a:solidFill>
                <a:latin typeface="Times New Roman"/>
                <a:ea typeface="Times New Roman"/>
                <a:cs typeface="Times New Roman"/>
                <a:sym typeface="Times New Roman"/>
              </a:rPr>
              <a:t> </a:t>
            </a:r>
            <a:r>
              <a:rPr lang="es-ES" sz="2100">
                <a:solidFill>
                  <a:schemeClr val="dk1"/>
                </a:solidFill>
                <a:latin typeface="Times New Roman"/>
                <a:ea typeface="Times New Roman"/>
                <a:cs typeface="Times New Roman"/>
                <a:sym typeface="Times New Roman"/>
              </a:rPr>
              <a:t>en una clase cualquiera </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Este método se empieza a ejecutar cuando se invoca el intérprete de java para una clase dada</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args es un arreglo de Strings que contiene los parámetros</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con los que fué invocado el programa.</a:t>
            </a:r>
            <a:endParaRPr sz="210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Tipos de dato “Primitivos”</a:t>
            </a:r>
            <a:endParaRPr/>
          </a:p>
        </p:txBody>
      </p:sp>
      <p:sp>
        <p:nvSpPr>
          <p:cNvPr id="176" name="Shape 176"/>
          <p:cNvSpPr txBox="1">
            <a:spLocks noGrp="1"/>
          </p:cNvSpPr>
          <p:nvPr>
            <p:ph type="body" idx="1"/>
          </p:nvPr>
        </p:nvSpPr>
        <p:spPr>
          <a:xfrm>
            <a:off x="592675" y="1439327"/>
            <a:ext cx="8681400" cy="4602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enteros: </a:t>
            </a:r>
            <a:r>
              <a:rPr lang="es-ES" sz="2100">
                <a:solidFill>
                  <a:srgbClr val="3333CC"/>
                </a:solidFill>
                <a:latin typeface="Arial"/>
                <a:ea typeface="Arial"/>
                <a:cs typeface="Arial"/>
                <a:sym typeface="Arial"/>
              </a:rPr>
              <a:t>int, long, short, byte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 -1, 1024, 1L</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reales: </a:t>
            </a:r>
            <a:r>
              <a:rPr lang="es-ES" sz="2100">
                <a:solidFill>
                  <a:srgbClr val="3333CC"/>
                </a:solidFill>
                <a:latin typeface="Arial"/>
                <a:ea typeface="Arial"/>
                <a:cs typeface="Arial"/>
                <a:sym typeface="Arial"/>
              </a:rPr>
              <a:t>float, double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1.0, -3.14159, 1.5e4, 1.0f</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caracter: </a:t>
            </a:r>
            <a:r>
              <a:rPr lang="es-ES" sz="2100">
                <a:solidFill>
                  <a:srgbClr val="3333CC"/>
                </a:solidFill>
                <a:latin typeface="Times New Roman"/>
                <a:ea typeface="Times New Roman"/>
                <a:cs typeface="Times New Roman"/>
                <a:sym typeface="Times New Roman"/>
              </a:rPr>
              <a:t>char</a:t>
            </a:r>
            <a:endParaRPr sz="2100">
              <a:solidFill>
                <a:srgbClr val="3333CC"/>
              </a:solidFill>
              <a:latin typeface="Times New Roman"/>
              <a:ea typeface="Times New Roman"/>
              <a:cs typeface="Times New Roman"/>
              <a:sym typeface="Times New Roman"/>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‘a’, ‘X’, ‘@’</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lógico: </a:t>
            </a:r>
            <a:r>
              <a:rPr lang="es-ES" sz="2100">
                <a:solidFill>
                  <a:srgbClr val="3333CC"/>
                </a:solidFill>
                <a:latin typeface="Arial"/>
                <a:ea typeface="Arial"/>
                <a:cs typeface="Arial"/>
                <a:sym typeface="Arial"/>
              </a:rPr>
              <a:t>boolean</a:t>
            </a:r>
            <a:r>
              <a:rPr lang="es-ES" sz="2100">
                <a:solidFill>
                  <a:schemeClr val="dk1"/>
                </a:solidFill>
                <a:latin typeface="Arial"/>
                <a:ea typeface="Arial"/>
                <a:cs typeface="Arial"/>
                <a:sym typeface="Arial"/>
              </a:rPr>
              <a:t> </a:t>
            </a:r>
            <a:endParaRPr sz="2100">
              <a:solidFill>
                <a:schemeClr val="dk1"/>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true, false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Constantes de String: </a:t>
            </a:r>
            <a:r>
              <a:rPr lang="es-ES" sz="2100">
                <a:solidFill>
                  <a:srgbClr val="3333CC"/>
                </a:solidFill>
                <a:latin typeface="Times New Roman"/>
                <a:ea typeface="Times New Roman"/>
                <a:cs typeface="Times New Roman"/>
                <a:sym typeface="Times New Roman"/>
              </a:rPr>
              <a:t>“Hola“,“12 de Abril“</a:t>
            </a:r>
            <a:endParaRPr sz="2100">
              <a:solidFill>
                <a:srgbClr val="3333CC"/>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Como declarar variables</a:t>
            </a:r>
            <a:endParaRPr/>
          </a:p>
        </p:txBody>
      </p:sp>
      <p:sp>
        <p:nvSpPr>
          <p:cNvPr id="182" name="Shape 182"/>
          <p:cNvSpPr txBox="1">
            <a:spLocks noGrp="1"/>
          </p:cNvSpPr>
          <p:nvPr>
            <p:ph type="body" idx="1"/>
          </p:nvPr>
        </p:nvSpPr>
        <p:spPr>
          <a:xfrm>
            <a:off x="677325" y="1834451"/>
            <a:ext cx="8596800" cy="42069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int i;</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1;</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double pi = 3.14159;</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char c = ‘a’;</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boolean estamos_bien = true;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Las declaraciones de variables pueden ir en cualquier parte del programa pero siempre antes de que la variable sea usada.Hay que tener cuidado con el rango de validez (scope) de la declaración</a:t>
            </a:r>
            <a:endParaRPr sz="210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Expresiones y asignaciones</a:t>
            </a:r>
            <a:endParaRPr/>
          </a:p>
        </p:txBody>
      </p:sp>
      <p:sp>
        <p:nvSpPr>
          <p:cNvPr id="188" name="Shape 188"/>
          <p:cNvSpPr txBox="1">
            <a:spLocks noGrp="1"/>
          </p:cNvSpPr>
          <p:nvPr>
            <p:ph type="body" idx="1"/>
          </p:nvPr>
        </p:nvSpPr>
        <p:spPr>
          <a:xfrm>
            <a:off x="677325" y="1509902"/>
            <a:ext cx="8596800" cy="45315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Aritmeticas: </a:t>
            </a:r>
            <a:r>
              <a:rPr lang="es-ES" sz="2100">
                <a:solidFill>
                  <a:srgbClr val="3333CC"/>
                </a:solidFill>
                <a:latin typeface="Arial"/>
                <a:ea typeface="Arial"/>
                <a:cs typeface="Arial"/>
                <a:sym typeface="Arial"/>
              </a:rPr>
              <a:t>suma + 20 * c / (mod % 3)</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Relacionales: </a:t>
            </a:r>
            <a:r>
              <a:rPr lang="es-ES" sz="2100">
                <a:solidFill>
                  <a:srgbClr val="3333CC"/>
                </a:solidFill>
                <a:latin typeface="Arial"/>
                <a:ea typeface="Arial"/>
                <a:cs typeface="Arial"/>
                <a:sym typeface="Arial"/>
              </a:rPr>
              <a:t>a &gt; b, b &gt;= c, c != 4, a == 0</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De String: </a:t>
            </a:r>
            <a:r>
              <a:rPr lang="es-ES" sz="2100">
                <a:solidFill>
                  <a:srgbClr val="3333CC"/>
                </a:solidFill>
                <a:latin typeface="Arial"/>
                <a:ea typeface="Arial"/>
                <a:cs typeface="Arial"/>
                <a:sym typeface="Arial"/>
              </a:rPr>
              <a:t>“hola “+ nombre + “ hoy es “+ </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				dia + “de”+mes</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Casts: </a:t>
            </a:r>
            <a:r>
              <a:rPr lang="es-ES" sz="2100">
                <a:solidFill>
                  <a:srgbClr val="3333CC"/>
                </a:solidFill>
                <a:latin typeface="Arial"/>
                <a:ea typeface="Arial"/>
                <a:cs typeface="Arial"/>
                <a:sym typeface="Arial"/>
              </a:rPr>
              <a:t>(int) pi  (pi = 3.1)  (int) (Math.random()*100)+1)</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Otros: </a:t>
            </a:r>
            <a:r>
              <a:rPr lang="es-ES" sz="2100">
                <a:solidFill>
                  <a:srgbClr val="3333CC"/>
                </a:solidFill>
                <a:latin typeface="Arial"/>
                <a:ea typeface="Arial"/>
                <a:cs typeface="Arial"/>
                <a:sym typeface="Arial"/>
              </a:rPr>
              <a:t>a == 1 ? a+1 : a-1</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Asignacion: </a:t>
            </a:r>
            <a:r>
              <a:rPr lang="es-ES" sz="2100">
                <a:solidFill>
                  <a:srgbClr val="3333CC"/>
                </a:solidFill>
                <a:latin typeface="Times New Roman"/>
                <a:ea typeface="Times New Roman"/>
                <a:cs typeface="Times New Roman"/>
                <a:sym typeface="Times New Roman"/>
              </a:rPr>
              <a:t>a = 1;</a:t>
            </a:r>
            <a:endParaRPr sz="2100">
              <a:solidFill>
                <a:srgbClr val="3333CC"/>
              </a:solidFill>
              <a:latin typeface="Times New Roman"/>
              <a:ea typeface="Times New Roman"/>
              <a:cs typeface="Times New Roman"/>
              <a:sym typeface="Times New Roman"/>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Asignación como operador: </a:t>
            </a:r>
            <a:r>
              <a:rPr lang="es-ES" sz="2100">
                <a:solidFill>
                  <a:srgbClr val="3333CC"/>
                </a:solidFill>
                <a:latin typeface="Times New Roman"/>
                <a:ea typeface="Times New Roman"/>
                <a:cs typeface="Times New Roman"/>
                <a:sym typeface="Times New Roman"/>
              </a:rPr>
              <a:t>a = b = c = d = 0;</a:t>
            </a:r>
            <a:endParaRPr sz="2100">
              <a:solidFill>
                <a:srgbClr val="3333CC"/>
              </a:solidFill>
              <a:latin typeface="Times New Roman"/>
              <a:ea typeface="Times New Roman"/>
              <a:cs typeface="Times New Roman"/>
              <a:sym typeface="Times New Roman"/>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     boolean cero = ( b = c - 10) == 0;</a:t>
            </a:r>
            <a:endParaRPr sz="2100">
              <a:solidFill>
                <a:srgbClr val="3333CC"/>
              </a:solidFill>
              <a:latin typeface="Arial"/>
              <a:ea typeface="Arial"/>
              <a:cs typeface="Arial"/>
              <a:sym typeface="Arial"/>
            </a:endParaRPr>
          </a:p>
          <a:p>
            <a:pPr marL="342900" lvl="0" indent="-251459">
              <a:spcBef>
                <a:spcPts val="10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Condicionales y ciclos</a:t>
            </a:r>
            <a:endParaRPr/>
          </a:p>
        </p:txBody>
      </p:sp>
      <p:sp>
        <p:nvSpPr>
          <p:cNvPr id="194" name="Shape 194"/>
          <p:cNvSpPr txBox="1">
            <a:spLocks noGrp="1"/>
          </p:cNvSpPr>
          <p:nvPr>
            <p:ph type="body" idx="1"/>
          </p:nvPr>
        </p:nvSpPr>
        <p:spPr>
          <a:xfrm>
            <a:off x="677325" y="1763901"/>
            <a:ext cx="8596800" cy="4277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Instrucción condicional:     </a:t>
            </a:r>
            <a:r>
              <a:rPr lang="es-ES" sz="2100">
                <a:solidFill>
                  <a:schemeClr val="dk1"/>
                </a:solidFill>
                <a:latin typeface="Courier New"/>
                <a:ea typeface="Courier New"/>
                <a:cs typeface="Courier New"/>
                <a:sym typeface="Courier New"/>
              </a:rPr>
              <a:t>if (cond) instr;</a:t>
            </a:r>
            <a:endParaRPr sz="210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a:solidFill>
                  <a:schemeClr val="dk1"/>
                </a:solidFill>
                <a:latin typeface="Courier New"/>
                <a:ea typeface="Courier New"/>
                <a:cs typeface="Courier New"/>
                <a:sym typeface="Courier New"/>
              </a:rPr>
              <a:t>			if(cond) instr; else instr;</a:t>
            </a:r>
            <a:endParaRPr sz="210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Ciclos:   </a:t>
            </a:r>
            <a:r>
              <a:rPr lang="es-ES" sz="2100">
                <a:solidFill>
                  <a:schemeClr val="dk1"/>
                </a:solidFill>
                <a:latin typeface="Courier New"/>
                <a:ea typeface="Courier New"/>
                <a:cs typeface="Courier New"/>
                <a:sym typeface="Courier New"/>
              </a:rPr>
              <a:t>while (cond) instr;</a:t>
            </a:r>
            <a:endParaRPr sz="210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Ciclos:</a:t>
            </a:r>
            <a:r>
              <a:rPr lang="es-ES" sz="2100">
                <a:solidFill>
                  <a:schemeClr val="dk1"/>
                </a:solidFill>
                <a:latin typeface="Courier New"/>
                <a:ea typeface="Courier New"/>
                <a:cs typeface="Courier New"/>
                <a:sym typeface="Courier New"/>
              </a:rPr>
              <a:t> do instr; while (cond);</a:t>
            </a:r>
            <a:endParaRPr sz="210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Ciclos </a:t>
            </a:r>
            <a:r>
              <a:rPr lang="es-ES" sz="2100">
                <a:solidFill>
                  <a:schemeClr val="dk1"/>
                </a:solidFill>
                <a:latin typeface="Courier New"/>
                <a:ea typeface="Courier New"/>
                <a:cs typeface="Courier New"/>
                <a:sym typeface="Courier New"/>
              </a:rPr>
              <a:t>for (instr1; i&lt;10; instr2)</a:t>
            </a:r>
            <a:endParaRPr sz="210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a:solidFill>
                  <a:schemeClr val="dk1"/>
                </a:solidFill>
                <a:latin typeface="Courier New"/>
                <a:ea typeface="Courier New"/>
                <a:cs typeface="Courier New"/>
                <a:sym typeface="Courier New"/>
              </a:rPr>
              <a:t>				 instr;</a:t>
            </a:r>
            <a:endParaRPr sz="210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Selección </a:t>
            </a:r>
            <a:r>
              <a:rPr lang="es-ES" sz="2100">
                <a:solidFill>
                  <a:schemeClr val="dk1"/>
                </a:solidFill>
                <a:latin typeface="Courier New"/>
                <a:ea typeface="Courier New"/>
                <a:cs typeface="Courier New"/>
                <a:sym typeface="Courier New"/>
              </a:rPr>
              <a:t>switch/case</a:t>
            </a:r>
            <a:endParaRPr sz="210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Agrupación de instrucciones bajo un if, else, while, for, etc. se realiza con paréntesis crespo {     } </a:t>
            </a:r>
            <a:endParaRPr sz="210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Clase String</a:t>
            </a:r>
            <a:endParaRPr/>
          </a:p>
        </p:txBody>
      </p:sp>
      <p:sp>
        <p:nvSpPr>
          <p:cNvPr id="200" name="Shape 200"/>
          <p:cNvSpPr txBox="1">
            <a:spLocks noGrp="1"/>
          </p:cNvSpPr>
          <p:nvPr>
            <p:ph type="body" idx="1"/>
          </p:nvPr>
        </p:nvSpPr>
        <p:spPr>
          <a:xfrm>
            <a:off x="522100" y="1368777"/>
            <a:ext cx="8751900" cy="46725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Son parte del lenguaje (no hay que importarlos)</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Se crean: </a:t>
            </a:r>
            <a:r>
              <a:rPr lang="es-ES">
                <a:solidFill>
                  <a:srgbClr val="3333CC"/>
                </a:solidFill>
                <a:latin typeface="Arial"/>
                <a:ea typeface="Arial"/>
                <a:cs typeface="Arial"/>
                <a:sym typeface="Arial"/>
              </a:rPr>
              <a:t>String s = new String(“Hola Mundo”); </a:t>
            </a:r>
            <a:r>
              <a:rPr lang="es-ES" sz="2100">
                <a:solidFill>
                  <a:schemeClr val="dk1"/>
                </a:solidFill>
                <a:latin typeface="Times New Roman"/>
                <a:ea typeface="Times New Roman"/>
                <a:cs typeface="Times New Roman"/>
                <a:sym typeface="Times New Roman"/>
              </a:rPr>
              <a:t>pero esto se puede resumir con </a:t>
            </a:r>
            <a:r>
              <a:rPr lang="es-ES">
                <a:solidFill>
                  <a:srgbClr val="3333CC"/>
                </a:solidFill>
                <a:latin typeface="Arial"/>
                <a:ea typeface="Arial"/>
                <a:cs typeface="Arial"/>
                <a:sym typeface="Arial"/>
              </a:rPr>
              <a:t>String s = “Hola Mundo”; </a:t>
            </a:r>
            <a:r>
              <a:rPr lang="es-ES" sz="2100">
                <a:solidFill>
                  <a:schemeClr val="dk1"/>
                </a:solidFill>
                <a:latin typeface="Times New Roman"/>
                <a:ea typeface="Times New Roman"/>
                <a:cs typeface="Times New Roman"/>
                <a:sym typeface="Times New Roman"/>
              </a:rPr>
              <a:t>u</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Tamaño de un String: </a:t>
            </a:r>
            <a:r>
              <a:rPr lang="es-ES">
                <a:solidFill>
                  <a:srgbClr val="3333CC"/>
                </a:solidFill>
                <a:latin typeface="Times New Roman"/>
                <a:ea typeface="Times New Roman"/>
                <a:cs typeface="Times New Roman"/>
                <a:sym typeface="Times New Roman"/>
              </a:rPr>
              <a:t>int i = s.length();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k-esimo carácter: </a:t>
            </a:r>
            <a:r>
              <a:rPr lang="es-ES">
                <a:solidFill>
                  <a:srgbClr val="3333CC"/>
                </a:solidFill>
                <a:latin typeface="Arial"/>
                <a:ea typeface="Arial"/>
                <a:cs typeface="Arial"/>
                <a:sym typeface="Arial"/>
              </a:rPr>
              <a:t>char c = s.charAt(k); </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Subsecuencias:    </a:t>
            </a:r>
            <a:r>
              <a:rPr lang="es-ES">
                <a:solidFill>
                  <a:srgbClr val="3333CC"/>
                </a:solidFill>
                <a:latin typeface="Arial"/>
                <a:ea typeface="Arial"/>
                <a:cs typeface="Arial"/>
                <a:sym typeface="Arial"/>
              </a:rPr>
              <a:t>String sub = s.substring(k);</a:t>
            </a:r>
            <a:endParaRPr>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a:t>
            </a:r>
            <a:r>
              <a:rPr lang="es-ES">
                <a:solidFill>
                  <a:srgbClr val="3333CC"/>
                </a:solidFill>
                <a:latin typeface="Arial"/>
                <a:ea typeface="Arial"/>
                <a:cs typeface="Arial"/>
                <a:sym typeface="Arial"/>
              </a:rPr>
              <a:t>String sub = s.substring(inicio, fin);</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Búsqueda de subsecuencias: </a:t>
            </a:r>
            <a:r>
              <a:rPr lang="es-ES">
                <a:solidFill>
                  <a:srgbClr val="3333CC"/>
                </a:solidFill>
                <a:latin typeface="Times New Roman"/>
                <a:ea typeface="Times New Roman"/>
                <a:cs typeface="Times New Roman"/>
                <a:sym typeface="Times New Roman"/>
              </a:rPr>
              <a:t>int i = s.indexOf(“hola”);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Comparacion: </a:t>
            </a:r>
            <a:r>
              <a:rPr lang="es-ES">
                <a:solidFill>
                  <a:srgbClr val="3333CC"/>
                </a:solidFill>
                <a:latin typeface="Arial"/>
                <a:ea typeface="Arial"/>
                <a:cs typeface="Arial"/>
                <a:sym typeface="Arial"/>
              </a:rPr>
              <a:t>boolean iguales s1.equals(s2);</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s1.compareTo(s2);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Times New Roman"/>
                <a:ea typeface="Times New Roman"/>
                <a:cs typeface="Times New Roman"/>
                <a:sym typeface="Times New Roman"/>
              </a:rPr>
              <a:t>		</a:t>
            </a:r>
            <a:r>
              <a:rPr lang="es-ES">
                <a:solidFill>
                  <a:schemeClr val="dk1"/>
                </a:solidFill>
                <a:latin typeface="Times New Roman"/>
                <a:ea typeface="Times New Roman"/>
                <a:cs typeface="Times New Roman"/>
                <a:sym typeface="Times New Roman"/>
              </a:rPr>
              <a:t>0 si s1==s2, &gt;0 si s1&gt;s2, &lt;0 si s1&lt;s2</a:t>
            </a:r>
            <a:endParaRPr>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Busqueda de substrings</a:t>
            </a:r>
            <a:endParaRPr/>
          </a:p>
        </p:txBody>
      </p:sp>
      <p:sp>
        <p:nvSpPr>
          <p:cNvPr id="206" name="Shape 206"/>
          <p:cNvSpPr txBox="1">
            <a:spLocks noGrp="1"/>
          </p:cNvSpPr>
          <p:nvPr>
            <p:ph type="body" idx="1"/>
          </p:nvPr>
        </p:nvSpPr>
        <p:spPr>
          <a:xfrm>
            <a:off x="606775" y="1425225"/>
            <a:ext cx="8861700" cy="52494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String s = “llego y dijo hola”;</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s.indexOf(“go”)´; i == 3 (parten de 0)</a:t>
            </a:r>
            <a:endParaRPr sz="210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chemeClr val="dk1"/>
                </a:solidFill>
                <a:latin typeface="Arial"/>
                <a:ea typeface="Arial"/>
                <a:cs typeface="Arial"/>
                <a:sym typeface="Arial"/>
              </a:rPr>
              <a:t>Ej: Contar las apariciones de “hola” en un string s:</a:t>
            </a:r>
            <a:endParaRPr>
              <a:solidFill>
                <a:schemeClr val="dk1"/>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public class Cuenta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public static void main(String args[])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apariciones = 0;</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while ((i = s.indexOf(“hola”)) != -1)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++apariciones;</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 = s.substring(i+1);</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System.out.println(“el string hola aparecio “+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apariciones+ “veces”);</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a:t>
            </a:r>
            <a:endParaRPr>
              <a:solidFill>
                <a:srgbClr val="3333CC"/>
              </a:solidFill>
              <a:latin typeface="Arial"/>
              <a:ea typeface="Arial"/>
              <a:cs typeface="Arial"/>
              <a:sym typeface="Arial"/>
            </a:endParaRPr>
          </a:p>
          <a:p>
            <a:pPr marL="342900" lvl="0" indent="-251459">
              <a:spcBef>
                <a:spcPts val="10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Programacion orientada a objetos</a:t>
            </a:r>
            <a:endParaRPr/>
          </a:p>
        </p:txBody>
      </p:sp>
      <p:sp>
        <p:nvSpPr>
          <p:cNvPr id="212" name="Shape 212"/>
          <p:cNvSpPr txBox="1">
            <a:spLocks noGrp="1"/>
          </p:cNvSpPr>
          <p:nvPr>
            <p:ph type="body" idx="1"/>
          </p:nvPr>
        </p:nvSpPr>
        <p:spPr>
          <a:xfrm>
            <a:off x="677334" y="2179914"/>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Representan el Mundo real</a:t>
            </a:r>
            <a:endParaRPr/>
          </a:p>
          <a:p>
            <a:pPr marL="0" lvl="0" indent="0" rtl="0">
              <a:spcBef>
                <a:spcPts val="1000"/>
              </a:spcBef>
              <a:spcAft>
                <a:spcPts val="0"/>
              </a:spcAft>
              <a:buNone/>
            </a:pPr>
            <a:endParaRPr/>
          </a:p>
          <a:p>
            <a:pPr marL="0" lvl="0" indent="0" rtl="0">
              <a:spcBef>
                <a:spcPts val="1000"/>
              </a:spcBef>
              <a:spcAft>
                <a:spcPts val="0"/>
              </a:spcAft>
              <a:buNone/>
            </a:pPr>
            <a:endParaRPr/>
          </a:p>
          <a:p>
            <a:pPr marL="0" lvl="0" indent="0" algn="ctr" rtl="0">
              <a:spcBef>
                <a:spcPts val="1000"/>
              </a:spcBef>
              <a:spcAft>
                <a:spcPts val="0"/>
              </a:spcAft>
              <a:buNone/>
            </a:pPr>
            <a:r>
              <a:rPr lang="es-ES" b="1"/>
              <a:t>Bebe</a:t>
            </a:r>
            <a:endParaRPr b="1"/>
          </a:p>
          <a:p>
            <a:pPr marL="0" lvl="0" indent="0" algn="ctr" rtl="0">
              <a:spcBef>
                <a:spcPts val="1000"/>
              </a:spcBef>
              <a:spcAft>
                <a:spcPts val="0"/>
              </a:spcAft>
              <a:buNone/>
            </a:pPr>
            <a:r>
              <a:rPr lang="es-ES">
                <a:solidFill>
                  <a:srgbClr val="0000FF"/>
                </a:solidFill>
              </a:rPr>
              <a:t>nombre</a:t>
            </a:r>
            <a:endParaRPr>
              <a:solidFill>
                <a:srgbClr val="0000FF"/>
              </a:solidFill>
            </a:endParaRPr>
          </a:p>
          <a:p>
            <a:pPr marL="0" lvl="0" indent="0" algn="ctr" rtl="0">
              <a:spcBef>
                <a:spcPts val="1000"/>
              </a:spcBef>
              <a:spcAft>
                <a:spcPts val="0"/>
              </a:spcAft>
              <a:buNone/>
            </a:pPr>
            <a:r>
              <a:rPr lang="es-ES">
                <a:solidFill>
                  <a:srgbClr val="0000FF"/>
                </a:solidFill>
              </a:rPr>
              <a:t>sexo</a:t>
            </a:r>
            <a:endParaRPr>
              <a:solidFill>
                <a:srgbClr val="0000FF"/>
              </a:solidFill>
            </a:endParaRPr>
          </a:p>
          <a:p>
            <a:pPr marL="0" lvl="0" indent="0" algn="ctr" rtl="0">
              <a:spcBef>
                <a:spcPts val="1000"/>
              </a:spcBef>
              <a:spcAft>
                <a:spcPts val="0"/>
              </a:spcAft>
              <a:buNone/>
            </a:pPr>
            <a:r>
              <a:rPr lang="es-ES">
                <a:solidFill>
                  <a:srgbClr val="0000FF"/>
                </a:solidFill>
              </a:rPr>
              <a:t>peso</a:t>
            </a:r>
            <a:endParaRPr>
              <a:solidFill>
                <a:srgbClr val="0000FF"/>
              </a:solidFill>
            </a:endParaRPr>
          </a:p>
          <a:p>
            <a:pPr marL="0" lvl="0" indent="0" algn="ctr" rtl="0">
              <a:spcBef>
                <a:spcPts val="1000"/>
              </a:spcBef>
              <a:spcAft>
                <a:spcPts val="0"/>
              </a:spcAft>
              <a:buNone/>
            </a:pPr>
            <a:r>
              <a:rPr lang="es-ES">
                <a:solidFill>
                  <a:srgbClr val="0000FF"/>
                </a:solidFill>
              </a:rPr>
              <a:t>decibeles</a:t>
            </a:r>
            <a:endParaRPr>
              <a:solidFill>
                <a:srgbClr val="0000FF"/>
              </a:solidFill>
            </a:endParaRPr>
          </a:p>
          <a:p>
            <a:pPr marL="0" lvl="0" indent="0" algn="ctr">
              <a:spcBef>
                <a:spcPts val="1000"/>
              </a:spcBef>
              <a:spcAft>
                <a:spcPts val="0"/>
              </a:spcAft>
              <a:buNone/>
            </a:pPr>
            <a:r>
              <a:rPr lang="es-ES">
                <a:solidFill>
                  <a:srgbClr val="0000FF"/>
                </a:solidFill>
              </a:rPr>
              <a:t>pañalesAlDia</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4C968-E775-43CB-8F13-C474953E57A9}"/>
              </a:ext>
            </a:extLst>
          </p:cNvPr>
          <p:cNvSpPr>
            <a:spLocks noGrp="1"/>
          </p:cNvSpPr>
          <p:nvPr>
            <p:ph type="title"/>
          </p:nvPr>
        </p:nvSpPr>
        <p:spPr/>
        <p:txBody>
          <a:bodyPr/>
          <a:lstStyle/>
          <a:p>
            <a:r>
              <a:rPr lang="es-MX" dirty="0"/>
              <a:t>Conceptos de Programación</a:t>
            </a:r>
            <a:endParaRPr lang="en-US" dirty="0"/>
          </a:p>
        </p:txBody>
      </p:sp>
      <p:sp>
        <p:nvSpPr>
          <p:cNvPr id="3" name="Marcador de texto 2">
            <a:extLst>
              <a:ext uri="{FF2B5EF4-FFF2-40B4-BE49-F238E27FC236}">
                <a16:creationId xmlns:a16="http://schemas.microsoft.com/office/drawing/2014/main" id="{922EDDEA-5DA9-432C-B00C-3B53142F62B9}"/>
              </a:ext>
            </a:extLst>
          </p:cNvPr>
          <p:cNvSpPr>
            <a:spLocks noGrp="1"/>
          </p:cNvSpPr>
          <p:nvPr>
            <p:ph type="body" idx="1"/>
          </p:nvPr>
        </p:nvSpPr>
        <p:spPr/>
        <p:txBody>
          <a:bodyPr/>
          <a:lstStyle/>
          <a:p>
            <a:r>
              <a:rPr lang="es-MX" sz="3600" dirty="0"/>
              <a:t>Lógica</a:t>
            </a:r>
          </a:p>
          <a:p>
            <a:r>
              <a:rPr lang="es-MX" sz="3600" dirty="0"/>
              <a:t>Funciones</a:t>
            </a:r>
          </a:p>
          <a:p>
            <a:r>
              <a:rPr lang="es-MX" sz="3600" dirty="0"/>
              <a:t>Ciclos</a:t>
            </a:r>
          </a:p>
          <a:p>
            <a:r>
              <a:rPr lang="es-MX" sz="3600" dirty="0"/>
              <a:t>Condicionales</a:t>
            </a:r>
          </a:p>
          <a:p>
            <a:r>
              <a:rPr lang="es-MX" sz="3600" dirty="0"/>
              <a:t>Funciones</a:t>
            </a:r>
            <a:endParaRPr lang="en-US" sz="3600" dirty="0"/>
          </a:p>
        </p:txBody>
      </p:sp>
    </p:spTree>
    <p:extLst>
      <p:ext uri="{BB962C8B-B14F-4D97-AF65-F5344CB8AC3E}">
        <p14:creationId xmlns:p14="http://schemas.microsoft.com/office/powerpoint/2010/main" val="3943752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POO</a:t>
            </a:r>
            <a:endParaRPr/>
          </a:p>
        </p:txBody>
      </p:sp>
      <p:sp>
        <p:nvSpPr>
          <p:cNvPr id="218" name="Shape 218"/>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Los objetos agrupan tipos de dato:</a:t>
            </a:r>
            <a:endParaRPr/>
          </a:p>
          <a:p>
            <a:pPr marL="914400" lvl="1" indent="-309880" rtl="0">
              <a:spcBef>
                <a:spcPts val="0"/>
              </a:spcBef>
              <a:spcAft>
                <a:spcPts val="0"/>
              </a:spcAft>
              <a:buSzPts val="1280"/>
              <a:buChar char="○"/>
            </a:pPr>
            <a:r>
              <a:rPr lang="es-ES"/>
              <a:t>Primitivos (int, double, char, etc)</a:t>
            </a:r>
            <a:endParaRPr/>
          </a:p>
          <a:p>
            <a:pPr marL="914400" lvl="1" indent="-309880" rtl="0">
              <a:spcBef>
                <a:spcPts val="0"/>
              </a:spcBef>
              <a:spcAft>
                <a:spcPts val="0"/>
              </a:spcAft>
              <a:buSzPts val="1280"/>
              <a:buChar char="○"/>
            </a:pPr>
            <a:r>
              <a:rPr lang="es-ES"/>
              <a:t>Objetos (String)</a:t>
            </a:r>
            <a:endParaRPr/>
          </a:p>
          <a:p>
            <a:pPr marL="0" lvl="0" indent="0" algn="ctr" rtl="0">
              <a:spcBef>
                <a:spcPts val="1000"/>
              </a:spcBef>
              <a:spcAft>
                <a:spcPts val="0"/>
              </a:spcAft>
              <a:buNone/>
            </a:pPr>
            <a:r>
              <a:rPr lang="es-ES" b="1"/>
              <a:t>Bebe</a:t>
            </a:r>
            <a:endParaRPr b="1"/>
          </a:p>
          <a:p>
            <a:pPr marL="0" lvl="0" indent="0" algn="ctr" rtl="0">
              <a:spcBef>
                <a:spcPts val="1000"/>
              </a:spcBef>
              <a:spcAft>
                <a:spcPts val="0"/>
              </a:spcAft>
              <a:buNone/>
            </a:pPr>
            <a:r>
              <a:rPr lang="es-ES" b="1">
                <a:solidFill>
                  <a:srgbClr val="0000FF"/>
                </a:solidFill>
              </a:rPr>
              <a:t>String</a:t>
            </a:r>
            <a:r>
              <a:rPr lang="es-ES">
                <a:solidFill>
                  <a:srgbClr val="0000FF"/>
                </a:solidFill>
              </a:rPr>
              <a:t> nombre</a:t>
            </a:r>
            <a:endParaRPr>
              <a:solidFill>
                <a:srgbClr val="0000FF"/>
              </a:solidFill>
            </a:endParaRPr>
          </a:p>
          <a:p>
            <a:pPr marL="0" lvl="0" indent="0" algn="ctr" rtl="0">
              <a:spcBef>
                <a:spcPts val="1000"/>
              </a:spcBef>
              <a:spcAft>
                <a:spcPts val="0"/>
              </a:spcAft>
              <a:buNone/>
            </a:pPr>
            <a:r>
              <a:rPr lang="es-ES" b="1">
                <a:solidFill>
                  <a:srgbClr val="0000FF"/>
                </a:solidFill>
              </a:rPr>
              <a:t>char</a:t>
            </a:r>
            <a:r>
              <a:rPr lang="es-ES">
                <a:solidFill>
                  <a:srgbClr val="0000FF"/>
                </a:solidFill>
              </a:rPr>
              <a:t> sexo</a:t>
            </a:r>
            <a:endParaRPr>
              <a:solidFill>
                <a:srgbClr val="0000FF"/>
              </a:solidFill>
            </a:endParaRPr>
          </a:p>
          <a:p>
            <a:pPr marL="0" lvl="0" indent="0" algn="ctr" rtl="0">
              <a:spcBef>
                <a:spcPts val="1000"/>
              </a:spcBef>
              <a:spcAft>
                <a:spcPts val="0"/>
              </a:spcAft>
              <a:buNone/>
            </a:pPr>
            <a:r>
              <a:rPr lang="es-ES" b="1">
                <a:solidFill>
                  <a:srgbClr val="0000FF"/>
                </a:solidFill>
              </a:rPr>
              <a:t>double</a:t>
            </a:r>
            <a:r>
              <a:rPr lang="es-ES">
                <a:solidFill>
                  <a:srgbClr val="0000FF"/>
                </a:solidFill>
              </a:rPr>
              <a:t> peso</a:t>
            </a:r>
            <a:endParaRPr>
              <a:solidFill>
                <a:srgbClr val="0000FF"/>
              </a:solidFill>
            </a:endParaRPr>
          </a:p>
          <a:p>
            <a:pPr marL="0" lvl="0" indent="0" algn="ctr" rtl="0">
              <a:spcBef>
                <a:spcPts val="1000"/>
              </a:spcBef>
              <a:spcAft>
                <a:spcPts val="0"/>
              </a:spcAft>
              <a:buNone/>
            </a:pPr>
            <a:r>
              <a:rPr lang="es-ES" b="1">
                <a:solidFill>
                  <a:srgbClr val="0000FF"/>
                </a:solidFill>
              </a:rPr>
              <a:t>doble</a:t>
            </a:r>
            <a:r>
              <a:rPr lang="es-ES">
                <a:solidFill>
                  <a:srgbClr val="0000FF"/>
                </a:solidFill>
              </a:rPr>
              <a:t> decibeles</a:t>
            </a:r>
            <a:endParaRPr>
              <a:solidFill>
                <a:srgbClr val="0000FF"/>
              </a:solidFill>
            </a:endParaRPr>
          </a:p>
          <a:p>
            <a:pPr marL="0" lvl="0" indent="0" algn="ctr" rtl="0">
              <a:spcBef>
                <a:spcPts val="1000"/>
              </a:spcBef>
              <a:spcAft>
                <a:spcPts val="0"/>
              </a:spcAft>
              <a:buNone/>
            </a:pPr>
            <a:r>
              <a:rPr lang="es-ES" b="1">
                <a:solidFill>
                  <a:srgbClr val="0000FF"/>
                </a:solidFill>
              </a:rPr>
              <a:t>int</a:t>
            </a:r>
            <a:r>
              <a:rPr lang="es-ES">
                <a:solidFill>
                  <a:srgbClr val="0000FF"/>
                </a:solidFill>
              </a:rPr>
              <a:t> pañalesAlDia</a:t>
            </a:r>
            <a:endParaRPr>
              <a:solidFill>
                <a:srgbClr val="0000FF"/>
              </a:solidFill>
            </a:endParaRPr>
          </a:p>
          <a:p>
            <a:pPr marL="0" lvl="0" indent="0">
              <a:spcBef>
                <a:spcPts val="100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24" name="Shape 224"/>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Se podrian usar primitivos</a:t>
            </a:r>
            <a:endParaRPr/>
          </a:p>
          <a:p>
            <a:pPr marL="0" lvl="0" indent="0" algn="ctr" rtl="0">
              <a:spcBef>
                <a:spcPts val="1000"/>
              </a:spcBef>
              <a:spcAft>
                <a:spcPts val="0"/>
              </a:spcAft>
              <a:buNone/>
            </a:pPr>
            <a:r>
              <a:rPr lang="es-ES" sz="1600"/>
              <a:t>// little baby alex </a:t>
            </a:r>
            <a:endParaRPr sz="1600"/>
          </a:p>
          <a:p>
            <a:pPr marL="0" lvl="0" indent="0" algn="ctr" rtl="0">
              <a:spcBef>
                <a:spcPts val="1000"/>
              </a:spcBef>
              <a:spcAft>
                <a:spcPts val="0"/>
              </a:spcAft>
              <a:buNone/>
            </a:pPr>
            <a:r>
              <a:rPr lang="es-ES" sz="1600">
                <a:solidFill>
                  <a:srgbClr val="0000FF"/>
                </a:solidFill>
              </a:rPr>
              <a:t>String</a:t>
            </a:r>
            <a:r>
              <a:rPr lang="es-ES" sz="1600"/>
              <a:t> nameAlex; </a:t>
            </a:r>
            <a:endParaRPr sz="1600"/>
          </a:p>
          <a:p>
            <a:pPr marL="0" lvl="0" indent="0" algn="ctr" rtl="0">
              <a:spcBef>
                <a:spcPts val="1000"/>
              </a:spcBef>
              <a:spcAft>
                <a:spcPts val="0"/>
              </a:spcAft>
              <a:buNone/>
            </a:pPr>
            <a:r>
              <a:rPr lang="es-ES" sz="1600">
                <a:solidFill>
                  <a:srgbClr val="0000FF"/>
                </a:solidFill>
              </a:rPr>
              <a:t>double</a:t>
            </a:r>
            <a:r>
              <a:rPr lang="es-ES" sz="1600"/>
              <a:t> weightAlex;</a:t>
            </a:r>
            <a:endParaRPr sz="1600"/>
          </a:p>
          <a:p>
            <a:pPr marL="0" lvl="0" indent="0" algn="ctr" rtl="0">
              <a:spcBef>
                <a:spcPts val="1000"/>
              </a:spcBef>
              <a:spcAft>
                <a:spcPts val="0"/>
              </a:spcAft>
              <a:buNone/>
            </a:pPr>
            <a:r>
              <a:rPr lang="es-ES" sz="1600"/>
              <a:t> // little baby david</a:t>
            </a:r>
            <a:endParaRPr sz="1600"/>
          </a:p>
          <a:p>
            <a:pPr marL="0" lvl="0" indent="0" algn="ctr" rtl="0">
              <a:spcBef>
                <a:spcPts val="1000"/>
              </a:spcBef>
              <a:spcAft>
                <a:spcPts val="0"/>
              </a:spcAft>
              <a:buNone/>
            </a:pPr>
            <a:r>
              <a:rPr lang="es-ES" sz="1600"/>
              <a:t> </a:t>
            </a:r>
            <a:r>
              <a:rPr lang="es-ES" sz="1600">
                <a:solidFill>
                  <a:srgbClr val="0000FF"/>
                </a:solidFill>
              </a:rPr>
              <a:t>String</a:t>
            </a:r>
            <a:r>
              <a:rPr lang="es-ES" sz="1600"/>
              <a:t> nameDavid;</a:t>
            </a:r>
            <a:endParaRPr sz="1600"/>
          </a:p>
          <a:p>
            <a:pPr marL="0" lvl="0" indent="0" algn="ctr" rtl="0">
              <a:spcBef>
                <a:spcPts val="1000"/>
              </a:spcBef>
              <a:spcAft>
                <a:spcPts val="0"/>
              </a:spcAft>
              <a:buNone/>
            </a:pPr>
            <a:r>
              <a:rPr lang="es-ES" sz="1600"/>
              <a:t> </a:t>
            </a:r>
            <a:r>
              <a:rPr lang="es-ES" sz="1600">
                <a:solidFill>
                  <a:srgbClr val="0000FF"/>
                </a:solidFill>
              </a:rPr>
              <a:t>double</a:t>
            </a:r>
            <a:r>
              <a:rPr lang="es-ES" sz="1600"/>
              <a:t> weightDavid;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30" name="Shape 230"/>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Se podrian usar primitivos, pero cuando son muchos datos?</a:t>
            </a:r>
            <a:endParaRPr/>
          </a:p>
          <a:p>
            <a:pPr marL="0" lvl="0" indent="0" algn="ctr" rtl="0">
              <a:spcBef>
                <a:spcPts val="1000"/>
              </a:spcBef>
              <a:spcAft>
                <a:spcPts val="0"/>
              </a:spcAft>
              <a:buNone/>
            </a:pPr>
            <a:r>
              <a:rPr lang="es-ES" sz="1600"/>
              <a:t>// little baby alex </a:t>
            </a:r>
            <a:endParaRPr sz="1600"/>
          </a:p>
          <a:p>
            <a:pPr marL="0" lvl="0" indent="0" algn="ctr" rtl="0">
              <a:spcBef>
                <a:spcPts val="1000"/>
              </a:spcBef>
              <a:spcAft>
                <a:spcPts val="0"/>
              </a:spcAft>
              <a:buNone/>
            </a:pPr>
            <a:r>
              <a:rPr lang="es-ES" sz="1600">
                <a:solidFill>
                  <a:srgbClr val="0000FF"/>
                </a:solidFill>
              </a:rPr>
              <a:t>String</a:t>
            </a:r>
            <a:r>
              <a:rPr lang="es-ES" sz="1600"/>
              <a:t> nameAlex; </a:t>
            </a:r>
            <a:endParaRPr sz="1600"/>
          </a:p>
          <a:p>
            <a:pPr marL="0" lvl="0" indent="0" algn="ctr" rtl="0">
              <a:spcBef>
                <a:spcPts val="1000"/>
              </a:spcBef>
              <a:spcAft>
                <a:spcPts val="0"/>
              </a:spcAft>
              <a:buNone/>
            </a:pPr>
            <a:r>
              <a:rPr lang="es-ES" sz="1600">
                <a:solidFill>
                  <a:srgbClr val="0000FF"/>
                </a:solidFill>
              </a:rPr>
              <a:t>double</a:t>
            </a:r>
            <a:r>
              <a:rPr lang="es-ES" sz="1600"/>
              <a:t> weightAlex;</a:t>
            </a:r>
            <a:endParaRPr sz="1600"/>
          </a:p>
          <a:p>
            <a:pPr marL="0" lvl="0" indent="0" algn="ctr" rtl="0">
              <a:spcBef>
                <a:spcPts val="1000"/>
              </a:spcBef>
              <a:spcAft>
                <a:spcPts val="0"/>
              </a:spcAft>
              <a:buNone/>
            </a:pPr>
            <a:r>
              <a:rPr lang="es-ES" sz="1600"/>
              <a:t> // little baby david</a:t>
            </a:r>
            <a:endParaRPr sz="1600"/>
          </a:p>
          <a:p>
            <a:pPr marL="0" lvl="0" indent="0" algn="ctr" rtl="0">
              <a:spcBef>
                <a:spcPts val="1000"/>
              </a:spcBef>
              <a:spcAft>
                <a:spcPts val="0"/>
              </a:spcAft>
              <a:buNone/>
            </a:pPr>
            <a:r>
              <a:rPr lang="es-ES" sz="1600"/>
              <a:t> </a:t>
            </a:r>
            <a:r>
              <a:rPr lang="es-ES" sz="1600">
                <a:solidFill>
                  <a:srgbClr val="0000FF"/>
                </a:solidFill>
              </a:rPr>
              <a:t>String</a:t>
            </a:r>
            <a:r>
              <a:rPr lang="es-ES" sz="1600"/>
              <a:t> nameDavid;</a:t>
            </a:r>
            <a:endParaRPr sz="1600"/>
          </a:p>
          <a:p>
            <a:pPr marL="0" lvl="0" indent="0" algn="ctr" rtl="0">
              <a:spcBef>
                <a:spcPts val="1000"/>
              </a:spcBef>
              <a:spcAft>
                <a:spcPts val="0"/>
              </a:spcAft>
              <a:buNone/>
            </a:pPr>
            <a:r>
              <a:rPr lang="es-ES" sz="1600"/>
              <a:t> </a:t>
            </a:r>
            <a:r>
              <a:rPr lang="es-ES" sz="1600">
                <a:solidFill>
                  <a:srgbClr val="0000FF"/>
                </a:solidFill>
              </a:rPr>
              <a:t>double</a:t>
            </a:r>
            <a:r>
              <a:rPr lang="es-ES" sz="1600"/>
              <a:t> weightDavid; </a:t>
            </a:r>
            <a:endParaRPr sz="1600"/>
          </a:p>
          <a:p>
            <a:pPr marL="0" lvl="0" indent="0" algn="ctr" rtl="0">
              <a:spcBef>
                <a:spcPts val="1000"/>
              </a:spcBef>
              <a:spcAft>
                <a:spcPts val="0"/>
              </a:spcAft>
              <a:buClr>
                <a:schemeClr val="dk1"/>
              </a:buClr>
              <a:buSzPts val="1100"/>
              <a:buFont typeface="Arial"/>
              <a:buNone/>
            </a:pPr>
            <a:r>
              <a:rPr lang="es-ES" sz="1600"/>
              <a:t>// little baby david</a:t>
            </a:r>
            <a:endParaRPr sz="1600"/>
          </a:p>
          <a:p>
            <a:pPr marL="0" lvl="0" indent="0" algn="ctr" rtl="0">
              <a:spcBef>
                <a:spcPts val="1000"/>
              </a:spcBef>
              <a:spcAft>
                <a:spcPts val="0"/>
              </a:spcAft>
              <a:buClr>
                <a:schemeClr val="dk1"/>
              </a:buClr>
              <a:buSzPts val="1100"/>
              <a:buFont typeface="Arial"/>
              <a:buNone/>
            </a:pPr>
            <a:r>
              <a:rPr lang="es-ES" sz="1600"/>
              <a:t> </a:t>
            </a:r>
            <a:r>
              <a:rPr lang="es-ES" sz="1600">
                <a:solidFill>
                  <a:srgbClr val="0000FF"/>
                </a:solidFill>
              </a:rPr>
              <a:t>String</a:t>
            </a:r>
            <a:r>
              <a:rPr lang="es-ES" sz="1600"/>
              <a:t> nameDavid2;</a:t>
            </a:r>
            <a:endParaRPr sz="1600"/>
          </a:p>
          <a:p>
            <a:pPr marL="0" lvl="0" indent="0" algn="ctr" rtl="0">
              <a:spcBef>
                <a:spcPts val="1000"/>
              </a:spcBef>
              <a:spcAft>
                <a:spcPts val="0"/>
              </a:spcAft>
              <a:buNone/>
            </a:pPr>
            <a:r>
              <a:rPr lang="es-ES" sz="1600"/>
              <a:t> </a:t>
            </a:r>
            <a:r>
              <a:rPr lang="es-ES" sz="1600">
                <a:solidFill>
                  <a:srgbClr val="0000FF"/>
                </a:solidFill>
              </a:rPr>
              <a:t>double</a:t>
            </a:r>
            <a:r>
              <a:rPr lang="es-ES" sz="1600"/>
              <a:t> weightDavid2; </a:t>
            </a:r>
            <a:endParaRPr sz="1600"/>
          </a:p>
          <a:p>
            <a:pPr marL="457200" lvl="0" indent="-330200" rtl="0">
              <a:spcBef>
                <a:spcPts val="1000"/>
              </a:spcBef>
              <a:spcAft>
                <a:spcPts val="0"/>
              </a:spcAft>
              <a:buSzPts val="1600"/>
              <a:buChar char="●"/>
            </a:pPr>
            <a:r>
              <a:rPr lang="es-ES" sz="1600"/>
              <a:t>Y si fueran 500 bebes?</a:t>
            </a:r>
            <a:endParaRPr sz="1600"/>
          </a:p>
          <a:p>
            <a:pPr marL="0" lvl="0" indent="0" algn="ctr" rtl="0">
              <a:spcBef>
                <a:spcPts val="1000"/>
              </a:spcBef>
              <a:spcAft>
                <a:spcPts val="0"/>
              </a:spcAft>
              <a:buNone/>
            </a:pP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36" name="Shape 236"/>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endParaRPr sz="1600"/>
          </a:p>
          <a:p>
            <a:pPr marL="0" lvl="0" indent="0" algn="ctr" rtl="0">
              <a:spcBef>
                <a:spcPts val="1000"/>
              </a:spcBef>
              <a:spcAft>
                <a:spcPts val="0"/>
              </a:spcAft>
              <a:buNone/>
            </a:pPr>
            <a:endParaRPr sz="1600"/>
          </a:p>
        </p:txBody>
      </p:sp>
      <p:pic>
        <p:nvPicPr>
          <p:cNvPr id="237" name="Shape 237"/>
          <p:cNvPicPr preferRelativeResize="0"/>
          <p:nvPr/>
        </p:nvPicPr>
        <p:blipFill>
          <a:blip r:embed="rId3">
            <a:alphaModFix/>
          </a:blip>
          <a:stretch>
            <a:fillRect/>
          </a:stretch>
        </p:blipFill>
        <p:spPr>
          <a:xfrm>
            <a:off x="3940121" y="1736500"/>
            <a:ext cx="3640500" cy="3701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43" name="Shape 243"/>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r>
              <a:rPr lang="es-ES" sz="1600"/>
              <a:t>Y 496 bebés más.</a:t>
            </a: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p:txBody>
      </p:sp>
      <p:pic>
        <p:nvPicPr>
          <p:cNvPr id="244" name="Shape 244"/>
          <p:cNvPicPr preferRelativeResize="0"/>
          <p:nvPr/>
        </p:nvPicPr>
        <p:blipFill>
          <a:blip r:embed="rId3">
            <a:alphaModFix/>
          </a:blip>
          <a:stretch>
            <a:fillRect/>
          </a:stretch>
        </p:blipFill>
        <p:spPr>
          <a:xfrm>
            <a:off x="1044363" y="2238375"/>
            <a:ext cx="6981825" cy="2381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50" name="Shape 250"/>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r>
              <a:rPr lang="es-ES" sz="1600"/>
              <a:t>Y 496 bebés más.</a:t>
            </a: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p:txBody>
      </p:sp>
      <p:pic>
        <p:nvPicPr>
          <p:cNvPr id="251" name="Shape 251"/>
          <p:cNvPicPr preferRelativeResize="0"/>
          <p:nvPr/>
        </p:nvPicPr>
        <p:blipFill>
          <a:blip r:embed="rId3">
            <a:alphaModFix/>
          </a:blip>
          <a:stretch>
            <a:fillRect/>
          </a:stretch>
        </p:blipFill>
        <p:spPr>
          <a:xfrm>
            <a:off x="784725" y="1698125"/>
            <a:ext cx="8382000" cy="3848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Definicion de Clases</a:t>
            </a:r>
            <a:endParaRPr/>
          </a:p>
        </p:txBody>
      </p:sp>
      <p:sp>
        <p:nvSpPr>
          <p:cNvPr id="257" name="Shape 257"/>
          <p:cNvSpPr txBox="1">
            <a:spLocks noGrp="1"/>
          </p:cNvSpPr>
          <p:nvPr>
            <p:ph type="body" idx="1"/>
          </p:nvPr>
        </p:nvSpPr>
        <p:spPr>
          <a:xfrm>
            <a:off x="677334" y="1619664"/>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r>
              <a:rPr lang="es-ES"/>
              <a:t>public class Baby { </a:t>
            </a:r>
            <a:endParaRPr/>
          </a:p>
          <a:p>
            <a:pPr marL="342900" lvl="0" indent="-251459">
              <a:spcBef>
                <a:spcPts val="1000"/>
              </a:spcBef>
              <a:spcAft>
                <a:spcPts val="0"/>
              </a:spcAft>
              <a:buNone/>
            </a:pPr>
            <a:r>
              <a:rPr lang="es-ES"/>
              <a:t>  String name; </a:t>
            </a:r>
            <a:endParaRPr/>
          </a:p>
          <a:p>
            <a:pPr marL="342900" lvl="0" indent="-251459">
              <a:spcBef>
                <a:spcPts val="1000"/>
              </a:spcBef>
              <a:spcAft>
                <a:spcPts val="0"/>
              </a:spcAft>
              <a:buNone/>
            </a:pPr>
            <a:r>
              <a:rPr lang="es-ES"/>
              <a:t>  boolean isMale; </a:t>
            </a:r>
            <a:endParaRPr/>
          </a:p>
          <a:p>
            <a:pPr marL="342900" lvl="0" indent="-251459">
              <a:spcBef>
                <a:spcPts val="1000"/>
              </a:spcBef>
              <a:spcAft>
                <a:spcPts val="0"/>
              </a:spcAft>
              <a:buNone/>
            </a:pPr>
            <a:r>
              <a:rPr lang="es-ES"/>
              <a:t>  double weight;                     </a:t>
            </a:r>
            <a:endParaRPr/>
          </a:p>
          <a:p>
            <a:pPr marL="342900" lvl="0" indent="-251459">
              <a:spcBef>
                <a:spcPts val="1000"/>
              </a:spcBef>
              <a:spcAft>
                <a:spcPts val="0"/>
              </a:spcAft>
              <a:buNone/>
            </a:pPr>
            <a:r>
              <a:rPr lang="es-ES"/>
              <a:t>  double decibels; </a:t>
            </a:r>
            <a:endParaRPr/>
          </a:p>
          <a:p>
            <a:pPr marL="342900" lvl="0" indent="-251459">
              <a:spcBef>
                <a:spcPts val="1000"/>
              </a:spcBef>
              <a:spcAft>
                <a:spcPts val="0"/>
              </a:spcAft>
              <a:buNone/>
            </a:pPr>
            <a:r>
              <a:rPr lang="es-ES"/>
              <a:t>  int numPoops = 0; </a:t>
            </a:r>
            <a:endParaRPr/>
          </a:p>
          <a:p>
            <a:pPr marL="342900" lvl="0" indent="-251459">
              <a:spcBef>
                <a:spcPts val="1000"/>
              </a:spcBef>
              <a:spcAft>
                <a:spcPts val="0"/>
              </a:spcAft>
              <a:buNone/>
            </a:pPr>
            <a:r>
              <a:rPr lang="es-ES"/>
              <a:t>  void poop() { </a:t>
            </a:r>
            <a:endParaRPr/>
          </a:p>
          <a:p>
            <a:pPr marL="342900" lvl="0" indent="-251459">
              <a:spcBef>
                <a:spcPts val="1000"/>
              </a:spcBef>
              <a:spcAft>
                <a:spcPts val="0"/>
              </a:spcAft>
              <a:buNone/>
            </a:pPr>
            <a:r>
              <a:rPr lang="es-ES"/>
              <a:t>    numPoops += 1; </a:t>
            </a:r>
            <a:endParaRPr/>
          </a:p>
          <a:p>
            <a:pPr marL="342900" lvl="0" indent="-251459">
              <a:spcBef>
                <a:spcPts val="1000"/>
              </a:spcBef>
              <a:spcAft>
                <a:spcPts val="0"/>
              </a:spcAft>
              <a:buNone/>
            </a:pPr>
            <a:r>
              <a:rPr lang="es-ES"/>
              <a:t>    System.out.println(“Dear mother, ”+ “I have pooped. Ready the diaper.”); </a:t>
            </a:r>
            <a:endParaRPr/>
          </a:p>
          <a:p>
            <a:pPr marL="342900" lvl="0" indent="-251459">
              <a:spcBef>
                <a:spcPts val="1000"/>
              </a:spcBef>
              <a:spcAft>
                <a:spcPts val="0"/>
              </a:spcAft>
              <a:buNone/>
            </a:pPr>
            <a:r>
              <a:rPr lang="es-ES"/>
              <a:t>  } </a:t>
            </a:r>
            <a:endParaRPr/>
          </a:p>
          <a:p>
            <a:pPr marL="342900" lvl="0" indent="-251459">
              <a:spcBef>
                <a:spcPts val="1000"/>
              </a:spcBef>
              <a:spcAft>
                <a:spcPts val="0"/>
              </a:spcAft>
              <a:buNone/>
            </a:pPr>
            <a:r>
              <a:rPr lang="es-ES"/>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Instanciación de clases</a:t>
            </a:r>
            <a:endParaRPr/>
          </a:p>
        </p:txBody>
      </p:sp>
      <p:sp>
        <p:nvSpPr>
          <p:cNvPr id="263" name="Shape 263"/>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endParaRPr/>
          </a:p>
          <a:p>
            <a:pPr marL="342900" lvl="0" indent="-251459">
              <a:spcBef>
                <a:spcPts val="1000"/>
              </a:spcBef>
              <a:spcAft>
                <a:spcPts val="0"/>
              </a:spcAft>
              <a:buNone/>
            </a:pPr>
            <a:endParaRPr/>
          </a:p>
          <a:p>
            <a:pPr marL="342900" lvl="0" indent="-251459">
              <a:spcBef>
                <a:spcPts val="1000"/>
              </a:spcBef>
              <a:spcAft>
                <a:spcPts val="0"/>
              </a:spcAft>
              <a:buNone/>
            </a:pPr>
            <a:endParaRPr/>
          </a:p>
          <a:p>
            <a:pPr marL="0" lvl="0" indent="0">
              <a:spcBef>
                <a:spcPts val="1000"/>
              </a:spcBef>
              <a:spcAft>
                <a:spcPts val="0"/>
              </a:spcAft>
              <a:buNone/>
            </a:pPr>
            <a:r>
              <a:rPr lang="es-ES" sz="3000"/>
              <a:t>Baby myBaby = new Baby(); </a:t>
            </a:r>
            <a:endParaRPr sz="3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Formato de clases</a:t>
            </a:r>
            <a:endParaRPr/>
          </a:p>
        </p:txBody>
      </p:sp>
      <p:sp>
        <p:nvSpPr>
          <p:cNvPr id="269" name="Shape 269"/>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r>
              <a:rPr lang="es-ES" sz="3000"/>
              <a:t>public class Baby { </a:t>
            </a:r>
            <a:endParaRPr sz="3000"/>
          </a:p>
          <a:p>
            <a:pPr marL="342900" lvl="0" indent="-251459">
              <a:spcBef>
                <a:spcPts val="1000"/>
              </a:spcBef>
              <a:spcAft>
                <a:spcPts val="0"/>
              </a:spcAft>
              <a:buNone/>
            </a:pPr>
            <a:r>
              <a:rPr lang="es-ES" sz="3000"/>
              <a:t>    </a:t>
            </a:r>
            <a:r>
              <a:rPr lang="es-ES" sz="3000">
                <a:solidFill>
                  <a:srgbClr val="0000FF"/>
                </a:solidFill>
              </a:rPr>
              <a:t>fields </a:t>
            </a:r>
            <a:endParaRPr sz="3000">
              <a:solidFill>
                <a:srgbClr val="0000FF"/>
              </a:solidFill>
            </a:endParaRPr>
          </a:p>
          <a:p>
            <a:pPr marL="342900" lvl="0" indent="-251459">
              <a:spcBef>
                <a:spcPts val="1000"/>
              </a:spcBef>
              <a:spcAft>
                <a:spcPts val="0"/>
              </a:spcAft>
              <a:buNone/>
            </a:pPr>
            <a:r>
              <a:rPr lang="es-ES" sz="3000"/>
              <a:t>    </a:t>
            </a:r>
            <a:r>
              <a:rPr lang="es-ES" sz="3000">
                <a:solidFill>
                  <a:srgbClr val="93C47D"/>
                </a:solidFill>
              </a:rPr>
              <a:t>methods</a:t>
            </a:r>
            <a:endParaRPr sz="3000">
              <a:solidFill>
                <a:srgbClr val="93C47D"/>
              </a:solidFill>
            </a:endParaRPr>
          </a:p>
          <a:p>
            <a:pPr marL="342900" lvl="0" indent="-251459">
              <a:spcBef>
                <a:spcPts val="1000"/>
              </a:spcBef>
              <a:spcAft>
                <a:spcPts val="0"/>
              </a:spcAft>
              <a:buNone/>
            </a:pPr>
            <a:r>
              <a:rPr lang="es-ES" sz="3000"/>
              <a:t> }</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Constructores</a:t>
            </a:r>
            <a:endParaRPr/>
          </a:p>
        </p:txBody>
      </p:sp>
      <p:sp>
        <p:nvSpPr>
          <p:cNvPr id="275" name="Shape 275"/>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r>
              <a:rPr lang="es-ES"/>
              <a:t>public class Baby { </a:t>
            </a:r>
            <a:endParaRPr/>
          </a:p>
          <a:p>
            <a:pPr marL="342900" lvl="0" indent="-251459">
              <a:spcBef>
                <a:spcPts val="1000"/>
              </a:spcBef>
              <a:spcAft>
                <a:spcPts val="0"/>
              </a:spcAft>
              <a:buNone/>
            </a:pPr>
            <a:r>
              <a:rPr lang="es-ES"/>
              <a:t>    String name; </a:t>
            </a:r>
            <a:endParaRPr/>
          </a:p>
          <a:p>
            <a:pPr marL="342900" lvl="0" indent="-251459">
              <a:spcBef>
                <a:spcPts val="1000"/>
              </a:spcBef>
              <a:spcAft>
                <a:spcPts val="0"/>
              </a:spcAft>
              <a:buNone/>
            </a:pPr>
            <a:r>
              <a:rPr lang="es-ES"/>
              <a:t>    boolean isMale; </a:t>
            </a:r>
            <a:endParaRPr/>
          </a:p>
          <a:p>
            <a:pPr marL="342900" lvl="0" indent="-251459">
              <a:spcBef>
                <a:spcPts val="1000"/>
              </a:spcBef>
              <a:spcAft>
                <a:spcPts val="0"/>
              </a:spcAft>
              <a:buNone/>
            </a:pPr>
            <a:r>
              <a:rPr lang="es-ES"/>
              <a:t>    Baby(String myname, boolean maleBaby){ </a:t>
            </a:r>
            <a:endParaRPr/>
          </a:p>
          <a:p>
            <a:pPr marL="342900" lvl="0" indent="-251459">
              <a:spcBef>
                <a:spcPts val="1000"/>
              </a:spcBef>
              <a:spcAft>
                <a:spcPts val="0"/>
              </a:spcAft>
              <a:buNone/>
            </a:pPr>
            <a:r>
              <a:rPr lang="es-ES"/>
              <a:t>        name = myname; </a:t>
            </a:r>
            <a:endParaRPr/>
          </a:p>
          <a:p>
            <a:pPr marL="342900" lvl="0" indent="-251459">
              <a:spcBef>
                <a:spcPts val="1000"/>
              </a:spcBef>
              <a:spcAft>
                <a:spcPts val="0"/>
              </a:spcAft>
              <a:buNone/>
            </a:pPr>
            <a:r>
              <a:rPr lang="es-ES"/>
              <a:t>        isMale = maleBaby; </a:t>
            </a:r>
            <a:endParaRPr/>
          </a:p>
          <a:p>
            <a:pPr marL="342900" lvl="0" indent="-251459">
              <a:spcBef>
                <a:spcPts val="1000"/>
              </a:spcBef>
              <a:spcAft>
                <a:spcPts val="0"/>
              </a:spcAft>
              <a:buNone/>
            </a:pPr>
            <a:r>
              <a:rPr lang="es-ES"/>
              <a:t>    } </a:t>
            </a:r>
            <a:endParaRPr/>
          </a:p>
          <a:p>
            <a:pPr marL="342900" lvl="0" indent="-251459">
              <a:spcBef>
                <a:spcPts val="1000"/>
              </a:spcBef>
              <a:spcAft>
                <a:spcPts val="0"/>
              </a:spcAft>
              <a:buNone/>
            </a:pPr>
            <a:r>
              <a:rPr lang="es-E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6249-2162-4DF5-BBFD-6AF3D1D3D729}"/>
              </a:ext>
            </a:extLst>
          </p:cNvPr>
          <p:cNvSpPr>
            <a:spLocks noGrp="1"/>
          </p:cNvSpPr>
          <p:nvPr>
            <p:ph type="title"/>
          </p:nvPr>
        </p:nvSpPr>
        <p:spPr/>
        <p:txBody>
          <a:bodyPr/>
          <a:lstStyle/>
          <a:p>
            <a:r>
              <a:rPr lang="es-MX" dirty="0"/>
              <a:t>Lógica de Programación</a:t>
            </a:r>
            <a:endParaRPr lang="en-US" dirty="0"/>
          </a:p>
        </p:txBody>
      </p:sp>
      <p:sp>
        <p:nvSpPr>
          <p:cNvPr id="3" name="Marcador de texto 2">
            <a:extLst>
              <a:ext uri="{FF2B5EF4-FFF2-40B4-BE49-F238E27FC236}">
                <a16:creationId xmlns:a16="http://schemas.microsoft.com/office/drawing/2014/main" id="{9DB2A6C0-E773-4DF2-B306-D6171F717B63}"/>
              </a:ext>
            </a:extLst>
          </p:cNvPr>
          <p:cNvSpPr>
            <a:spLocks noGrp="1"/>
          </p:cNvSpPr>
          <p:nvPr>
            <p:ph type="body" idx="1"/>
          </p:nvPr>
        </p:nvSpPr>
        <p:spPr/>
        <p:txBody>
          <a:bodyPr/>
          <a:lstStyle/>
          <a:p>
            <a:r>
              <a:rPr lang="es-MX" sz="2400" dirty="0"/>
              <a:t>Herramienta principal del programador</a:t>
            </a:r>
          </a:p>
          <a:p>
            <a:r>
              <a:rPr lang="es-MX" sz="2400" dirty="0"/>
              <a:t>Descomponer  un programa en pasos lógicos</a:t>
            </a:r>
          </a:p>
          <a:p>
            <a:r>
              <a:rPr lang="es-MX" sz="2400" dirty="0"/>
              <a:t>Algoritmo!</a:t>
            </a:r>
          </a:p>
          <a:p>
            <a:r>
              <a:rPr lang="en-US" sz="2400" dirty="0" err="1"/>
              <a:t>Parte</a:t>
            </a:r>
            <a:r>
              <a:rPr lang="en-US" sz="2400" dirty="0"/>
              <a:t> de la </a:t>
            </a:r>
            <a:r>
              <a:rPr lang="en-US" sz="2400" dirty="0" err="1"/>
              <a:t>planeación</a:t>
            </a:r>
            <a:r>
              <a:rPr lang="en-US" sz="2400" dirty="0"/>
              <a:t> de la </a:t>
            </a:r>
            <a:r>
              <a:rPr lang="en-US" sz="2400" dirty="0" err="1"/>
              <a:t>programación</a:t>
            </a:r>
            <a:endParaRPr lang="en-US" sz="2400" dirty="0"/>
          </a:p>
          <a:p>
            <a:r>
              <a:rPr lang="en-US" sz="2400" dirty="0"/>
              <a:t>Nos </a:t>
            </a:r>
            <a:r>
              <a:rPr lang="en-US" sz="2400" dirty="0" err="1"/>
              <a:t>permite</a:t>
            </a:r>
            <a:r>
              <a:rPr lang="en-US" sz="2400" dirty="0"/>
              <a:t> </a:t>
            </a:r>
            <a:r>
              <a:rPr lang="en-US" sz="2400" dirty="0" err="1"/>
              <a:t>hacer</a:t>
            </a:r>
            <a:r>
              <a:rPr lang="en-US" sz="2400" dirty="0"/>
              <a:t> un </a:t>
            </a:r>
            <a:r>
              <a:rPr lang="en-US" sz="2400" dirty="0" err="1"/>
              <a:t>diseño</a:t>
            </a:r>
            <a:r>
              <a:rPr lang="en-US" sz="2400" dirty="0"/>
              <a:t> base del </a:t>
            </a:r>
            <a:r>
              <a:rPr lang="en-US" sz="2400" dirty="0" err="1"/>
              <a:t>programa</a:t>
            </a:r>
            <a:r>
              <a:rPr lang="en-US" sz="2400" dirty="0"/>
              <a:t> a </a:t>
            </a:r>
            <a:r>
              <a:rPr lang="en-US" sz="2400" dirty="0" err="1"/>
              <a:t>realizar</a:t>
            </a:r>
            <a:r>
              <a:rPr lang="en-US" sz="2400" dirty="0"/>
              <a:t>.</a:t>
            </a:r>
          </a:p>
          <a:p>
            <a:r>
              <a:rPr lang="en-US" sz="2400" dirty="0"/>
              <a:t>Da </a:t>
            </a:r>
            <a:r>
              <a:rPr lang="en-US" sz="2400" dirty="0" err="1"/>
              <a:t>paso</a:t>
            </a:r>
            <a:r>
              <a:rPr lang="en-US" sz="2400" dirty="0"/>
              <a:t> a la </a:t>
            </a:r>
            <a:r>
              <a:rPr lang="en-US" sz="2400" dirty="0" err="1"/>
              <a:t>fase</a:t>
            </a:r>
            <a:r>
              <a:rPr lang="en-US" sz="2400" dirty="0"/>
              <a:t> de </a:t>
            </a:r>
            <a:r>
              <a:rPr lang="en-US" sz="2400" dirty="0" err="1"/>
              <a:t>codificación</a:t>
            </a:r>
            <a:r>
              <a:rPr lang="en-US" sz="2400" dirty="0"/>
              <a:t>.</a:t>
            </a:r>
          </a:p>
        </p:txBody>
      </p:sp>
    </p:spTree>
    <p:extLst>
      <p:ext uri="{BB962C8B-B14F-4D97-AF65-F5344CB8AC3E}">
        <p14:creationId xmlns:p14="http://schemas.microsoft.com/office/powerpoint/2010/main" val="56288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77325" y="1610252"/>
            <a:ext cx="8833500" cy="44715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s-ES" sz="1400" dirty="0" err="1">
                <a:solidFill>
                  <a:srgbClr val="333333"/>
                </a:solidFill>
                <a:highlight>
                  <a:srgbClr val="F5F5F5"/>
                </a:highlight>
                <a:latin typeface="Consolas"/>
                <a:ea typeface="Consolas"/>
                <a:cs typeface="Consolas"/>
                <a:sym typeface="Consolas"/>
              </a:rPr>
              <a:t>public</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class</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myclass</a:t>
            </a: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public</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static</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void</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main</a:t>
            </a:r>
            <a:r>
              <a:rPr lang="es-ES" sz="1400" dirty="0">
                <a:solidFill>
                  <a:srgbClr val="333333"/>
                </a:solidFill>
                <a:highlight>
                  <a:srgbClr val="F5F5F5"/>
                </a:highlight>
                <a:latin typeface="Consolas"/>
                <a:ea typeface="Consolas"/>
                <a:cs typeface="Consolas"/>
                <a:sym typeface="Consolas"/>
              </a:rPr>
              <a:t>(</a:t>
            </a:r>
            <a:r>
              <a:rPr lang="es-ES" sz="1400" dirty="0" err="1">
                <a:solidFill>
                  <a:srgbClr val="333333"/>
                </a:solidFill>
                <a:highlight>
                  <a:srgbClr val="F5F5F5"/>
                </a:highlight>
                <a:latin typeface="Consolas"/>
                <a:ea typeface="Consolas"/>
                <a:cs typeface="Consolas"/>
                <a:sym typeface="Consolas"/>
              </a:rPr>
              <a:t>String</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args</a:t>
            </a: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WebDriver driver = new </a:t>
            </a:r>
            <a:r>
              <a:rPr lang="es-ES" sz="1400" dirty="0" err="1">
                <a:solidFill>
                  <a:srgbClr val="333333"/>
                </a:solidFill>
                <a:highlight>
                  <a:srgbClr val="F5F5F5"/>
                </a:highlight>
                <a:latin typeface="Consolas"/>
                <a:ea typeface="Consolas"/>
                <a:cs typeface="Consolas"/>
                <a:sym typeface="Consolas"/>
              </a:rPr>
              <a:t>FirefoxDriver</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String</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expectedTitle</a:t>
            </a:r>
            <a:r>
              <a:rPr lang="es-ES" sz="1400" dirty="0">
                <a:solidFill>
                  <a:srgbClr val="333333"/>
                </a:solidFill>
                <a:highlight>
                  <a:srgbClr val="F5F5F5"/>
                </a:highlight>
                <a:latin typeface="Consolas"/>
                <a:ea typeface="Consolas"/>
                <a:cs typeface="Consolas"/>
                <a:sym typeface="Consolas"/>
              </a:rPr>
              <a:t> = "</a:t>
            </a:r>
            <a:r>
              <a:rPr lang="es-ES" sz="1400" dirty="0" err="1">
                <a:solidFill>
                  <a:srgbClr val="333333"/>
                </a:solidFill>
                <a:highlight>
                  <a:srgbClr val="F5F5F5"/>
                </a:highlight>
                <a:latin typeface="Consolas"/>
                <a:ea typeface="Consolas"/>
                <a:cs typeface="Consolas"/>
                <a:sym typeface="Consolas"/>
              </a:rPr>
              <a:t>Welcome</a:t>
            </a:r>
            <a:r>
              <a:rPr lang="es-ES" sz="1400" dirty="0">
                <a:solidFill>
                  <a:srgbClr val="333333"/>
                </a:solidFill>
                <a:highlight>
                  <a:srgbClr val="F5F5F5"/>
                </a:highlight>
                <a:latin typeface="Consolas"/>
                <a:ea typeface="Consolas"/>
                <a:cs typeface="Consolas"/>
                <a:sym typeface="Consolas"/>
              </a:rPr>
              <a:t>: Mercury Tours"</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driver.get</a:t>
            </a:r>
            <a:r>
              <a:rPr lang="es-ES" sz="1400" dirty="0">
                <a:solidFill>
                  <a:srgbClr val="333333"/>
                </a:solidFill>
                <a:highlight>
                  <a:srgbClr val="F5F5F5"/>
                </a:highlight>
                <a:latin typeface="Consolas"/>
                <a:ea typeface="Consolas"/>
                <a:cs typeface="Consolas"/>
                <a:sym typeface="Consolas"/>
              </a:rPr>
              <a:t>("http://newtours.demoaut.com");</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actualTitle</a:t>
            </a:r>
            <a:r>
              <a:rPr lang="es-ES" sz="1400" dirty="0">
                <a:solidFill>
                  <a:srgbClr val="333333"/>
                </a:solidFill>
                <a:highlight>
                  <a:srgbClr val="F5F5F5"/>
                </a:highlight>
                <a:latin typeface="Consolas"/>
                <a:ea typeface="Consolas"/>
                <a:cs typeface="Consolas"/>
                <a:sym typeface="Consolas"/>
              </a:rPr>
              <a:t> = </a:t>
            </a:r>
            <a:r>
              <a:rPr lang="es-ES" sz="1400" dirty="0" err="1">
                <a:solidFill>
                  <a:srgbClr val="333333"/>
                </a:solidFill>
                <a:highlight>
                  <a:srgbClr val="F5F5F5"/>
                </a:highlight>
                <a:latin typeface="Consolas"/>
                <a:ea typeface="Consolas"/>
                <a:cs typeface="Consolas"/>
                <a:sym typeface="Consolas"/>
              </a:rPr>
              <a:t>driver.getTitle</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if</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actualTitle.contentEquals</a:t>
            </a:r>
            <a:r>
              <a:rPr lang="es-ES" sz="1400" dirty="0">
                <a:solidFill>
                  <a:srgbClr val="333333"/>
                </a:solidFill>
                <a:highlight>
                  <a:srgbClr val="F5F5F5"/>
                </a:highlight>
                <a:latin typeface="Consolas"/>
                <a:ea typeface="Consolas"/>
                <a:cs typeface="Consolas"/>
                <a:sym typeface="Consolas"/>
              </a:rPr>
              <a:t>(</a:t>
            </a:r>
            <a:r>
              <a:rPr lang="es-ES" sz="1400" dirty="0" err="1">
                <a:solidFill>
                  <a:srgbClr val="333333"/>
                </a:solidFill>
                <a:highlight>
                  <a:srgbClr val="F5F5F5"/>
                </a:highlight>
                <a:latin typeface="Consolas"/>
                <a:ea typeface="Consolas"/>
                <a:cs typeface="Consolas"/>
                <a:sym typeface="Consolas"/>
              </a:rPr>
              <a:t>expectedTitle</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System.out.println</a:t>
            </a:r>
            <a:r>
              <a:rPr lang="es-ES" sz="1400" dirty="0">
                <a:solidFill>
                  <a:srgbClr val="333333"/>
                </a:solidFill>
                <a:highlight>
                  <a:srgbClr val="F5F5F5"/>
                </a:highlight>
                <a:latin typeface="Consolas"/>
                <a:ea typeface="Consolas"/>
                <a:cs typeface="Consolas"/>
                <a:sym typeface="Consolas"/>
              </a:rPr>
              <a:t>("Test </a:t>
            </a:r>
            <a:r>
              <a:rPr lang="es-ES" sz="1400" dirty="0" err="1">
                <a:solidFill>
                  <a:srgbClr val="333333"/>
                </a:solidFill>
                <a:highlight>
                  <a:srgbClr val="F5F5F5"/>
                </a:highlight>
                <a:latin typeface="Consolas"/>
                <a:ea typeface="Consolas"/>
                <a:cs typeface="Consolas"/>
                <a:sym typeface="Consolas"/>
              </a:rPr>
              <a:t>Passed</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 </a:t>
            </a:r>
            <a:r>
              <a:rPr lang="es-ES" sz="1400" dirty="0" err="1">
                <a:solidFill>
                  <a:srgbClr val="333333"/>
                </a:solidFill>
                <a:highlight>
                  <a:srgbClr val="F5F5F5"/>
                </a:highlight>
                <a:latin typeface="Consolas"/>
                <a:ea typeface="Consolas"/>
                <a:cs typeface="Consolas"/>
                <a:sym typeface="Consolas"/>
              </a:rPr>
              <a:t>else</a:t>
            </a: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System.out.println</a:t>
            </a:r>
            <a:r>
              <a:rPr lang="es-ES" sz="1400" dirty="0">
                <a:solidFill>
                  <a:srgbClr val="333333"/>
                </a:solidFill>
                <a:highlight>
                  <a:srgbClr val="F5F5F5"/>
                </a:highlight>
                <a:latin typeface="Consolas"/>
                <a:ea typeface="Consolas"/>
                <a:cs typeface="Consolas"/>
                <a:sym typeface="Consolas"/>
              </a:rPr>
              <a:t>("Test </a:t>
            </a:r>
            <a:r>
              <a:rPr lang="es-ES" sz="1400" dirty="0" err="1">
                <a:solidFill>
                  <a:srgbClr val="333333"/>
                </a:solidFill>
                <a:highlight>
                  <a:srgbClr val="F5F5F5"/>
                </a:highlight>
                <a:latin typeface="Consolas"/>
                <a:ea typeface="Consolas"/>
                <a:cs typeface="Consolas"/>
                <a:sym typeface="Consolas"/>
              </a:rPr>
              <a:t>Failed</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driver.close</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a:t>
            </a:r>
            <a:endParaRPr sz="1400" dirty="0">
              <a:solidFill>
                <a:srgbClr val="333333"/>
              </a:solidFill>
              <a:highlight>
                <a:srgbClr val="F5F5F5"/>
              </a:highlight>
              <a:latin typeface="Consolas"/>
              <a:ea typeface="Consolas"/>
              <a:cs typeface="Consolas"/>
              <a:sym typeface="Consolas"/>
            </a:endParaRPr>
          </a:p>
          <a:p>
            <a:pPr marL="91440" lvl="0" indent="0">
              <a:spcBef>
                <a:spcPts val="1000"/>
              </a:spcBef>
              <a:spcAft>
                <a:spcPts val="0"/>
              </a:spcAft>
              <a:buNone/>
            </a:pPr>
            <a:endParaRPr dirty="0"/>
          </a:p>
        </p:txBody>
      </p:sp>
      <p:sp>
        <p:nvSpPr>
          <p:cNvPr id="281" name="Shape 281"/>
          <p:cNvSpPr txBox="1">
            <a:spLocks noGrp="1"/>
          </p:cNvSpPr>
          <p:nvPr>
            <p:ph type="title"/>
          </p:nvPr>
        </p:nvSpPr>
        <p:spPr>
          <a:xfrm>
            <a:off x="677325" y="609600"/>
            <a:ext cx="8396100" cy="829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Primer script de Selenium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E65F4-4234-4496-A65D-7285983D8EA5}"/>
              </a:ext>
            </a:extLst>
          </p:cNvPr>
          <p:cNvSpPr>
            <a:spLocks noGrp="1"/>
          </p:cNvSpPr>
          <p:nvPr>
            <p:ph type="title"/>
          </p:nvPr>
        </p:nvSpPr>
        <p:spPr/>
        <p:txBody>
          <a:bodyPr/>
          <a:lstStyle/>
          <a:p>
            <a:r>
              <a:rPr lang="es-MX" dirty="0"/>
              <a:t>Ejercicio</a:t>
            </a:r>
            <a:endParaRPr lang="en-US" dirty="0"/>
          </a:p>
        </p:txBody>
      </p:sp>
      <p:sp>
        <p:nvSpPr>
          <p:cNvPr id="3" name="Marcador de texto 2">
            <a:extLst>
              <a:ext uri="{FF2B5EF4-FFF2-40B4-BE49-F238E27FC236}">
                <a16:creationId xmlns:a16="http://schemas.microsoft.com/office/drawing/2014/main" id="{C1DF6244-B7ED-411F-9481-6628B5C5DAA4}"/>
              </a:ext>
            </a:extLst>
          </p:cNvPr>
          <p:cNvSpPr>
            <a:spLocks noGrp="1"/>
          </p:cNvSpPr>
          <p:nvPr>
            <p:ph type="body" idx="1"/>
          </p:nvPr>
        </p:nvSpPr>
        <p:spPr/>
        <p:txBody>
          <a:bodyPr/>
          <a:lstStyle/>
          <a:p>
            <a:r>
              <a:rPr lang="es-MX" sz="6600" dirty="0"/>
              <a:t>Cómo se hace un sándwich de Jamón?</a:t>
            </a:r>
            <a:endParaRPr lang="es-MX" dirty="0"/>
          </a:p>
          <a:p>
            <a:endParaRPr lang="en-US" dirty="0"/>
          </a:p>
        </p:txBody>
      </p:sp>
    </p:spTree>
    <p:extLst>
      <p:ext uri="{BB962C8B-B14F-4D97-AF65-F5344CB8AC3E}">
        <p14:creationId xmlns:p14="http://schemas.microsoft.com/office/powerpoint/2010/main" val="233175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F1183-6393-4ACF-915E-82ECCCBD738C}"/>
              </a:ext>
            </a:extLst>
          </p:cNvPr>
          <p:cNvSpPr>
            <a:spLocks noGrp="1"/>
          </p:cNvSpPr>
          <p:nvPr>
            <p:ph type="title"/>
          </p:nvPr>
        </p:nvSpPr>
        <p:spPr>
          <a:xfrm>
            <a:off x="677334" y="609600"/>
            <a:ext cx="8434582" cy="786063"/>
          </a:xfrm>
        </p:spPr>
        <p:txBody>
          <a:bodyPr/>
          <a:lstStyle/>
          <a:p>
            <a:r>
              <a:rPr lang="es-MX" dirty="0"/>
              <a:t>Una posible solución:</a:t>
            </a:r>
            <a:endParaRPr lang="en-US" dirty="0"/>
          </a:p>
        </p:txBody>
      </p:sp>
      <p:graphicFrame>
        <p:nvGraphicFramePr>
          <p:cNvPr id="4" name="Diagrama 3">
            <a:extLst>
              <a:ext uri="{FF2B5EF4-FFF2-40B4-BE49-F238E27FC236}">
                <a16:creationId xmlns:a16="http://schemas.microsoft.com/office/drawing/2014/main" id="{B2BC78CB-DDC2-4076-AC0C-039101E749F1}"/>
              </a:ext>
            </a:extLst>
          </p:cNvPr>
          <p:cNvGraphicFramePr/>
          <p:nvPr>
            <p:extLst>
              <p:ext uri="{D42A27DB-BD31-4B8C-83A1-F6EECF244321}">
                <p14:modId xmlns:p14="http://schemas.microsoft.com/office/powerpoint/2010/main" val="2259709768"/>
              </p:ext>
            </p:extLst>
          </p:nvPr>
        </p:nvGraphicFramePr>
        <p:xfrm>
          <a:off x="2032001" y="1636295"/>
          <a:ext cx="7801810" cy="2358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2D0FABF8-374C-4B07-BC54-A55C39A86ADE}"/>
              </a:ext>
            </a:extLst>
          </p:cNvPr>
          <p:cNvGraphicFramePr/>
          <p:nvPr>
            <p:extLst>
              <p:ext uri="{D42A27DB-BD31-4B8C-83A1-F6EECF244321}">
                <p14:modId xmlns:p14="http://schemas.microsoft.com/office/powerpoint/2010/main" val="132513154"/>
              </p:ext>
            </p:extLst>
          </p:nvPr>
        </p:nvGraphicFramePr>
        <p:xfrm>
          <a:off x="2032001" y="3962400"/>
          <a:ext cx="5844673" cy="15079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7665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F1183-6393-4ACF-915E-82ECCCBD738C}"/>
              </a:ext>
            </a:extLst>
          </p:cNvPr>
          <p:cNvSpPr>
            <a:spLocks noGrp="1"/>
          </p:cNvSpPr>
          <p:nvPr>
            <p:ph type="title"/>
          </p:nvPr>
        </p:nvSpPr>
        <p:spPr>
          <a:xfrm>
            <a:off x="677334" y="609600"/>
            <a:ext cx="8434582" cy="786063"/>
          </a:xfrm>
        </p:spPr>
        <p:txBody>
          <a:bodyPr/>
          <a:lstStyle/>
          <a:p>
            <a:r>
              <a:rPr lang="es-MX" dirty="0"/>
              <a:t>Una posible solución (Continúa…)</a:t>
            </a:r>
            <a:endParaRPr lang="en-US" dirty="0"/>
          </a:p>
        </p:txBody>
      </p:sp>
      <p:graphicFrame>
        <p:nvGraphicFramePr>
          <p:cNvPr id="4" name="Diagrama 3">
            <a:extLst>
              <a:ext uri="{FF2B5EF4-FFF2-40B4-BE49-F238E27FC236}">
                <a16:creationId xmlns:a16="http://schemas.microsoft.com/office/drawing/2014/main" id="{B2BC78CB-DDC2-4076-AC0C-039101E749F1}"/>
              </a:ext>
            </a:extLst>
          </p:cNvPr>
          <p:cNvGraphicFramePr/>
          <p:nvPr>
            <p:extLst>
              <p:ext uri="{D42A27DB-BD31-4B8C-83A1-F6EECF244321}">
                <p14:modId xmlns:p14="http://schemas.microsoft.com/office/powerpoint/2010/main" val="2816140742"/>
              </p:ext>
            </p:extLst>
          </p:nvPr>
        </p:nvGraphicFramePr>
        <p:xfrm>
          <a:off x="2032002" y="1636297"/>
          <a:ext cx="3582736" cy="1106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CE692228-96FF-4A72-BFF2-080E055BC9E4}"/>
              </a:ext>
            </a:extLst>
          </p:cNvPr>
          <p:cNvGraphicFramePr/>
          <p:nvPr>
            <p:extLst>
              <p:ext uri="{D42A27DB-BD31-4B8C-83A1-F6EECF244321}">
                <p14:modId xmlns:p14="http://schemas.microsoft.com/office/powerpoint/2010/main" val="2298190381"/>
              </p:ext>
            </p:extLst>
          </p:nvPr>
        </p:nvGraphicFramePr>
        <p:xfrm>
          <a:off x="2032000" y="3669632"/>
          <a:ext cx="5539873" cy="15520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430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F1183-6393-4ACF-915E-82ECCCBD738C}"/>
              </a:ext>
            </a:extLst>
          </p:cNvPr>
          <p:cNvSpPr>
            <a:spLocks noGrp="1"/>
          </p:cNvSpPr>
          <p:nvPr>
            <p:ph type="title"/>
          </p:nvPr>
        </p:nvSpPr>
        <p:spPr>
          <a:xfrm>
            <a:off x="677334" y="609600"/>
            <a:ext cx="8434582" cy="786063"/>
          </a:xfrm>
        </p:spPr>
        <p:txBody>
          <a:bodyPr/>
          <a:lstStyle/>
          <a:p>
            <a:r>
              <a:rPr lang="es-MX" dirty="0"/>
              <a:t>Una posible solución (Continúa…)</a:t>
            </a:r>
            <a:endParaRPr lang="en-US" dirty="0"/>
          </a:p>
        </p:txBody>
      </p:sp>
      <p:graphicFrame>
        <p:nvGraphicFramePr>
          <p:cNvPr id="5" name="Diagrama 4">
            <a:extLst>
              <a:ext uri="{FF2B5EF4-FFF2-40B4-BE49-F238E27FC236}">
                <a16:creationId xmlns:a16="http://schemas.microsoft.com/office/drawing/2014/main" id="{CE692228-96FF-4A72-BFF2-080E055BC9E4}"/>
              </a:ext>
            </a:extLst>
          </p:cNvPr>
          <p:cNvGraphicFramePr/>
          <p:nvPr>
            <p:extLst>
              <p:ext uri="{D42A27DB-BD31-4B8C-83A1-F6EECF244321}">
                <p14:modId xmlns:p14="http://schemas.microsoft.com/office/powerpoint/2010/main" val="2588179931"/>
              </p:ext>
            </p:extLst>
          </p:nvPr>
        </p:nvGraphicFramePr>
        <p:xfrm>
          <a:off x="941136" y="1756609"/>
          <a:ext cx="4882147" cy="1307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a 5">
            <a:extLst>
              <a:ext uri="{FF2B5EF4-FFF2-40B4-BE49-F238E27FC236}">
                <a16:creationId xmlns:a16="http://schemas.microsoft.com/office/drawing/2014/main" id="{E8504CE1-0CD5-40F3-BC5A-3224552E2AB5}"/>
              </a:ext>
            </a:extLst>
          </p:cNvPr>
          <p:cNvGraphicFramePr/>
          <p:nvPr>
            <p:extLst>
              <p:ext uri="{D42A27DB-BD31-4B8C-83A1-F6EECF244321}">
                <p14:modId xmlns:p14="http://schemas.microsoft.com/office/powerpoint/2010/main" val="160217406"/>
              </p:ext>
            </p:extLst>
          </p:nvPr>
        </p:nvGraphicFramePr>
        <p:xfrm>
          <a:off x="941136" y="3288631"/>
          <a:ext cx="10063747" cy="30800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6223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06C08-818F-4888-8F51-DCCE0E390F7A}"/>
              </a:ext>
            </a:extLst>
          </p:cNvPr>
          <p:cNvSpPr>
            <a:spLocks noGrp="1"/>
          </p:cNvSpPr>
          <p:nvPr>
            <p:ph type="title"/>
          </p:nvPr>
        </p:nvSpPr>
        <p:spPr/>
        <p:txBody>
          <a:bodyPr/>
          <a:lstStyle/>
          <a:p>
            <a:r>
              <a:rPr lang="es-MX" dirty="0"/>
              <a:t>Lógica de Programación</a:t>
            </a:r>
            <a:endParaRPr lang="en-US" dirty="0"/>
          </a:p>
        </p:txBody>
      </p:sp>
      <p:sp>
        <p:nvSpPr>
          <p:cNvPr id="3" name="Marcador de texto 2">
            <a:extLst>
              <a:ext uri="{FF2B5EF4-FFF2-40B4-BE49-F238E27FC236}">
                <a16:creationId xmlns:a16="http://schemas.microsoft.com/office/drawing/2014/main" id="{B03DFFAC-017F-4697-ADB0-819CA67E1583}"/>
              </a:ext>
            </a:extLst>
          </p:cNvPr>
          <p:cNvSpPr>
            <a:spLocks noGrp="1"/>
          </p:cNvSpPr>
          <p:nvPr>
            <p:ph type="body" idx="1"/>
          </p:nvPr>
        </p:nvSpPr>
        <p:spPr/>
        <p:txBody>
          <a:bodyPr/>
          <a:lstStyle/>
          <a:p>
            <a:r>
              <a:rPr lang="es-MX" sz="3200" dirty="0"/>
              <a:t>Requiere mas detalle de lo esperado.</a:t>
            </a:r>
          </a:p>
          <a:p>
            <a:r>
              <a:rPr lang="es-MX" sz="3200" dirty="0"/>
              <a:t>Hay que descomponer las tareas en pequeñas partes</a:t>
            </a:r>
          </a:p>
          <a:p>
            <a:r>
              <a:rPr lang="es-MX" sz="3200" dirty="0"/>
              <a:t>Lo que normalmente es “sentido común” no lo es en programación</a:t>
            </a:r>
          </a:p>
          <a:p>
            <a:r>
              <a:rPr lang="es-MX" sz="3200" b="1" dirty="0"/>
              <a:t>TODO DEBE SER EXPLICITO</a:t>
            </a:r>
            <a:endParaRPr lang="en-US" sz="3200" b="1" dirty="0"/>
          </a:p>
        </p:txBody>
      </p:sp>
    </p:spTree>
    <p:extLst>
      <p:ext uri="{BB962C8B-B14F-4D97-AF65-F5344CB8AC3E}">
        <p14:creationId xmlns:p14="http://schemas.microsoft.com/office/powerpoint/2010/main" val="1231741277"/>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1210</Words>
  <Application>Microsoft Office PowerPoint</Application>
  <PresentationFormat>Panorámica</PresentationFormat>
  <Paragraphs>322</Paragraphs>
  <Slides>40</Slides>
  <Notes>22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40</vt:i4>
      </vt:variant>
    </vt:vector>
  </HeadingPairs>
  <TitlesOfParts>
    <vt:vector size="48" baseType="lpstr">
      <vt:lpstr>Arial</vt:lpstr>
      <vt:lpstr>Calibri</vt:lpstr>
      <vt:lpstr>Consolas</vt:lpstr>
      <vt:lpstr>Courier New</vt:lpstr>
      <vt:lpstr>Noto Sans Symbols</vt:lpstr>
      <vt:lpstr>Times New Roman</vt:lpstr>
      <vt:lpstr>Trebuchet MS</vt:lpstr>
      <vt:lpstr>Faceta</vt:lpstr>
      <vt:lpstr>Selenium </vt:lpstr>
      <vt:lpstr>Objetivos</vt:lpstr>
      <vt:lpstr>Conceptos de Programación</vt:lpstr>
      <vt:lpstr>Lógica de Programación</vt:lpstr>
      <vt:lpstr>Ejercicio</vt:lpstr>
      <vt:lpstr>Una posible solución:</vt:lpstr>
      <vt:lpstr>Una posible solución (Continúa…)</vt:lpstr>
      <vt:lpstr>Una posible solución (Continúa…)</vt:lpstr>
      <vt:lpstr>Lógica de Programación</vt:lpstr>
      <vt:lpstr>Funciones</vt:lpstr>
      <vt:lpstr>Ejercicio - Funciones</vt:lpstr>
      <vt:lpstr>Funciones – Encontrando pasos en común</vt:lpstr>
      <vt:lpstr>Ejercicio Funciones – Completar las tareas de cada Función</vt:lpstr>
      <vt:lpstr>Funciones – Hacer 10 sandwiches</vt:lpstr>
      <vt:lpstr>Ciclos – Hacer 10 sandwiches</vt:lpstr>
      <vt:lpstr>Ciclos – Hacer 10 sandwiches</vt:lpstr>
      <vt:lpstr>Ejercicio – Ciclos.</vt:lpstr>
      <vt:lpstr>Condicionales</vt:lpstr>
      <vt:lpstr>Funciones con datos</vt:lpstr>
      <vt:lpstr>Ejercicio – Funciones</vt:lpstr>
      <vt:lpstr>Repaso de Java</vt:lpstr>
      <vt:lpstr>Primer programa</vt:lpstr>
      <vt:lpstr>Tipos de dato “Primitivos”</vt:lpstr>
      <vt:lpstr>Como declarar variables</vt:lpstr>
      <vt:lpstr>Expresiones y asignaciones</vt:lpstr>
      <vt:lpstr>Condicionales y ciclos</vt:lpstr>
      <vt:lpstr>Clase String</vt:lpstr>
      <vt:lpstr>Busqueda de substrings</vt:lpstr>
      <vt:lpstr>Programacion orientada a objetos</vt:lpstr>
      <vt:lpstr>POO</vt:lpstr>
      <vt:lpstr>Por que usar clases?</vt:lpstr>
      <vt:lpstr>Por que usar clases?</vt:lpstr>
      <vt:lpstr>Por que usar clases?</vt:lpstr>
      <vt:lpstr>Por que usar clases?</vt:lpstr>
      <vt:lpstr>Por que usar clases?</vt:lpstr>
      <vt:lpstr>Definicion de Clases</vt:lpstr>
      <vt:lpstr>Instanciación de clases</vt:lpstr>
      <vt:lpstr>Formato de clases</vt:lpstr>
      <vt:lpstr>Constructores</vt:lpstr>
      <vt:lpstr>Primer script de Selenium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OmarPapa</dc:creator>
  <cp:lastModifiedBy>Omar Navarro</cp:lastModifiedBy>
  <cp:revision>12</cp:revision>
  <dcterms:modified xsi:type="dcterms:W3CDTF">2019-04-06T03:03:45Z</dcterms:modified>
</cp:coreProperties>
</file>