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0"/>
  </p:notesMasterIdLst>
  <p:sldIdLst>
    <p:sldId id="256" r:id="rId2"/>
    <p:sldId id="281" r:id="rId3"/>
    <p:sldId id="282" r:id="rId4"/>
    <p:sldId id="283" r:id="rId5"/>
    <p:sldId id="284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7" r:id="rId27"/>
    <p:sldId id="279" r:id="rId28"/>
    <p:sldId id="280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3ECED-F389-4BC7-BC7B-43A4175C3E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A05E83-98CF-436A-8FD8-BCE3DE28CA6D}">
      <dgm:prSet phldrT="[Texto]"/>
      <dgm:spPr/>
      <dgm:t>
        <a:bodyPr/>
        <a:lstStyle/>
        <a:p>
          <a:r>
            <a:rPr lang="en-US" dirty="0"/>
            <a:t>Features</a:t>
          </a:r>
        </a:p>
      </dgm:t>
    </dgm:pt>
    <dgm:pt modelId="{32A92325-A178-4957-86F2-000A4D8A3652}" type="parTrans" cxnId="{2B76636E-226F-4FAA-8D84-BE877B324863}">
      <dgm:prSet/>
      <dgm:spPr/>
      <dgm:t>
        <a:bodyPr/>
        <a:lstStyle/>
        <a:p>
          <a:endParaRPr lang="en-US"/>
        </a:p>
      </dgm:t>
    </dgm:pt>
    <dgm:pt modelId="{1960269F-4229-471F-9A89-247DB8EACF39}" type="sibTrans" cxnId="{2B76636E-226F-4FAA-8D84-BE877B324863}">
      <dgm:prSet/>
      <dgm:spPr/>
      <dgm:t>
        <a:bodyPr/>
        <a:lstStyle/>
        <a:p>
          <a:endParaRPr lang="en-US"/>
        </a:p>
      </dgm:t>
    </dgm:pt>
    <dgm:pt modelId="{9506FEE9-886B-461E-AF5D-51BD330CF9FD}">
      <dgm:prSet phldrT="[Texto]"/>
      <dgm:spPr/>
      <dgm:t>
        <a:bodyPr/>
        <a:lstStyle/>
        <a:p>
          <a:r>
            <a:rPr lang="en-US" dirty="0"/>
            <a:t>Scenario (Outline)</a:t>
          </a:r>
        </a:p>
      </dgm:t>
    </dgm:pt>
    <dgm:pt modelId="{67B4EFB8-A139-4550-82DE-33DC06E13930}" type="parTrans" cxnId="{8BADB55F-E164-4153-9EB7-822E009550B7}">
      <dgm:prSet/>
      <dgm:spPr/>
      <dgm:t>
        <a:bodyPr/>
        <a:lstStyle/>
        <a:p>
          <a:endParaRPr lang="en-US"/>
        </a:p>
      </dgm:t>
    </dgm:pt>
    <dgm:pt modelId="{D8041748-624F-4B7D-B3F7-F8AA9CB58031}" type="sibTrans" cxnId="{8BADB55F-E164-4153-9EB7-822E009550B7}">
      <dgm:prSet/>
      <dgm:spPr/>
      <dgm:t>
        <a:bodyPr/>
        <a:lstStyle/>
        <a:p>
          <a:endParaRPr lang="en-US"/>
        </a:p>
      </dgm:t>
    </dgm:pt>
    <dgm:pt modelId="{EEFCAB40-C007-4920-9AE1-73E1EB732CA4}">
      <dgm:prSet phldrT="[Texto]"/>
      <dgm:spPr/>
      <dgm:t>
        <a:bodyPr/>
        <a:lstStyle/>
        <a:p>
          <a:r>
            <a:rPr lang="en-US" dirty="0"/>
            <a:t>Glue Code</a:t>
          </a:r>
        </a:p>
      </dgm:t>
    </dgm:pt>
    <dgm:pt modelId="{FF9F6036-8668-411C-B424-C972EC70C8E3}" type="parTrans" cxnId="{CA440B7A-70FB-40D1-AC5B-E52349FA5FBD}">
      <dgm:prSet/>
      <dgm:spPr/>
      <dgm:t>
        <a:bodyPr/>
        <a:lstStyle/>
        <a:p>
          <a:endParaRPr lang="en-US"/>
        </a:p>
      </dgm:t>
    </dgm:pt>
    <dgm:pt modelId="{CE803584-56EC-425C-8859-A64168DF6531}" type="sibTrans" cxnId="{CA440B7A-70FB-40D1-AC5B-E52349FA5FBD}">
      <dgm:prSet/>
      <dgm:spPr/>
      <dgm:t>
        <a:bodyPr/>
        <a:lstStyle/>
        <a:p>
          <a:endParaRPr lang="en-US"/>
        </a:p>
      </dgm:t>
    </dgm:pt>
    <dgm:pt modelId="{5C88D390-EE85-43B7-A59E-934427915E78}">
      <dgm:prSet phldrT="[Texto]"/>
      <dgm:spPr/>
      <dgm:t>
        <a:bodyPr/>
        <a:lstStyle/>
        <a:p>
          <a:r>
            <a:rPr lang="en-US" dirty="0"/>
            <a:t>Step Definitions</a:t>
          </a:r>
        </a:p>
      </dgm:t>
    </dgm:pt>
    <dgm:pt modelId="{0FBB772D-BD47-4F3F-B1F9-C38C8380133C}" type="parTrans" cxnId="{1FFA2604-EF1A-47B7-8F96-5F0CCBBF6974}">
      <dgm:prSet/>
      <dgm:spPr/>
      <dgm:t>
        <a:bodyPr/>
        <a:lstStyle/>
        <a:p>
          <a:endParaRPr lang="en-US"/>
        </a:p>
      </dgm:t>
    </dgm:pt>
    <dgm:pt modelId="{FD991142-33EE-42A3-AA54-FDCB15DC64CF}" type="sibTrans" cxnId="{1FFA2604-EF1A-47B7-8F96-5F0CCBBF6974}">
      <dgm:prSet/>
      <dgm:spPr/>
      <dgm:t>
        <a:bodyPr/>
        <a:lstStyle/>
        <a:p>
          <a:endParaRPr lang="en-US"/>
        </a:p>
      </dgm:t>
    </dgm:pt>
    <dgm:pt modelId="{3604835A-A2D5-4E0C-88B4-83195E3634BF}">
      <dgm:prSet phldrT="[Texto]"/>
      <dgm:spPr/>
      <dgm:t>
        <a:bodyPr/>
        <a:lstStyle/>
        <a:p>
          <a:r>
            <a:rPr lang="en-US" dirty="0"/>
            <a:t>Steps</a:t>
          </a:r>
        </a:p>
      </dgm:t>
    </dgm:pt>
    <dgm:pt modelId="{9C3D83B3-29D5-4632-B0C1-E3162439EE6D}" type="parTrans" cxnId="{724210D3-E2CC-4B0A-954F-8D1459BB886E}">
      <dgm:prSet/>
      <dgm:spPr/>
      <dgm:t>
        <a:bodyPr/>
        <a:lstStyle/>
        <a:p>
          <a:endParaRPr lang="en-US"/>
        </a:p>
      </dgm:t>
    </dgm:pt>
    <dgm:pt modelId="{F8326881-E6D3-4E8A-9878-5AE094893726}" type="sibTrans" cxnId="{724210D3-E2CC-4B0A-954F-8D1459BB886E}">
      <dgm:prSet/>
      <dgm:spPr/>
      <dgm:t>
        <a:bodyPr/>
        <a:lstStyle/>
        <a:p>
          <a:endParaRPr lang="en-US"/>
        </a:p>
      </dgm:t>
    </dgm:pt>
    <dgm:pt modelId="{153C32E6-90CB-4AD4-8903-78656F01135B}">
      <dgm:prSet phldrT="[Texto]"/>
      <dgm:spPr/>
      <dgm:t>
        <a:bodyPr/>
        <a:lstStyle/>
        <a:p>
          <a:r>
            <a:rPr lang="en-US" dirty="0"/>
            <a:t>Gherkin</a:t>
          </a:r>
        </a:p>
      </dgm:t>
    </dgm:pt>
    <dgm:pt modelId="{DA0CFCEE-7524-4935-AAFA-3A9AC469FFB4}" type="parTrans" cxnId="{7CF7C4B2-6617-477E-A9F2-3E31DBBEE53A}">
      <dgm:prSet/>
      <dgm:spPr/>
      <dgm:t>
        <a:bodyPr/>
        <a:lstStyle/>
        <a:p>
          <a:endParaRPr lang="en-US"/>
        </a:p>
      </dgm:t>
    </dgm:pt>
    <dgm:pt modelId="{838E7781-04C8-4B24-AC58-9A01B297B20C}" type="sibTrans" cxnId="{7CF7C4B2-6617-477E-A9F2-3E31DBBEE53A}">
      <dgm:prSet/>
      <dgm:spPr/>
      <dgm:t>
        <a:bodyPr/>
        <a:lstStyle/>
        <a:p>
          <a:endParaRPr lang="en-US"/>
        </a:p>
      </dgm:t>
    </dgm:pt>
    <dgm:pt modelId="{4DC13D98-E593-42A4-AA29-6A9E36586A4F}">
      <dgm:prSet phldrT="[Texto]"/>
      <dgm:spPr/>
      <dgm:t>
        <a:bodyPr/>
        <a:lstStyle/>
        <a:p>
          <a:r>
            <a:rPr lang="en-US" dirty="0"/>
            <a:t>Page Objects</a:t>
          </a:r>
        </a:p>
      </dgm:t>
    </dgm:pt>
    <dgm:pt modelId="{4BD0F9A6-1C72-430A-B159-1C96A469EB8D}" type="parTrans" cxnId="{A061A52B-8EBF-4AFF-95C1-1D4AFBFFB727}">
      <dgm:prSet/>
      <dgm:spPr/>
      <dgm:t>
        <a:bodyPr/>
        <a:lstStyle/>
        <a:p>
          <a:endParaRPr lang="en-US"/>
        </a:p>
      </dgm:t>
    </dgm:pt>
    <dgm:pt modelId="{DBB89A2B-F727-4886-A1F3-F7CF4767DCF3}" type="sibTrans" cxnId="{A061A52B-8EBF-4AFF-95C1-1D4AFBFFB727}">
      <dgm:prSet/>
      <dgm:spPr/>
      <dgm:t>
        <a:bodyPr/>
        <a:lstStyle/>
        <a:p>
          <a:endParaRPr lang="en-US"/>
        </a:p>
      </dgm:t>
    </dgm:pt>
    <dgm:pt modelId="{688FFBB9-25C3-47CA-AB16-E813D5025F06}">
      <dgm:prSet phldrT="[Texto]"/>
      <dgm:spPr/>
      <dgm:t>
        <a:bodyPr/>
        <a:lstStyle/>
        <a:p>
          <a:r>
            <a:rPr lang="en-US" dirty="0"/>
            <a:t>Selenium</a:t>
          </a:r>
        </a:p>
      </dgm:t>
    </dgm:pt>
    <dgm:pt modelId="{13792E2B-60B6-4810-B34E-DDCFC591C7E4}" type="parTrans" cxnId="{CAA2ECF1-F3A6-461D-99AE-2ADA86CBE7C3}">
      <dgm:prSet/>
      <dgm:spPr/>
      <dgm:t>
        <a:bodyPr/>
        <a:lstStyle/>
        <a:p>
          <a:endParaRPr lang="en-US"/>
        </a:p>
      </dgm:t>
    </dgm:pt>
    <dgm:pt modelId="{FB2BA11B-7D89-4AAC-863F-085CA37DB3CC}" type="sibTrans" cxnId="{CAA2ECF1-F3A6-461D-99AE-2ADA86CBE7C3}">
      <dgm:prSet/>
      <dgm:spPr/>
      <dgm:t>
        <a:bodyPr/>
        <a:lstStyle/>
        <a:p>
          <a:endParaRPr lang="en-US"/>
        </a:p>
      </dgm:t>
    </dgm:pt>
    <dgm:pt modelId="{061FD5B8-022E-40F3-A1C4-4CA0CE86E12D}">
      <dgm:prSet phldrT="[Texto]"/>
      <dgm:spPr/>
      <dgm:t>
        <a:bodyPr/>
        <a:lstStyle/>
        <a:p>
          <a:r>
            <a:rPr lang="en-US" dirty="0"/>
            <a:t>Page Objects</a:t>
          </a:r>
        </a:p>
      </dgm:t>
    </dgm:pt>
    <dgm:pt modelId="{08F237D2-539D-41EE-AFFF-5F13F5E30C1A}" type="parTrans" cxnId="{275EE11D-808F-4DCB-8FE3-ECA29DF89BC4}">
      <dgm:prSet/>
      <dgm:spPr/>
    </dgm:pt>
    <dgm:pt modelId="{AA9AA982-AF7C-4C08-B211-5570516BB8DA}" type="sibTrans" cxnId="{275EE11D-808F-4DCB-8FE3-ECA29DF89BC4}">
      <dgm:prSet/>
      <dgm:spPr/>
    </dgm:pt>
    <dgm:pt modelId="{4A256602-9CE5-42DE-93A5-6EB8D75C22E7}">
      <dgm:prSet phldrT="[Texto]"/>
      <dgm:spPr/>
      <dgm:t>
        <a:bodyPr/>
        <a:lstStyle/>
        <a:p>
          <a:r>
            <a:rPr lang="en-US" dirty="0" err="1"/>
            <a:t>Aplicacion</a:t>
          </a:r>
          <a:endParaRPr lang="en-US" dirty="0"/>
        </a:p>
      </dgm:t>
    </dgm:pt>
    <dgm:pt modelId="{CA0C083D-3B25-423C-BDAA-04E2D9C7841B}" type="parTrans" cxnId="{2CC4E631-3A11-4DE6-9402-578CEDAAD301}">
      <dgm:prSet/>
      <dgm:spPr/>
    </dgm:pt>
    <dgm:pt modelId="{FA1F3F2A-890F-4E8E-A1E3-81493A7ABAA6}" type="sibTrans" cxnId="{2CC4E631-3A11-4DE6-9402-578CEDAAD301}">
      <dgm:prSet/>
      <dgm:spPr/>
    </dgm:pt>
    <dgm:pt modelId="{08CEF240-44DC-40A9-8C79-C6B4D4F4EE21}" type="pres">
      <dgm:prSet presAssocID="{6973ECED-F389-4BC7-BC7B-43A4175C3EF3}" presName="linear" presStyleCnt="0">
        <dgm:presLayoutVars>
          <dgm:animLvl val="lvl"/>
          <dgm:resizeHandles val="exact"/>
        </dgm:presLayoutVars>
      </dgm:prSet>
      <dgm:spPr/>
    </dgm:pt>
    <dgm:pt modelId="{6D36927C-2121-463F-A79E-34D90B8C2648}" type="pres">
      <dgm:prSet presAssocID="{FDA05E83-98CF-436A-8FD8-BCE3DE28CA6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D6F4898-D406-4525-8C27-F44675667C14}" type="pres">
      <dgm:prSet presAssocID="{FDA05E83-98CF-436A-8FD8-BCE3DE28CA6D}" presName="childText" presStyleLbl="revTx" presStyleIdx="0" presStyleCnt="3">
        <dgm:presLayoutVars>
          <dgm:bulletEnabled val="1"/>
        </dgm:presLayoutVars>
      </dgm:prSet>
      <dgm:spPr/>
    </dgm:pt>
    <dgm:pt modelId="{251BEA11-C33B-4F72-A680-1C654876154D}" type="pres">
      <dgm:prSet presAssocID="{EEFCAB40-C007-4920-9AE1-73E1EB732CA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3C96160-65C9-4C60-966E-D24F33455ECD}" type="pres">
      <dgm:prSet presAssocID="{EEFCAB40-C007-4920-9AE1-73E1EB732CA4}" presName="childText" presStyleLbl="revTx" presStyleIdx="1" presStyleCnt="3">
        <dgm:presLayoutVars>
          <dgm:bulletEnabled val="1"/>
        </dgm:presLayoutVars>
      </dgm:prSet>
      <dgm:spPr/>
    </dgm:pt>
    <dgm:pt modelId="{7EB3552E-28B8-407C-83A8-989B77563EF8}" type="pres">
      <dgm:prSet presAssocID="{688FFBB9-25C3-47CA-AB16-E813D5025F0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BAA238A-4C5D-4FF9-9B8C-893B575E6B50}" type="pres">
      <dgm:prSet presAssocID="{688FFBB9-25C3-47CA-AB16-E813D5025F06}" presName="childText" presStyleLbl="revTx" presStyleIdx="2" presStyleCnt="3">
        <dgm:presLayoutVars>
          <dgm:bulletEnabled val="1"/>
        </dgm:presLayoutVars>
      </dgm:prSet>
      <dgm:spPr/>
    </dgm:pt>
    <dgm:pt modelId="{2C9232E3-5841-4541-B8CE-6E37C598E52A}" type="pres">
      <dgm:prSet presAssocID="{4A256602-9CE5-42DE-93A5-6EB8D75C22E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BC69B01-B8FA-4A85-96CD-278E3EAD903E}" type="presOf" srcId="{688FFBB9-25C3-47CA-AB16-E813D5025F06}" destId="{7EB3552E-28B8-407C-83A8-989B77563EF8}" srcOrd="0" destOrd="0" presId="urn:microsoft.com/office/officeart/2005/8/layout/vList2"/>
    <dgm:cxn modelId="{1FFA2604-EF1A-47B7-8F96-5F0CCBBF6974}" srcId="{EEFCAB40-C007-4920-9AE1-73E1EB732CA4}" destId="{5C88D390-EE85-43B7-A59E-934427915E78}" srcOrd="0" destOrd="0" parTransId="{0FBB772D-BD47-4F3F-B1F9-C38C8380133C}" sibTransId="{FD991142-33EE-42A3-AA54-FDCB15DC64CF}"/>
    <dgm:cxn modelId="{275EE11D-808F-4DCB-8FE3-ECA29DF89BC4}" srcId="{688FFBB9-25C3-47CA-AB16-E813D5025F06}" destId="{061FD5B8-022E-40F3-A1C4-4CA0CE86E12D}" srcOrd="0" destOrd="0" parTransId="{08F237D2-539D-41EE-AFFF-5F13F5E30C1A}" sibTransId="{AA9AA982-AF7C-4C08-B211-5570516BB8DA}"/>
    <dgm:cxn modelId="{A061A52B-8EBF-4AFF-95C1-1D4AFBFFB727}" srcId="{EEFCAB40-C007-4920-9AE1-73E1EB732CA4}" destId="{4DC13D98-E593-42A4-AA29-6A9E36586A4F}" srcOrd="1" destOrd="0" parTransId="{4BD0F9A6-1C72-430A-B159-1C96A469EB8D}" sibTransId="{DBB89A2B-F727-4886-A1F3-F7CF4767DCF3}"/>
    <dgm:cxn modelId="{2CC4E631-3A11-4DE6-9402-578CEDAAD301}" srcId="{6973ECED-F389-4BC7-BC7B-43A4175C3EF3}" destId="{4A256602-9CE5-42DE-93A5-6EB8D75C22E7}" srcOrd="3" destOrd="0" parTransId="{CA0C083D-3B25-423C-BDAA-04E2D9C7841B}" sibTransId="{FA1F3F2A-890F-4E8E-A1E3-81493A7ABAA6}"/>
    <dgm:cxn modelId="{5D7F0D5D-0DD7-4503-B830-AE9BCF98DD43}" type="presOf" srcId="{9506FEE9-886B-461E-AF5D-51BD330CF9FD}" destId="{FD6F4898-D406-4525-8C27-F44675667C14}" srcOrd="0" destOrd="0" presId="urn:microsoft.com/office/officeart/2005/8/layout/vList2"/>
    <dgm:cxn modelId="{8BADB55F-E164-4153-9EB7-822E009550B7}" srcId="{FDA05E83-98CF-436A-8FD8-BCE3DE28CA6D}" destId="{9506FEE9-886B-461E-AF5D-51BD330CF9FD}" srcOrd="0" destOrd="0" parTransId="{67B4EFB8-A139-4550-82DE-33DC06E13930}" sibTransId="{D8041748-624F-4B7D-B3F7-F8AA9CB58031}"/>
    <dgm:cxn modelId="{1151286E-9679-4F14-93D2-0812937D663C}" type="presOf" srcId="{FDA05E83-98CF-436A-8FD8-BCE3DE28CA6D}" destId="{6D36927C-2121-463F-A79E-34D90B8C2648}" srcOrd="0" destOrd="0" presId="urn:microsoft.com/office/officeart/2005/8/layout/vList2"/>
    <dgm:cxn modelId="{2B76636E-226F-4FAA-8D84-BE877B324863}" srcId="{6973ECED-F389-4BC7-BC7B-43A4175C3EF3}" destId="{FDA05E83-98CF-436A-8FD8-BCE3DE28CA6D}" srcOrd="0" destOrd="0" parTransId="{32A92325-A178-4957-86F2-000A4D8A3652}" sibTransId="{1960269F-4229-471F-9A89-247DB8EACF39}"/>
    <dgm:cxn modelId="{FD7CCF58-009A-458C-88FD-A83966623BB0}" type="presOf" srcId="{EEFCAB40-C007-4920-9AE1-73E1EB732CA4}" destId="{251BEA11-C33B-4F72-A680-1C654876154D}" srcOrd="0" destOrd="0" presId="urn:microsoft.com/office/officeart/2005/8/layout/vList2"/>
    <dgm:cxn modelId="{CA440B7A-70FB-40D1-AC5B-E52349FA5FBD}" srcId="{6973ECED-F389-4BC7-BC7B-43A4175C3EF3}" destId="{EEFCAB40-C007-4920-9AE1-73E1EB732CA4}" srcOrd="1" destOrd="0" parTransId="{FF9F6036-8668-411C-B424-C972EC70C8E3}" sibTransId="{CE803584-56EC-425C-8859-A64168DF6531}"/>
    <dgm:cxn modelId="{14B5A790-6F56-4C37-9C92-2B7B4E6E533B}" type="presOf" srcId="{6973ECED-F389-4BC7-BC7B-43A4175C3EF3}" destId="{08CEF240-44DC-40A9-8C79-C6B4D4F4EE21}" srcOrd="0" destOrd="0" presId="urn:microsoft.com/office/officeart/2005/8/layout/vList2"/>
    <dgm:cxn modelId="{DB97F596-DB0D-4EE0-8209-4A38A294A36F}" type="presOf" srcId="{4DC13D98-E593-42A4-AA29-6A9E36586A4F}" destId="{F3C96160-65C9-4C60-966E-D24F33455ECD}" srcOrd="0" destOrd="1" presId="urn:microsoft.com/office/officeart/2005/8/layout/vList2"/>
    <dgm:cxn modelId="{F54AC0A0-0179-495F-B7DD-33EC2417E870}" type="presOf" srcId="{061FD5B8-022E-40F3-A1C4-4CA0CE86E12D}" destId="{9BAA238A-4C5D-4FF9-9B8C-893B575E6B50}" srcOrd="0" destOrd="0" presId="urn:microsoft.com/office/officeart/2005/8/layout/vList2"/>
    <dgm:cxn modelId="{7CF7C4B2-6617-477E-A9F2-3E31DBBEE53A}" srcId="{FDA05E83-98CF-436A-8FD8-BCE3DE28CA6D}" destId="{153C32E6-90CB-4AD4-8903-78656F01135B}" srcOrd="2" destOrd="0" parTransId="{DA0CFCEE-7524-4935-AAFA-3A9AC469FFB4}" sibTransId="{838E7781-04C8-4B24-AC58-9A01B297B20C}"/>
    <dgm:cxn modelId="{4A6021B3-8AB3-4C54-9681-08EC8FB93570}" type="presOf" srcId="{153C32E6-90CB-4AD4-8903-78656F01135B}" destId="{FD6F4898-D406-4525-8C27-F44675667C14}" srcOrd="0" destOrd="2" presId="urn:microsoft.com/office/officeart/2005/8/layout/vList2"/>
    <dgm:cxn modelId="{1D5A95CC-2294-4A0C-9D33-DC3F22E9547E}" type="presOf" srcId="{4A256602-9CE5-42DE-93A5-6EB8D75C22E7}" destId="{2C9232E3-5841-4541-B8CE-6E37C598E52A}" srcOrd="0" destOrd="0" presId="urn:microsoft.com/office/officeart/2005/8/layout/vList2"/>
    <dgm:cxn modelId="{B786B8CF-1E60-4563-92BA-5F9ADC063DFD}" type="presOf" srcId="{5C88D390-EE85-43B7-A59E-934427915E78}" destId="{F3C96160-65C9-4C60-966E-D24F33455ECD}" srcOrd="0" destOrd="0" presId="urn:microsoft.com/office/officeart/2005/8/layout/vList2"/>
    <dgm:cxn modelId="{724210D3-E2CC-4B0A-954F-8D1459BB886E}" srcId="{FDA05E83-98CF-436A-8FD8-BCE3DE28CA6D}" destId="{3604835A-A2D5-4E0C-88B4-83195E3634BF}" srcOrd="1" destOrd="0" parTransId="{9C3D83B3-29D5-4632-B0C1-E3162439EE6D}" sibTransId="{F8326881-E6D3-4E8A-9878-5AE094893726}"/>
    <dgm:cxn modelId="{31BB11D7-706D-4C09-8DBA-34C62CF8DE3B}" type="presOf" srcId="{3604835A-A2D5-4E0C-88B4-83195E3634BF}" destId="{FD6F4898-D406-4525-8C27-F44675667C14}" srcOrd="0" destOrd="1" presId="urn:microsoft.com/office/officeart/2005/8/layout/vList2"/>
    <dgm:cxn modelId="{CAA2ECF1-F3A6-461D-99AE-2ADA86CBE7C3}" srcId="{6973ECED-F389-4BC7-BC7B-43A4175C3EF3}" destId="{688FFBB9-25C3-47CA-AB16-E813D5025F06}" srcOrd="2" destOrd="0" parTransId="{13792E2B-60B6-4810-B34E-DDCFC591C7E4}" sibTransId="{FB2BA11B-7D89-4AAC-863F-085CA37DB3CC}"/>
    <dgm:cxn modelId="{CA40372B-3A37-46D2-AEFB-0E6EBBD352A5}" type="presParOf" srcId="{08CEF240-44DC-40A9-8C79-C6B4D4F4EE21}" destId="{6D36927C-2121-463F-A79E-34D90B8C2648}" srcOrd="0" destOrd="0" presId="urn:microsoft.com/office/officeart/2005/8/layout/vList2"/>
    <dgm:cxn modelId="{222CD2D1-1948-40CD-9176-B15DD429D230}" type="presParOf" srcId="{08CEF240-44DC-40A9-8C79-C6B4D4F4EE21}" destId="{FD6F4898-D406-4525-8C27-F44675667C14}" srcOrd="1" destOrd="0" presId="urn:microsoft.com/office/officeart/2005/8/layout/vList2"/>
    <dgm:cxn modelId="{B572F49A-621A-43FC-A301-3543E8D83291}" type="presParOf" srcId="{08CEF240-44DC-40A9-8C79-C6B4D4F4EE21}" destId="{251BEA11-C33B-4F72-A680-1C654876154D}" srcOrd="2" destOrd="0" presId="urn:microsoft.com/office/officeart/2005/8/layout/vList2"/>
    <dgm:cxn modelId="{4D3401A0-480B-494B-95FA-2A35DB6CC59A}" type="presParOf" srcId="{08CEF240-44DC-40A9-8C79-C6B4D4F4EE21}" destId="{F3C96160-65C9-4C60-966E-D24F33455ECD}" srcOrd="3" destOrd="0" presId="urn:microsoft.com/office/officeart/2005/8/layout/vList2"/>
    <dgm:cxn modelId="{AEC3F814-3116-41CE-B128-9F5744743C27}" type="presParOf" srcId="{08CEF240-44DC-40A9-8C79-C6B4D4F4EE21}" destId="{7EB3552E-28B8-407C-83A8-989B77563EF8}" srcOrd="4" destOrd="0" presId="urn:microsoft.com/office/officeart/2005/8/layout/vList2"/>
    <dgm:cxn modelId="{2BF63DFD-4FF4-4140-B24C-82A2028DBF0E}" type="presParOf" srcId="{08CEF240-44DC-40A9-8C79-C6B4D4F4EE21}" destId="{9BAA238A-4C5D-4FF9-9B8C-893B575E6B50}" srcOrd="5" destOrd="0" presId="urn:microsoft.com/office/officeart/2005/8/layout/vList2"/>
    <dgm:cxn modelId="{03592CCC-6D48-4AA6-9ACB-8AF96A85488C}" type="presParOf" srcId="{08CEF240-44DC-40A9-8C79-C6B4D4F4EE21}" destId="{2C9232E3-5841-4541-B8CE-6E37C598E52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6927C-2121-463F-A79E-34D90B8C2648}">
      <dsp:nvSpPr>
        <dsp:cNvPr id="0" name=""/>
        <dsp:cNvSpPr/>
      </dsp:nvSpPr>
      <dsp:spPr>
        <a:xfrm>
          <a:off x="0" y="12382"/>
          <a:ext cx="7242002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Features</a:t>
          </a:r>
        </a:p>
      </dsp:txBody>
      <dsp:txXfrm>
        <a:off x="28557" y="40939"/>
        <a:ext cx="7184888" cy="527886"/>
      </dsp:txXfrm>
    </dsp:sp>
    <dsp:sp modelId="{FD6F4898-D406-4525-8C27-F44675667C14}">
      <dsp:nvSpPr>
        <dsp:cNvPr id="0" name=""/>
        <dsp:cNvSpPr/>
      </dsp:nvSpPr>
      <dsp:spPr>
        <a:xfrm>
          <a:off x="0" y="597382"/>
          <a:ext cx="7242002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93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Scenario (Outline)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Steps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Gherkin</a:t>
          </a:r>
        </a:p>
      </dsp:txBody>
      <dsp:txXfrm>
        <a:off x="0" y="597382"/>
        <a:ext cx="7242002" cy="983250"/>
      </dsp:txXfrm>
    </dsp:sp>
    <dsp:sp modelId="{251BEA11-C33B-4F72-A680-1C654876154D}">
      <dsp:nvSpPr>
        <dsp:cNvPr id="0" name=""/>
        <dsp:cNvSpPr/>
      </dsp:nvSpPr>
      <dsp:spPr>
        <a:xfrm>
          <a:off x="0" y="1580632"/>
          <a:ext cx="7242002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Glue Code</a:t>
          </a:r>
        </a:p>
      </dsp:txBody>
      <dsp:txXfrm>
        <a:off x="28557" y="1609189"/>
        <a:ext cx="7184888" cy="527886"/>
      </dsp:txXfrm>
    </dsp:sp>
    <dsp:sp modelId="{F3C96160-65C9-4C60-966E-D24F33455ECD}">
      <dsp:nvSpPr>
        <dsp:cNvPr id="0" name=""/>
        <dsp:cNvSpPr/>
      </dsp:nvSpPr>
      <dsp:spPr>
        <a:xfrm>
          <a:off x="0" y="2165632"/>
          <a:ext cx="7242002" cy="65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93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Step Definitions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Page Objects</a:t>
          </a:r>
        </a:p>
      </dsp:txBody>
      <dsp:txXfrm>
        <a:off x="0" y="2165632"/>
        <a:ext cx="7242002" cy="659812"/>
      </dsp:txXfrm>
    </dsp:sp>
    <dsp:sp modelId="{7EB3552E-28B8-407C-83A8-989B77563EF8}">
      <dsp:nvSpPr>
        <dsp:cNvPr id="0" name=""/>
        <dsp:cNvSpPr/>
      </dsp:nvSpPr>
      <dsp:spPr>
        <a:xfrm>
          <a:off x="0" y="2825445"/>
          <a:ext cx="7242002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Selenium</a:t>
          </a:r>
        </a:p>
      </dsp:txBody>
      <dsp:txXfrm>
        <a:off x="28557" y="2854002"/>
        <a:ext cx="7184888" cy="527886"/>
      </dsp:txXfrm>
    </dsp:sp>
    <dsp:sp modelId="{9BAA238A-4C5D-4FF9-9B8C-893B575E6B50}">
      <dsp:nvSpPr>
        <dsp:cNvPr id="0" name=""/>
        <dsp:cNvSpPr/>
      </dsp:nvSpPr>
      <dsp:spPr>
        <a:xfrm>
          <a:off x="0" y="3410445"/>
          <a:ext cx="7242002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93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Page Objects</a:t>
          </a:r>
        </a:p>
      </dsp:txBody>
      <dsp:txXfrm>
        <a:off x="0" y="3410445"/>
        <a:ext cx="7242002" cy="414000"/>
      </dsp:txXfrm>
    </dsp:sp>
    <dsp:sp modelId="{2C9232E3-5841-4541-B8CE-6E37C598E52A}">
      <dsp:nvSpPr>
        <dsp:cNvPr id="0" name=""/>
        <dsp:cNvSpPr/>
      </dsp:nvSpPr>
      <dsp:spPr>
        <a:xfrm>
          <a:off x="0" y="3824445"/>
          <a:ext cx="7242002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Aplicacion</a:t>
          </a:r>
          <a:endParaRPr lang="en-US" sz="2500" kern="1200" dirty="0"/>
        </a:p>
      </dsp:txBody>
      <dsp:txXfrm>
        <a:off x="28557" y="3853002"/>
        <a:ext cx="7184888" cy="527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9gag.com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ngs-by-sinatra.herokuapp.com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google.com/spreadsheets/d/19o1_6WAEoVTvAelAkYDCsI1gGreTmZ2MKJajorG0YBU/edit?usp=sharing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xpath absoluto      xpath relativo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/html/body/h1       //h1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/html/body/p/a      //a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/html/body/ul/li     //li[1]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//fulano[   contains(text(), ‘algun texto’    ) 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//h1[ text() = ‘Hello World!’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//button[ text() = ‘Click me!’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text()=’8,678’   ]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 @class = ‘badge-item-love-count’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@class = ‘logo’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@href = ‘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http://9gag.com</a:t>
            </a:r>
            <a:r>
              <a:rPr lang="es-ES"/>
              <a:t>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contains()  =&gt;  //a[   contains( text() , ‘GAG’)     ]  =&gt; //a[   contains( @class, ‘logo’ )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starts-with()  =&gt; //a [starts-with(  text(), ‘9’ )]  ⇒ //a[ starts-with(@class, ‘logo’ )]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Url:  http://songs-by-sinatra.herokuapp.com/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Url: 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http://songs-by-sinatra.herokuapp.com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Template:  </a:t>
            </a:r>
            <a:r>
              <a:rPr lang="es-ES" u="sng">
                <a:solidFill>
                  <a:schemeClr val="hlink"/>
                </a:solidFill>
                <a:hlinkClick r:id="rId4"/>
              </a:rPr>
              <a:t>https://docs.google.com/spreadsheets/d/19o1_6WAEoVTvAelAkYDCsI1gGreTmZ2MKJajorG0YBU/edit?usp=sharing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9gag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  <a:endParaRPr sz="54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1800" b="0" i="0" u="none" strike="noStrike" cap="none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Cucumber</a:t>
            </a:r>
            <a:r>
              <a:rPr lang="es-ES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ES" sz="1800" b="0" i="0" u="none" strike="noStrike" cap="none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FrameworK</a:t>
            </a:r>
            <a:endParaRPr sz="18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8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1" name="Shape 211"/>
          <p:cNvGrpSpPr/>
          <p:nvPr/>
        </p:nvGrpSpPr>
        <p:grpSpPr>
          <a:xfrm>
            <a:off x="679621" y="2314036"/>
            <a:ext cx="9853538" cy="3408344"/>
            <a:chOff x="1759" y="948874"/>
            <a:chExt cx="9853538" cy="3408344"/>
          </a:xfrm>
        </p:grpSpPr>
        <p:sp>
          <p:nvSpPr>
            <p:cNvPr id="212" name="Shape 212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Aplicacion de Prueba</a:t>
            </a:r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375" y="1297049"/>
            <a:ext cx="6069075" cy="517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Ejercicio:</a:t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25" y="1752450"/>
            <a:ext cx="4975800" cy="416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621" y="1752450"/>
            <a:ext cx="8019527" cy="428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Localizacion de Elementos de la Pagina</a:t>
            </a:r>
            <a:endParaRPr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00" y="1422000"/>
            <a:ext cx="9564663" cy="462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DOM (Document Object Model)</a:t>
            </a:r>
            <a:endParaRPr/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1600" y="1338500"/>
            <a:ext cx="8345100" cy="52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WebElements</a:t>
            </a:r>
            <a:r>
              <a:rPr lang="es-ES" dirty="0"/>
              <a:t> (Elementos HTML)</a:t>
            </a:r>
            <a:endParaRPr dirty="0"/>
          </a:p>
        </p:txBody>
      </p:sp>
      <p:sp>
        <p:nvSpPr>
          <p:cNvPr id="266" name="Shape 266"/>
          <p:cNvSpPr txBox="1"/>
          <p:nvPr/>
        </p:nvSpPr>
        <p:spPr>
          <a:xfrm>
            <a:off x="2836150" y="1466100"/>
            <a:ext cx="6112800" cy="45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 dirty="0">
                <a:solidFill>
                  <a:srgbClr val="4A86E8"/>
                </a:solidFill>
              </a:rPr>
              <a:t>&lt;h1&gt;</a:t>
            </a:r>
            <a:r>
              <a:rPr lang="es-ES" sz="2400" b="1" dirty="0" err="1">
                <a:solidFill>
                  <a:schemeClr val="dk1"/>
                </a:solidFill>
              </a:rPr>
              <a:t>Hello</a:t>
            </a:r>
            <a:r>
              <a:rPr lang="es-ES" sz="2400" b="1" dirty="0">
                <a:solidFill>
                  <a:schemeClr val="dk1"/>
                </a:solidFill>
              </a:rPr>
              <a:t> </a:t>
            </a:r>
            <a:r>
              <a:rPr lang="es-ES" sz="2400" b="1" dirty="0" err="1">
                <a:solidFill>
                  <a:schemeClr val="dk1"/>
                </a:solidFill>
              </a:rPr>
              <a:t>World</a:t>
            </a:r>
            <a:r>
              <a:rPr lang="es-ES" sz="2400" b="1" dirty="0">
                <a:solidFill>
                  <a:schemeClr val="dk1"/>
                </a:solidFill>
              </a:rPr>
              <a:t>!</a:t>
            </a:r>
            <a:r>
              <a:rPr lang="es-ES" sz="2400" b="1" dirty="0">
                <a:solidFill>
                  <a:srgbClr val="4A86E8"/>
                </a:solidFill>
              </a:rPr>
              <a:t>&lt;/h1&gt;</a:t>
            </a: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 dirty="0">
                <a:solidFill>
                  <a:srgbClr val="4A86E8"/>
                </a:solidFill>
              </a:rPr>
              <a:t>&lt;</a:t>
            </a:r>
            <a:r>
              <a:rPr lang="es-ES" sz="2400" b="1" dirty="0" err="1">
                <a:solidFill>
                  <a:srgbClr val="4A86E8"/>
                </a:solidFill>
              </a:rPr>
              <a:t>button</a:t>
            </a:r>
            <a:r>
              <a:rPr lang="es-ES" sz="2400" b="1" dirty="0">
                <a:solidFill>
                  <a:srgbClr val="4A86E8"/>
                </a:solidFill>
              </a:rPr>
              <a:t>&gt;</a:t>
            </a:r>
            <a:r>
              <a:rPr lang="es-ES" sz="2400" b="1" dirty="0" err="1">
                <a:solidFill>
                  <a:schemeClr val="dk1"/>
                </a:solidFill>
              </a:rPr>
              <a:t>Click</a:t>
            </a:r>
            <a:r>
              <a:rPr lang="es-ES" sz="2400" b="1" dirty="0">
                <a:solidFill>
                  <a:schemeClr val="dk1"/>
                </a:solidFill>
              </a:rPr>
              <a:t> me!</a:t>
            </a:r>
            <a:r>
              <a:rPr lang="es-ES" sz="2400" b="1" dirty="0">
                <a:solidFill>
                  <a:srgbClr val="4A86E8"/>
                </a:solidFill>
              </a:rPr>
              <a:t>&lt;/</a:t>
            </a:r>
            <a:r>
              <a:rPr lang="es-ES" sz="2400" b="1" dirty="0" err="1">
                <a:solidFill>
                  <a:srgbClr val="4A86E8"/>
                </a:solidFill>
              </a:rPr>
              <a:t>button</a:t>
            </a:r>
            <a:r>
              <a:rPr lang="es-ES" sz="2400" b="1" dirty="0">
                <a:solidFill>
                  <a:srgbClr val="4A86E8"/>
                </a:solidFill>
              </a:rPr>
              <a:t>&gt;</a:t>
            </a: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 dirty="0">
                <a:solidFill>
                  <a:srgbClr val="4A86E8"/>
                </a:solidFill>
              </a:rPr>
              <a:t>&lt;</a:t>
            </a:r>
            <a:r>
              <a:rPr lang="es-ES" sz="2400" b="1" dirty="0" err="1">
                <a:solidFill>
                  <a:srgbClr val="4A86E8"/>
                </a:solidFill>
              </a:rPr>
              <a:t>span</a:t>
            </a:r>
            <a:r>
              <a:rPr lang="es-ES" sz="2400" b="1" dirty="0">
                <a:solidFill>
                  <a:srgbClr val="4A86E8"/>
                </a:solidFill>
              </a:rPr>
              <a:t>&gt;</a:t>
            </a:r>
            <a:r>
              <a:rPr lang="es-ES" sz="2400" b="1" dirty="0">
                <a:solidFill>
                  <a:schemeClr val="dk1"/>
                </a:solidFill>
              </a:rPr>
              <a:t>8,678</a:t>
            </a:r>
            <a:r>
              <a:rPr lang="es-ES" sz="2400" b="1" dirty="0">
                <a:solidFill>
                  <a:srgbClr val="4A86E8"/>
                </a:solidFill>
              </a:rPr>
              <a:t>&lt;/</a:t>
            </a:r>
            <a:r>
              <a:rPr lang="es-ES" sz="2400" b="1" dirty="0" err="1">
                <a:solidFill>
                  <a:srgbClr val="4A86E8"/>
                </a:solidFill>
              </a:rPr>
              <a:t>span</a:t>
            </a:r>
            <a:r>
              <a:rPr lang="es-ES" sz="2400" b="1" dirty="0">
                <a:solidFill>
                  <a:srgbClr val="4A86E8"/>
                </a:solidFill>
              </a:rPr>
              <a:t>&gt;</a:t>
            </a: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Atributos HTML</a:t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787750" y="4173850"/>
            <a:ext cx="90363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1500" b="1" i="0" u="none" strike="noStrike" cap="none" dirty="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&lt;a</a:t>
            </a:r>
            <a:r>
              <a:rPr lang="es-E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 dirty="0" err="1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ES" sz="1500" b="1" i="0" u="none" strike="noStrike" cap="none" dirty="0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s-ES" sz="1500" b="1" i="0" u="none" strike="noStrike" cap="none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"logo</a:t>
            </a:r>
            <a:r>
              <a:rPr lang="es-ES" sz="1500" b="1" dirty="0">
                <a:solidFill>
                  <a:srgbClr val="38761D"/>
                </a:solidFill>
              </a:rPr>
              <a:t>257</a:t>
            </a:r>
            <a:r>
              <a:rPr lang="es-ES" sz="1500" b="1" i="0" u="none" strike="noStrike" cap="none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 dirty="0" err="1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s-ES" sz="1500" b="1" i="0" u="none" strike="noStrike" cap="none" dirty="0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s-ES" sz="1500" b="1" i="0" u="none" strike="noStrike" cap="none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1" i="0" u="sng" strike="noStrike" cap="none" dirty="0">
                <a:solidFill>
                  <a:srgbClr val="AF434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http://9gag.com</a:t>
            </a:r>
            <a:r>
              <a:rPr lang="es-ES" sz="1500" b="1" i="0" u="none" strike="noStrike" cap="none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 dirty="0" err="1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s-ES" sz="1500" b="1" i="0" u="none" strike="noStrike" cap="none" dirty="0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s-ES" sz="1500" b="1" i="0" u="none" strike="noStrike" cap="none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1" i="0" u="none" strike="noStrike" cap="none" dirty="0" err="1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GAG.GA.track</a:t>
            </a:r>
            <a:r>
              <a:rPr lang="es-ES" sz="1500" b="1" i="0" u="none" strike="noStrike" cap="none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('</a:t>
            </a:r>
            <a:r>
              <a:rPr lang="es-ES" sz="1500" b="1" i="0" u="none" strike="noStrike" cap="none" dirty="0" err="1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NavigationBar</a:t>
            </a:r>
            <a:r>
              <a:rPr lang="es-ES" sz="1500" b="1" i="0" u="none" strike="noStrike" cap="none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');"</a:t>
            </a:r>
            <a:r>
              <a:rPr lang="es-ES" sz="1500" b="1" i="0" u="none" strike="noStrike" cap="none" dirty="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9GAG</a:t>
            </a:r>
            <a:r>
              <a:rPr lang="es-ES" sz="1500" b="1" i="0" u="none" strike="noStrike" cap="none" dirty="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 dirty="0"/>
          </a:p>
        </p:txBody>
      </p:sp>
      <p:sp>
        <p:nvSpPr>
          <p:cNvPr id="273" name="Shape 273"/>
          <p:cNvSpPr txBox="1"/>
          <p:nvPr/>
        </p:nvSpPr>
        <p:spPr>
          <a:xfrm>
            <a:off x="3390375" y="5350725"/>
            <a:ext cx="13398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Font typeface="Arial"/>
              <a:buNone/>
            </a:pP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ATTRIBUT</a:t>
            </a:r>
            <a:r>
              <a:rPr lang="es-ES" b="1">
                <a:solidFill>
                  <a:srgbClr val="B45F06"/>
                </a:solidFill>
              </a:rPr>
              <a:t>O</a:t>
            </a: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274" name="Shape 274"/>
          <p:cNvCxnSpPr>
            <a:stCxn id="273" idx="0"/>
          </p:cNvCxnSpPr>
          <p:nvPr/>
        </p:nvCxnSpPr>
        <p:spPr>
          <a:xfrm rot="10800000">
            <a:off x="2622675" y="4611525"/>
            <a:ext cx="1437600" cy="7392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75" name="Shape 275"/>
          <p:cNvCxnSpPr>
            <a:stCxn id="273" idx="0"/>
          </p:cNvCxnSpPr>
          <p:nvPr/>
        </p:nvCxnSpPr>
        <p:spPr>
          <a:xfrm rot="10800000" flipH="1">
            <a:off x="4060275" y="4601625"/>
            <a:ext cx="870300" cy="7491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76" name="Shape 276"/>
          <p:cNvCxnSpPr>
            <a:stCxn id="273" idx="0"/>
          </p:cNvCxnSpPr>
          <p:nvPr/>
        </p:nvCxnSpPr>
        <p:spPr>
          <a:xfrm rot="10800000">
            <a:off x="1419675" y="4611525"/>
            <a:ext cx="2640600" cy="7392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77" name="Shape 277"/>
          <p:cNvSpPr txBox="1"/>
          <p:nvPr/>
        </p:nvSpPr>
        <p:spPr>
          <a:xfrm>
            <a:off x="2399775" y="2195975"/>
            <a:ext cx="62178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1800" b="1" i="0" u="none" strike="noStrike" cap="none" dirty="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ES" sz="1800" b="1" i="0" u="none" strike="noStrike" cap="none" dirty="0" err="1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span</a:t>
            </a:r>
            <a:r>
              <a:rPr lang="es-ES" sz="1800" b="1" i="0" u="none" strike="noStrike" cap="none" dirty="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800" b="1" i="0" u="none" strike="noStrike" cap="none" dirty="0" err="1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ES" sz="1800" b="1" i="0" u="none" strike="noStrike" cap="none" dirty="0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s-ES" sz="1800" b="1" i="0" u="none" strike="noStrike" cap="none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800" b="1" i="0" u="none" strike="noStrike" cap="none" dirty="0" err="1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badge-item-love-count</a:t>
            </a:r>
            <a:r>
              <a:rPr lang="es-ES" sz="1800" b="1" i="0" u="none" strike="noStrike" cap="none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800" b="1" i="0" u="none" strike="noStrike" cap="none" dirty="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8,678</a:t>
            </a:r>
            <a:r>
              <a:rPr lang="es-ES" sz="1800" b="1" i="0" u="none" strike="noStrike" cap="none" dirty="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s-ES" sz="1800" b="1" i="0" u="none" strike="noStrike" cap="none" dirty="0" err="1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span</a:t>
            </a:r>
            <a:r>
              <a:rPr lang="es-ES" sz="1800" b="1" i="0" u="none" strike="noStrike" cap="none" dirty="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</p:txBody>
      </p:sp>
      <p:sp>
        <p:nvSpPr>
          <p:cNvPr id="278" name="Shape 278"/>
          <p:cNvSpPr txBox="1"/>
          <p:nvPr/>
        </p:nvSpPr>
        <p:spPr>
          <a:xfrm>
            <a:off x="2913675" y="3218350"/>
            <a:ext cx="13398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Font typeface="Arial"/>
              <a:buNone/>
            </a:pP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ATTRIBUT</a:t>
            </a:r>
            <a:r>
              <a:rPr lang="es-ES" b="1">
                <a:solidFill>
                  <a:srgbClr val="B45F06"/>
                </a:solidFill>
              </a:rPr>
              <a:t>O</a:t>
            </a:r>
            <a:endParaRPr/>
          </a:p>
        </p:txBody>
      </p:sp>
      <p:cxnSp>
        <p:nvCxnSpPr>
          <p:cNvPr id="279" name="Shape 279"/>
          <p:cNvCxnSpPr>
            <a:stCxn id="278" idx="0"/>
          </p:cNvCxnSpPr>
          <p:nvPr/>
        </p:nvCxnSpPr>
        <p:spPr>
          <a:xfrm rot="10800000">
            <a:off x="3405075" y="2782750"/>
            <a:ext cx="178500" cy="4356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Elementos de la Pagina</a:t>
            </a:r>
            <a:endParaRPr dirty="0"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77330" y="2160600"/>
            <a:ext cx="4263000" cy="39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rtl="0">
              <a:spcBef>
                <a:spcPts val="1000"/>
              </a:spcBef>
              <a:spcAft>
                <a:spcPts val="0"/>
              </a:spcAft>
              <a:buSzPts val="4000"/>
              <a:buChar char="●"/>
            </a:pPr>
            <a:r>
              <a:rPr lang="es-ES" sz="4000"/>
              <a:t>Que atributos tienen los siguientes elementos?</a:t>
            </a:r>
            <a:endParaRPr sz="4000"/>
          </a:p>
          <a:p>
            <a:pPr marL="457200" lvl="0" indent="-482600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s-ES" sz="4000"/>
              <a:t>Que texto tienen?</a:t>
            </a:r>
            <a:endParaRPr sz="4000"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575" y="1403025"/>
            <a:ext cx="4571527" cy="46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Visión general de Selenium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Herramienta de automatización para aplicaciones web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Código abierto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utilizar una gama de lenguajes (Java, Python, C#, Javascript, Ruby, etc.)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Controla una variedad de Navegadores (IE, Chrome, Firefox, Opera, etc…)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Disponible en Windows, Linux, MacOS</a:t>
            </a:r>
            <a:endParaRPr sz="2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Componentes de Selenium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98" name="Shape 298"/>
          <p:cNvGrpSpPr/>
          <p:nvPr/>
        </p:nvGrpSpPr>
        <p:grpSpPr>
          <a:xfrm>
            <a:off x="1842436" y="2161469"/>
            <a:ext cx="6267165" cy="3879673"/>
            <a:chOff x="1164573" y="881"/>
            <a:chExt cx="6267165" cy="3879673"/>
          </a:xfrm>
        </p:grpSpPr>
        <p:sp>
          <p:nvSpPr>
            <p:cNvPr id="299" name="Shape 299"/>
            <p:cNvSpPr/>
            <p:nvPr/>
          </p:nvSpPr>
          <p:spPr>
            <a:xfrm>
              <a:off x="1164573" y="15188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1164573" y="15188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IDE</a:t>
              </a:r>
              <a:endParaRPr sz="4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4447374" y="881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4447374" y="881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RC</a:t>
              </a:r>
              <a:endParaRPr sz="4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1164573" y="2089936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1164573" y="2089936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WebDriver</a:t>
              </a:r>
              <a:endParaRPr sz="4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4447374" y="2089936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4447374" y="2089936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GRID</a:t>
              </a:r>
              <a:endParaRPr sz="4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82BD-6571-294B-9DF7-EC1568E6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A7422-0C2D-854E-B752-9B2C1E16D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BDD</a:t>
            </a:r>
          </a:p>
          <a:p>
            <a:r>
              <a:rPr lang="en-US" dirty="0"/>
              <a:t>Cucumber</a:t>
            </a:r>
          </a:p>
          <a:p>
            <a:r>
              <a:rPr lang="en-US" dirty="0"/>
              <a:t>Cucumber/Java Demo</a:t>
            </a:r>
          </a:p>
        </p:txBody>
      </p:sp>
    </p:spTree>
    <p:extLst>
      <p:ext uri="{BB962C8B-B14F-4D97-AF65-F5344CB8AC3E}">
        <p14:creationId xmlns:p14="http://schemas.microsoft.com/office/powerpoint/2010/main" val="239174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IDE 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971808" y="1504540"/>
            <a:ext cx="6530802" cy="411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/>
              <a:t>Antiguamente un </a:t>
            </a: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Plug in de Firefox ahora obsoleto</a:t>
            </a:r>
            <a:r>
              <a:rPr lang="es-ES" sz="2400"/>
              <a:t>.</a:t>
            </a:r>
            <a:endParaRPr sz="2400"/>
          </a:p>
          <a:p>
            <a:pPr marL="342900" marR="0" lvl="0" indent="-3733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lang="es-ES" sz="2400"/>
              <a:t>Existen nuevas versiones para Chrome y Firefox: Selenium IDE y Kantu</a:t>
            </a:r>
            <a:endParaRPr sz="240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Permiten crear casos de prueba por medio de grabación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Tiene capacidad de añadir verificaciones y 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aserciones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crear suites de prueba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la depuración de scripts</a:t>
            </a:r>
            <a:endParaRPr/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7084" y="609600"/>
            <a:ext cx="3810000" cy="4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Comandos de Selenium o “Selenio”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Componentes de un comando: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Instrucción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Localizador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Parámetro de entrada (no siempre requerido)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comandos: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Acciones,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1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Accesors</a:t>
            </a:r>
            <a:endParaRPr sz="2400" b="0" i="1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Aserciones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Comandos más comunes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25" name="Shape 325"/>
          <p:cNvGrpSpPr/>
          <p:nvPr/>
        </p:nvGrpSpPr>
        <p:grpSpPr>
          <a:xfrm>
            <a:off x="677862" y="1340019"/>
            <a:ext cx="9612356" cy="5047283"/>
            <a:chOff x="0" y="616"/>
            <a:chExt cx="9612356" cy="5047283"/>
          </a:xfrm>
        </p:grpSpPr>
        <p:cxnSp>
          <p:nvCxnSpPr>
            <p:cNvPr id="326" name="Shape 326"/>
            <p:cNvCxnSpPr/>
            <p:nvPr/>
          </p:nvCxnSpPr>
          <p:spPr>
            <a:xfrm>
              <a:off x="0" y="616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7" name="Shape 327"/>
            <p:cNvSpPr/>
            <p:nvPr/>
          </p:nvSpPr>
          <p:spPr>
            <a:xfrm>
              <a:off x="0" y="616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0" y="616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open</a:t>
              </a:r>
              <a:endPara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2066656" y="46455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2066656" y="46455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Navega hacia una página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31" name="Shape 331"/>
            <p:cNvCxnSpPr/>
            <p:nvPr/>
          </p:nvCxnSpPr>
          <p:spPr>
            <a:xfrm>
              <a:off x="1922471" y="963247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2" name="Shape 332"/>
            <p:cNvCxnSpPr/>
            <p:nvPr/>
          </p:nvCxnSpPr>
          <p:spPr>
            <a:xfrm>
              <a:off x="0" y="1010073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3" name="Shape 333"/>
            <p:cNvSpPr/>
            <p:nvPr/>
          </p:nvSpPr>
          <p:spPr>
            <a:xfrm>
              <a:off x="0" y="1010073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0" y="1010073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click/clickAndWait</a:t>
              </a:r>
              <a:endPara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066656" y="1055912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2066656" y="1055912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 clic en links o botones, y espera a que se cargue una página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37" name="Shape 337"/>
            <p:cNvCxnSpPr/>
            <p:nvPr/>
          </p:nvCxnSpPr>
          <p:spPr>
            <a:xfrm>
              <a:off x="1922471" y="1972704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8" name="Shape 338"/>
            <p:cNvCxnSpPr/>
            <p:nvPr/>
          </p:nvCxnSpPr>
          <p:spPr>
            <a:xfrm>
              <a:off x="0" y="2019530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9" name="Shape 339"/>
            <p:cNvSpPr/>
            <p:nvPr/>
          </p:nvSpPr>
          <p:spPr>
            <a:xfrm>
              <a:off x="0" y="2019530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0" y="2019530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verifyTitle/assertTitle</a:t>
              </a:r>
              <a:endPara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066656" y="2065369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 txBox="1"/>
            <p:nvPr/>
          </p:nvSpPr>
          <p:spPr>
            <a:xfrm>
              <a:off x="2066656" y="2065369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Verifica que el título de la página sea el correcto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43" name="Shape 343"/>
            <p:cNvCxnSpPr/>
            <p:nvPr/>
          </p:nvCxnSpPr>
          <p:spPr>
            <a:xfrm>
              <a:off x="1922471" y="2982161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4" name="Shape 344"/>
            <p:cNvCxnSpPr/>
            <p:nvPr/>
          </p:nvCxnSpPr>
          <p:spPr>
            <a:xfrm>
              <a:off x="0" y="3028986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5" name="Shape 345"/>
            <p:cNvSpPr/>
            <p:nvPr/>
          </p:nvSpPr>
          <p:spPr>
            <a:xfrm>
              <a:off x="0" y="3028986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0" y="3028986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verifyTextPresent</a:t>
              </a:r>
              <a:endPara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066656" y="3074826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 txBox="1"/>
            <p:nvPr/>
          </p:nvSpPr>
          <p:spPr>
            <a:xfrm>
              <a:off x="2066656" y="3074826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Verifica que cierto texto se despliegue en la página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49" name="Shape 349"/>
            <p:cNvCxnSpPr/>
            <p:nvPr/>
          </p:nvCxnSpPr>
          <p:spPr>
            <a:xfrm>
              <a:off x="1922471" y="3991618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0" name="Shape 350"/>
            <p:cNvCxnSpPr/>
            <p:nvPr/>
          </p:nvCxnSpPr>
          <p:spPr>
            <a:xfrm>
              <a:off x="0" y="4038443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1" name="Shape 351"/>
            <p:cNvSpPr/>
            <p:nvPr/>
          </p:nvSpPr>
          <p:spPr>
            <a:xfrm>
              <a:off x="0" y="4038443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 txBox="1"/>
            <p:nvPr/>
          </p:nvSpPr>
          <p:spPr>
            <a:xfrm>
              <a:off x="0" y="4038443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verifyElementPresent</a:t>
              </a:r>
              <a:endPara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2066656" y="4084283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 txBox="1"/>
            <p:nvPr/>
          </p:nvSpPr>
          <p:spPr>
            <a:xfrm>
              <a:off x="2066656" y="4084283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Verifica que un elemento se despliegue en la página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55" name="Shape 355"/>
            <p:cNvCxnSpPr/>
            <p:nvPr/>
          </p:nvCxnSpPr>
          <p:spPr>
            <a:xfrm>
              <a:off x="1922471" y="5001075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Comandos más comunes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61" name="Shape 361"/>
          <p:cNvGrpSpPr/>
          <p:nvPr/>
        </p:nvGrpSpPr>
        <p:grpSpPr>
          <a:xfrm>
            <a:off x="677862" y="1339403"/>
            <a:ext cx="9612356" cy="5048516"/>
            <a:chOff x="0" y="0"/>
            <a:chExt cx="9612356" cy="5048516"/>
          </a:xfrm>
        </p:grpSpPr>
        <p:cxnSp>
          <p:nvCxnSpPr>
            <p:cNvPr id="362" name="Shape 362"/>
            <p:cNvCxnSpPr/>
            <p:nvPr/>
          </p:nvCxnSpPr>
          <p:spPr>
            <a:xfrm>
              <a:off x="0" y="0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3" name="Shape 363"/>
            <p:cNvSpPr/>
            <p:nvPr/>
          </p:nvSpPr>
          <p:spPr>
            <a:xfrm>
              <a:off x="0" y="0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 txBox="1"/>
            <p:nvPr/>
          </p:nvSpPr>
          <p:spPr>
            <a:xfrm>
              <a:off x="0" y="0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verifyText</a:t>
              </a:r>
              <a:endPara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2066656" y="57313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 txBox="1"/>
            <p:nvPr/>
          </p:nvSpPr>
          <p:spPr>
            <a:xfrm>
              <a:off x="2066656" y="57313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Verifica que un elemento html se despliegue con cierto texto en la pantalla</a:t>
              </a:r>
              <a:endParaRPr sz="1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67" name="Shape 367"/>
            <p:cNvCxnSpPr/>
            <p:nvPr/>
          </p:nvCxnSpPr>
          <p:spPr>
            <a:xfrm>
              <a:off x="1922471" y="1203583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8" name="Shape 368"/>
            <p:cNvCxnSpPr/>
            <p:nvPr/>
          </p:nvCxnSpPr>
          <p:spPr>
            <a:xfrm>
              <a:off x="0" y="1262129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9" name="Shape 369"/>
            <p:cNvSpPr/>
            <p:nvPr/>
          </p:nvSpPr>
          <p:spPr>
            <a:xfrm>
              <a:off x="0" y="1262129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0" y="1262129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verifyTable</a:t>
              </a:r>
              <a:endPara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2066656" y="1319442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 txBox="1"/>
            <p:nvPr/>
          </p:nvSpPr>
          <p:spPr>
            <a:xfrm>
              <a:off x="2066656" y="1319442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Verifica que una tabla tenga la información esperada</a:t>
              </a:r>
              <a:endParaRPr sz="1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73" name="Shape 373"/>
            <p:cNvCxnSpPr/>
            <p:nvPr/>
          </p:nvCxnSpPr>
          <p:spPr>
            <a:xfrm>
              <a:off x="1922471" y="2465712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4" name="Shape 374"/>
            <p:cNvCxnSpPr/>
            <p:nvPr/>
          </p:nvCxnSpPr>
          <p:spPr>
            <a:xfrm>
              <a:off x="0" y="2524258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5" name="Shape 375"/>
            <p:cNvSpPr/>
            <p:nvPr/>
          </p:nvSpPr>
          <p:spPr>
            <a:xfrm>
              <a:off x="0" y="2524258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0" y="2524258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waitForPageToLoad</a:t>
              </a:r>
              <a:endPara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2066656" y="2581571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 txBox="1"/>
            <p:nvPr/>
          </p:nvSpPr>
          <p:spPr>
            <a:xfrm>
              <a:off x="2066656" y="2581571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Pausa la ejecución hasta que una página se carga.  Se llama automáticamente al utilizar el comando clickAndWait</a:t>
              </a:r>
              <a:endParaRPr sz="1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79" name="Shape 379"/>
            <p:cNvCxnSpPr/>
            <p:nvPr/>
          </p:nvCxnSpPr>
          <p:spPr>
            <a:xfrm>
              <a:off x="1922471" y="3727841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0" name="Shape 380"/>
            <p:cNvCxnSpPr/>
            <p:nvPr/>
          </p:nvCxnSpPr>
          <p:spPr>
            <a:xfrm>
              <a:off x="0" y="3786387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1" name="Shape 381"/>
            <p:cNvSpPr/>
            <p:nvPr/>
          </p:nvSpPr>
          <p:spPr>
            <a:xfrm>
              <a:off x="0" y="3786387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 txBox="1"/>
            <p:nvPr/>
          </p:nvSpPr>
          <p:spPr>
            <a:xfrm>
              <a:off x="0" y="3786387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waitForElementPresent</a:t>
              </a:r>
              <a:endPara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066656" y="3843701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 txBox="1"/>
            <p:nvPr/>
          </p:nvSpPr>
          <p:spPr>
            <a:xfrm>
              <a:off x="2066656" y="3843701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Pausa la ejecución hasta que un elemento html se carga.  </a:t>
              </a:r>
              <a:endParaRPr sz="1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None/>
              </a:pPr>
              <a:r>
                <a:rPr lang="es-ES" sz="19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None/>
              </a:pPr>
              <a:r>
                <a:rPr lang="es-ES" sz="19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</a:t>
              </a:r>
              <a:endParaRPr sz="1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85" name="Shape 385"/>
            <p:cNvCxnSpPr/>
            <p:nvPr/>
          </p:nvCxnSpPr>
          <p:spPr>
            <a:xfrm>
              <a:off x="1922471" y="4989970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35FA9-D3CA-4294-A2BD-0D8B244B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75F759-4A40-4CC5-85A3-F3E193203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Sistema de control de versions</a:t>
            </a:r>
          </a:p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llevar</a:t>
            </a:r>
            <a:r>
              <a:rPr lang="en-US" dirty="0"/>
              <a:t> el </a:t>
            </a:r>
            <a:r>
              <a:rPr lang="en-US" dirty="0" err="1"/>
              <a:t>registro</a:t>
            </a:r>
            <a:r>
              <a:rPr lang="en-US" dirty="0"/>
              <a:t> de los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.</a:t>
            </a:r>
          </a:p>
          <a:p>
            <a:r>
              <a:rPr lang="en-US" dirty="0" err="1"/>
              <a:t>Herramienta</a:t>
            </a:r>
            <a:r>
              <a:rPr lang="en-US" dirty="0"/>
              <a:t> de </a:t>
            </a:r>
            <a:r>
              <a:rPr lang="en-US" dirty="0" err="1"/>
              <a:t>coordinacion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 entre multiples </a:t>
            </a:r>
            <a:r>
              <a:rPr lang="en-US" dirty="0" err="1"/>
              <a:t>desarrolladores</a:t>
            </a:r>
            <a:r>
              <a:rPr lang="en-US" dirty="0"/>
              <a:t>.</a:t>
            </a:r>
          </a:p>
          <a:p>
            <a:r>
              <a:rPr lang="en-US" dirty="0" err="1"/>
              <a:t>Creado</a:t>
            </a:r>
            <a:r>
              <a:rPr lang="en-US" dirty="0"/>
              <a:t> por Linus Torvalds</a:t>
            </a:r>
          </a:p>
          <a:p>
            <a:r>
              <a:rPr lang="en-US" dirty="0"/>
              <a:t>Open source/gratis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2D74DF-C4B0-444C-BE92-44A904E8C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68" y="716375"/>
            <a:ext cx="14287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72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343B1-48BB-4D0C-9507-A6EA6BEF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mas </a:t>
            </a:r>
            <a:r>
              <a:rPr lang="en-US" dirty="0" err="1"/>
              <a:t>usados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DCC0F2-16DC-4F26-907D-F81BC67B5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Configuracion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config --global</a:t>
            </a:r>
          </a:p>
          <a:p>
            <a:pPr lvl="2"/>
            <a:r>
              <a:rPr lang="en-US" dirty="0"/>
              <a:t>user.name</a:t>
            </a:r>
          </a:p>
          <a:p>
            <a:pPr lvl="2"/>
            <a:r>
              <a:rPr lang="en-US" dirty="0" err="1"/>
              <a:t>user.email</a:t>
            </a:r>
            <a:endParaRPr lang="en-US" dirty="0"/>
          </a:p>
          <a:p>
            <a:r>
              <a:rPr lang="en-US" dirty="0"/>
              <a:t>Control de </a:t>
            </a:r>
            <a:r>
              <a:rPr lang="en-US" dirty="0" err="1"/>
              <a:t>archivos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commit</a:t>
            </a:r>
          </a:p>
          <a:p>
            <a:pPr lvl="1"/>
            <a:r>
              <a:rPr lang="en-US" dirty="0"/>
              <a:t>push</a:t>
            </a:r>
          </a:p>
          <a:p>
            <a:pPr lvl="1"/>
            <a:r>
              <a:rPr lang="en-US" dirty="0"/>
              <a:t>pull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68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793A1-564A-4279-9745-E482232E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Flujo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018D07-2A1B-4ED2-8AD7-7295BB94E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4F7B7E-4400-45E4-8E1A-5A4364E7D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995" y="1454568"/>
            <a:ext cx="45815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5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DE5DF-0EF9-4B9A-BE2D-743283F5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66644B-62FB-44CE-B3FE-E5A0F5571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719001"/>
            <a:ext cx="8596668" cy="3880773"/>
          </a:xfrm>
        </p:spPr>
        <p:txBody>
          <a:bodyPr/>
          <a:lstStyle/>
          <a:p>
            <a:r>
              <a:rPr lang="en-US" dirty="0" err="1"/>
              <a:t>Servicio</a:t>
            </a:r>
            <a:r>
              <a:rPr lang="en-US" dirty="0"/>
              <a:t> de hosting control de </a:t>
            </a:r>
            <a:r>
              <a:rPr lang="en-US" dirty="0" err="1"/>
              <a:t>versiones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web .</a:t>
            </a:r>
          </a:p>
          <a:p>
            <a:r>
              <a:rPr lang="en-US" dirty="0"/>
              <a:t>Nos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, </a:t>
            </a:r>
            <a:r>
              <a:rPr lang="en-US" dirty="0" err="1"/>
              <a:t>revisarlo</a:t>
            </a:r>
            <a:r>
              <a:rPr lang="en-US" dirty="0"/>
              <a:t>, </a:t>
            </a:r>
            <a:r>
              <a:rPr lang="en-US" dirty="0" err="1"/>
              <a:t>administrar</a:t>
            </a:r>
            <a:r>
              <a:rPr lang="en-US" dirty="0"/>
              <a:t> </a:t>
            </a:r>
            <a:r>
              <a:rPr lang="en-US" dirty="0" err="1"/>
              <a:t>proyectos</a:t>
            </a:r>
            <a:r>
              <a:rPr lang="en-US" dirty="0"/>
              <a:t>.</a:t>
            </a:r>
          </a:p>
          <a:p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portafolio</a:t>
            </a:r>
            <a:r>
              <a:rPr lang="en-US" dirty="0"/>
              <a:t> de </a:t>
            </a:r>
            <a:r>
              <a:rPr lang="en-US" dirty="0" err="1"/>
              <a:t>proyectos</a:t>
            </a:r>
            <a:r>
              <a:rPr lang="en-US" dirty="0"/>
              <a:t>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2CC730-04CB-4D87-9A61-3A0A20E45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165" y="816638"/>
            <a:ext cx="2381250" cy="6953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9C4CE42-814C-4AB2-B663-C9F2E046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85" y="2819400"/>
            <a:ext cx="612604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50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BC210-A41F-4529-BAED-91BA018D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54B8C6-B2E9-4BDF-AE25-0809CEDC0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basada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web para </a:t>
            </a:r>
            <a:r>
              <a:rPr lang="en-US" dirty="0" err="1"/>
              <a:t>administracion</a:t>
            </a:r>
            <a:r>
              <a:rPr lang="en-US" dirty="0"/>
              <a:t> de </a:t>
            </a:r>
            <a:r>
              <a:rPr lang="en-US" dirty="0" err="1"/>
              <a:t>proyectos</a:t>
            </a:r>
            <a:r>
              <a:rPr lang="en-US" dirty="0"/>
              <a:t>.</a:t>
            </a:r>
          </a:p>
          <a:p>
            <a:r>
              <a:rPr lang="en-US" dirty="0" err="1"/>
              <a:t>Creada</a:t>
            </a:r>
            <a:r>
              <a:rPr lang="en-US" dirty="0"/>
              <a:t> por Fog Creek Software</a:t>
            </a:r>
          </a:p>
          <a:p>
            <a:r>
              <a:rPr lang="en-US" dirty="0"/>
              <a:t>Nuestra </a:t>
            </a:r>
            <a:r>
              <a:rPr lang="en-US" dirty="0" err="1"/>
              <a:t>herramienta</a:t>
            </a:r>
            <a:r>
              <a:rPr lang="en-US" dirty="0"/>
              <a:t> para </a:t>
            </a:r>
            <a:r>
              <a:rPr lang="en-US" dirty="0" err="1"/>
              <a:t>verificar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avance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curso</a:t>
            </a:r>
            <a:r>
              <a:rPr lang="en-U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E36D42-AAEF-4528-91A1-2B35DB530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16638"/>
            <a:ext cx="2095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6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490D-71FC-2940-81B3-13E40493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Behaviour</a:t>
            </a:r>
            <a:r>
              <a:rPr lang="en-US" dirty="0"/>
              <a:t> Driven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10266-1057-DF4A-93E7-52AC50469F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Metodologia</a:t>
            </a:r>
            <a:r>
              <a:rPr lang="en-US" dirty="0"/>
              <a:t> </a:t>
            </a:r>
            <a:r>
              <a:rPr lang="en-US" dirty="0" err="1"/>
              <a:t>Agil</a:t>
            </a:r>
            <a:r>
              <a:rPr lang="en-US" dirty="0"/>
              <a:t> de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generacion</a:t>
            </a:r>
            <a:r>
              <a:rPr lang="en-US" dirty="0"/>
              <a:t> </a:t>
            </a:r>
            <a:r>
              <a:rPr lang="en-US" dirty="0" err="1"/>
              <a:t>basada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interaccion</a:t>
            </a:r>
            <a:r>
              <a:rPr lang="en-US" dirty="0"/>
              <a:t> con </a:t>
            </a:r>
            <a:r>
              <a:rPr lang="en-US" dirty="0" err="1"/>
              <a:t>diferentes</a:t>
            </a:r>
            <a:r>
              <a:rPr lang="en-US" dirty="0"/>
              <a:t> stakeholders del Proyecto: </a:t>
            </a:r>
          </a:p>
          <a:p>
            <a:pPr lvl="1"/>
            <a:r>
              <a:rPr lang="en-US" dirty="0" err="1"/>
              <a:t>Negocio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Desarrolladores</a:t>
            </a:r>
            <a:r>
              <a:rPr lang="en-US"/>
              <a:t>, </a:t>
            </a:r>
          </a:p>
          <a:p>
            <a:pPr lvl="1"/>
            <a:r>
              <a:rPr lang="en-US"/>
              <a:t>Ingenieros</a:t>
            </a:r>
            <a:r>
              <a:rPr lang="en-US" dirty="0"/>
              <a:t> de </a:t>
            </a:r>
            <a:r>
              <a:rPr lang="en-US" dirty="0" err="1"/>
              <a:t>prueba</a:t>
            </a:r>
            <a:r>
              <a:rPr lang="en-US" dirty="0"/>
              <a:t>.</a:t>
            </a:r>
          </a:p>
          <a:p>
            <a:r>
              <a:rPr lang="en-US" dirty="0"/>
              <a:t>Describe un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interacciones</a:t>
            </a:r>
            <a:r>
              <a:rPr lang="en-US" dirty="0"/>
              <a:t> con </a:t>
            </a:r>
            <a:r>
              <a:rPr lang="en-US" dirty="0" err="1"/>
              <a:t>resultados</a:t>
            </a:r>
            <a:r>
              <a:rPr lang="en-US" dirty="0"/>
              <a:t> (Acceptance Criteria) </a:t>
            </a:r>
            <a:r>
              <a:rPr lang="en-US" dirty="0" err="1"/>
              <a:t>bien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, </a:t>
            </a:r>
            <a:r>
              <a:rPr lang="en-US" dirty="0" err="1"/>
              <a:t>cuyo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entrega</a:t>
            </a:r>
            <a:r>
              <a:rPr lang="en-US" dirty="0"/>
              <a:t> de software </a:t>
            </a:r>
            <a:r>
              <a:rPr lang="en-US" dirty="0" err="1"/>
              <a:t>bien</a:t>
            </a:r>
            <a:r>
              <a:rPr lang="en-US" dirty="0"/>
              <a:t> </a:t>
            </a:r>
            <a:r>
              <a:rPr lang="en-US" dirty="0" err="1"/>
              <a:t>verificado</a:t>
            </a:r>
            <a:r>
              <a:rPr lang="en-US" dirty="0"/>
              <a:t> que </a:t>
            </a:r>
            <a:r>
              <a:rPr lang="en-US" dirty="0" err="1"/>
              <a:t>aporta</a:t>
            </a:r>
            <a:r>
              <a:rPr lang="en-US" dirty="0"/>
              <a:t> valor a la </a:t>
            </a:r>
            <a:r>
              <a:rPr lang="en-US" dirty="0" err="1"/>
              <a:t>organizacion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26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555F6-6310-4861-862B-C6FE2BF8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Cucumber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930D1D6-35A6-4F47-BFE7-10545AA454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315463"/>
              </p:ext>
            </p:extLst>
          </p:nvPr>
        </p:nvGraphicFramePr>
        <p:xfrm>
          <a:off x="1486568" y="1475873"/>
          <a:ext cx="7242002" cy="4421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80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5596C-1E25-4E76-B224-26EA8156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34386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Visión general de automatización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5" name="Shape 175"/>
          <p:cNvGrpSpPr/>
          <p:nvPr/>
        </p:nvGrpSpPr>
        <p:grpSpPr>
          <a:xfrm>
            <a:off x="677863" y="1700012"/>
            <a:ext cx="8596312" cy="4342014"/>
            <a:chOff x="0" y="0"/>
            <a:chExt cx="8596312" cy="4342014"/>
          </a:xfrm>
        </p:grpSpPr>
        <p:cxnSp>
          <p:nvCxnSpPr>
            <p:cNvPr id="176" name="Shape 176"/>
            <p:cNvCxnSpPr/>
            <p:nvPr/>
          </p:nvCxnSpPr>
          <p:spPr>
            <a:xfrm>
              <a:off x="0" y="0"/>
              <a:ext cx="8596312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7" name="Shape 177"/>
            <p:cNvSpPr/>
            <p:nvPr/>
          </p:nvSpPr>
          <p:spPr>
            <a:xfrm>
              <a:off x="0" y="0"/>
              <a:ext cx="1719262" cy="4342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0" y="0"/>
              <a:ext cx="1719262" cy="4342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Visión general de Automatización</a:t>
              </a:r>
              <a:endPara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848207" y="67843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1848207" y="67843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Beneficios</a:t>
              </a:r>
              <a:endParaRPr sz="3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1" name="Shape 181"/>
            <p:cNvCxnSpPr/>
            <p:nvPr/>
          </p:nvCxnSpPr>
          <p:spPr>
            <a:xfrm>
              <a:off x="1719262" y="1424723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2" name="Shape 182"/>
            <p:cNvSpPr/>
            <p:nvPr/>
          </p:nvSpPr>
          <p:spPr>
            <a:xfrm>
              <a:off x="1848207" y="1492567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1848207" y="1492567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Proceso de la Automatización</a:t>
              </a:r>
              <a:endParaRPr sz="3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4" name="Shape 184"/>
            <p:cNvCxnSpPr/>
            <p:nvPr/>
          </p:nvCxnSpPr>
          <p:spPr>
            <a:xfrm>
              <a:off x="1719262" y="2849446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5" name="Shape 185"/>
            <p:cNvSpPr/>
            <p:nvPr/>
          </p:nvSpPr>
          <p:spPr>
            <a:xfrm>
              <a:off x="1848207" y="2917290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1848207" y="2917290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Creación de una infraestructura de automatización.</a:t>
              </a:r>
              <a:endParaRPr sz="3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7" name="Shape 187"/>
            <p:cNvCxnSpPr/>
            <p:nvPr/>
          </p:nvCxnSpPr>
          <p:spPr>
            <a:xfrm>
              <a:off x="1719262" y="4274170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Automatización de Pruebas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automatización de pruebas es el uso de software para: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Configurar precondiciones,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Controlar la ejecución de pruebas 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Validar los resultados de la ejecución contra los resultados esperados,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Reportar estatus de ejecución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lang="es-ES"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Por lo regular, la automatización de pruebas involucra la automatización de un proceso manual funcional en una organización que ya utiliza un proceso formal de pruebas.</a:t>
            </a:r>
            <a:endParaRPr sz="2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Cuándo y por qué automatizar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Las pruebas de regresión son frecuentes,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Repetición de un mismo caso de prueba con variantes,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Pruebas de aceptación de usuario,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Proveer una retroalimentación más rápida a los desarrolladores,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Reducir el esfuerzo humano,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Probar la aplicación en varios ambientes</a:t>
            </a:r>
            <a:endParaRPr sz="2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Beneficios de automatizar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Rápido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Confiable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Repetible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Programable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Reusable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14214</TotalTime>
  <Words>937</Words>
  <Application>Microsoft Office PowerPoint</Application>
  <PresentationFormat>Panorámica</PresentationFormat>
  <Paragraphs>176</Paragraphs>
  <Slides>28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Noto Sans Symbols</vt:lpstr>
      <vt:lpstr>Trebuchet MS</vt:lpstr>
      <vt:lpstr>Faceta</vt:lpstr>
      <vt:lpstr>Selenium </vt:lpstr>
      <vt:lpstr>Agenda</vt:lpstr>
      <vt:lpstr>Behaviour Driven Development</vt:lpstr>
      <vt:lpstr>Cucumber</vt:lpstr>
      <vt:lpstr>Features</vt:lpstr>
      <vt:lpstr>Visión general de automatización</vt:lpstr>
      <vt:lpstr>Automatización de Pruebas</vt:lpstr>
      <vt:lpstr>Cuándo y por qué automatizar</vt:lpstr>
      <vt:lpstr>Beneficios de automatizar</vt:lpstr>
      <vt:lpstr>Proceso de automatización</vt:lpstr>
      <vt:lpstr>Aplicacion de Prueba</vt:lpstr>
      <vt:lpstr>Ejercicio:</vt:lpstr>
      <vt:lpstr>Localizacion de Elementos de la Pagina</vt:lpstr>
      <vt:lpstr>DOM (Document Object Model)</vt:lpstr>
      <vt:lpstr>WebElements (Elementos HTML)</vt:lpstr>
      <vt:lpstr>Atributos HTML</vt:lpstr>
      <vt:lpstr>Elementos de la Pagina</vt:lpstr>
      <vt:lpstr>Visión general de Selenium</vt:lpstr>
      <vt:lpstr>Componentes de Selenium</vt:lpstr>
      <vt:lpstr>Selenium IDE </vt:lpstr>
      <vt:lpstr>Comandos de Selenium o “Selenio”</vt:lpstr>
      <vt:lpstr>Comandos más comunes</vt:lpstr>
      <vt:lpstr>Comandos más comunes</vt:lpstr>
      <vt:lpstr>Git</vt:lpstr>
      <vt:lpstr>Comandos mas usados en el curso</vt:lpstr>
      <vt:lpstr>Flujo</vt:lpstr>
      <vt:lpstr>Github</vt:lpstr>
      <vt:lpstr>Trello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OmarPapa</dc:creator>
  <cp:lastModifiedBy>Omar Navarro</cp:lastModifiedBy>
  <cp:revision>7</cp:revision>
  <dcterms:modified xsi:type="dcterms:W3CDTF">2019-03-23T14:07:17Z</dcterms:modified>
</cp:coreProperties>
</file>