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11"/>
  </p:notesMasterIdLst>
  <p:sldIdLst>
    <p:sldId id="256" r:id="rId2"/>
    <p:sldId id="281" r:id="rId3"/>
    <p:sldId id="282" r:id="rId4"/>
    <p:sldId id="283" r:id="rId5"/>
    <p:sldId id="284" r:id="rId6"/>
    <p:sldId id="285" r:id="rId7"/>
    <p:sldId id="287" r:id="rId8"/>
    <p:sldId id="286" r:id="rId9"/>
    <p:sldId id="28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9"/>
  </p:normalViewPr>
  <p:slideViewPr>
    <p:cSldViewPr snapToGrid="0">
      <p:cViewPr varScale="1">
        <p:scale>
          <a:sx n="68" d="100"/>
          <a:sy n="68" d="100"/>
        </p:scale>
        <p:origin x="6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3ECED-F389-4BC7-BC7B-43A4175C3EF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A05E83-98CF-436A-8FD8-BCE3DE28CA6D}">
      <dgm:prSet phldrT="[Texto]"/>
      <dgm:spPr/>
      <dgm:t>
        <a:bodyPr/>
        <a:lstStyle/>
        <a:p>
          <a:r>
            <a:rPr lang="en-US" dirty="0"/>
            <a:t>Features</a:t>
          </a:r>
        </a:p>
      </dgm:t>
    </dgm:pt>
    <dgm:pt modelId="{32A92325-A178-4957-86F2-000A4D8A3652}" type="parTrans" cxnId="{2B76636E-226F-4FAA-8D84-BE877B324863}">
      <dgm:prSet/>
      <dgm:spPr/>
      <dgm:t>
        <a:bodyPr/>
        <a:lstStyle/>
        <a:p>
          <a:endParaRPr lang="en-US"/>
        </a:p>
      </dgm:t>
    </dgm:pt>
    <dgm:pt modelId="{1960269F-4229-471F-9A89-247DB8EACF39}" type="sibTrans" cxnId="{2B76636E-226F-4FAA-8D84-BE877B324863}">
      <dgm:prSet/>
      <dgm:spPr/>
      <dgm:t>
        <a:bodyPr/>
        <a:lstStyle/>
        <a:p>
          <a:endParaRPr lang="en-US"/>
        </a:p>
      </dgm:t>
    </dgm:pt>
    <dgm:pt modelId="{9506FEE9-886B-461E-AF5D-51BD330CF9FD}">
      <dgm:prSet phldrT="[Texto]"/>
      <dgm:spPr/>
      <dgm:t>
        <a:bodyPr/>
        <a:lstStyle/>
        <a:p>
          <a:r>
            <a:rPr lang="en-US" dirty="0"/>
            <a:t>Scenario (Outline)</a:t>
          </a:r>
        </a:p>
      </dgm:t>
    </dgm:pt>
    <dgm:pt modelId="{67B4EFB8-A139-4550-82DE-33DC06E13930}" type="parTrans" cxnId="{8BADB55F-E164-4153-9EB7-822E009550B7}">
      <dgm:prSet/>
      <dgm:spPr/>
      <dgm:t>
        <a:bodyPr/>
        <a:lstStyle/>
        <a:p>
          <a:endParaRPr lang="en-US"/>
        </a:p>
      </dgm:t>
    </dgm:pt>
    <dgm:pt modelId="{D8041748-624F-4B7D-B3F7-F8AA9CB58031}" type="sibTrans" cxnId="{8BADB55F-E164-4153-9EB7-822E009550B7}">
      <dgm:prSet/>
      <dgm:spPr/>
      <dgm:t>
        <a:bodyPr/>
        <a:lstStyle/>
        <a:p>
          <a:endParaRPr lang="en-US"/>
        </a:p>
      </dgm:t>
    </dgm:pt>
    <dgm:pt modelId="{EEFCAB40-C007-4920-9AE1-73E1EB732CA4}">
      <dgm:prSet phldrT="[Texto]"/>
      <dgm:spPr/>
      <dgm:t>
        <a:bodyPr/>
        <a:lstStyle/>
        <a:p>
          <a:r>
            <a:rPr lang="en-US" dirty="0"/>
            <a:t>Glue Code</a:t>
          </a:r>
        </a:p>
      </dgm:t>
    </dgm:pt>
    <dgm:pt modelId="{FF9F6036-8668-411C-B424-C972EC70C8E3}" type="parTrans" cxnId="{CA440B7A-70FB-40D1-AC5B-E52349FA5FBD}">
      <dgm:prSet/>
      <dgm:spPr/>
      <dgm:t>
        <a:bodyPr/>
        <a:lstStyle/>
        <a:p>
          <a:endParaRPr lang="en-US"/>
        </a:p>
      </dgm:t>
    </dgm:pt>
    <dgm:pt modelId="{CE803584-56EC-425C-8859-A64168DF6531}" type="sibTrans" cxnId="{CA440B7A-70FB-40D1-AC5B-E52349FA5FBD}">
      <dgm:prSet/>
      <dgm:spPr/>
      <dgm:t>
        <a:bodyPr/>
        <a:lstStyle/>
        <a:p>
          <a:endParaRPr lang="en-US"/>
        </a:p>
      </dgm:t>
    </dgm:pt>
    <dgm:pt modelId="{5C88D390-EE85-43B7-A59E-934427915E78}">
      <dgm:prSet phldrT="[Texto]"/>
      <dgm:spPr/>
      <dgm:t>
        <a:bodyPr/>
        <a:lstStyle/>
        <a:p>
          <a:r>
            <a:rPr lang="en-US" dirty="0"/>
            <a:t>Step Definitions</a:t>
          </a:r>
        </a:p>
      </dgm:t>
    </dgm:pt>
    <dgm:pt modelId="{0FBB772D-BD47-4F3F-B1F9-C38C8380133C}" type="parTrans" cxnId="{1FFA2604-EF1A-47B7-8F96-5F0CCBBF6974}">
      <dgm:prSet/>
      <dgm:spPr/>
      <dgm:t>
        <a:bodyPr/>
        <a:lstStyle/>
        <a:p>
          <a:endParaRPr lang="en-US"/>
        </a:p>
      </dgm:t>
    </dgm:pt>
    <dgm:pt modelId="{FD991142-33EE-42A3-AA54-FDCB15DC64CF}" type="sibTrans" cxnId="{1FFA2604-EF1A-47B7-8F96-5F0CCBBF6974}">
      <dgm:prSet/>
      <dgm:spPr/>
      <dgm:t>
        <a:bodyPr/>
        <a:lstStyle/>
        <a:p>
          <a:endParaRPr lang="en-US"/>
        </a:p>
      </dgm:t>
    </dgm:pt>
    <dgm:pt modelId="{3604835A-A2D5-4E0C-88B4-83195E3634BF}">
      <dgm:prSet phldrT="[Texto]"/>
      <dgm:spPr/>
      <dgm:t>
        <a:bodyPr/>
        <a:lstStyle/>
        <a:p>
          <a:r>
            <a:rPr lang="en-US" dirty="0"/>
            <a:t>Steps</a:t>
          </a:r>
        </a:p>
      </dgm:t>
    </dgm:pt>
    <dgm:pt modelId="{9C3D83B3-29D5-4632-B0C1-E3162439EE6D}" type="parTrans" cxnId="{724210D3-E2CC-4B0A-954F-8D1459BB886E}">
      <dgm:prSet/>
      <dgm:spPr/>
      <dgm:t>
        <a:bodyPr/>
        <a:lstStyle/>
        <a:p>
          <a:endParaRPr lang="en-US"/>
        </a:p>
      </dgm:t>
    </dgm:pt>
    <dgm:pt modelId="{F8326881-E6D3-4E8A-9878-5AE094893726}" type="sibTrans" cxnId="{724210D3-E2CC-4B0A-954F-8D1459BB886E}">
      <dgm:prSet/>
      <dgm:spPr/>
      <dgm:t>
        <a:bodyPr/>
        <a:lstStyle/>
        <a:p>
          <a:endParaRPr lang="en-US"/>
        </a:p>
      </dgm:t>
    </dgm:pt>
    <dgm:pt modelId="{153C32E6-90CB-4AD4-8903-78656F01135B}">
      <dgm:prSet phldrT="[Texto]"/>
      <dgm:spPr/>
      <dgm:t>
        <a:bodyPr/>
        <a:lstStyle/>
        <a:p>
          <a:r>
            <a:rPr lang="en-US" dirty="0"/>
            <a:t>Gherkin</a:t>
          </a:r>
        </a:p>
      </dgm:t>
    </dgm:pt>
    <dgm:pt modelId="{DA0CFCEE-7524-4935-AAFA-3A9AC469FFB4}" type="parTrans" cxnId="{7CF7C4B2-6617-477E-A9F2-3E31DBBEE53A}">
      <dgm:prSet/>
      <dgm:spPr/>
      <dgm:t>
        <a:bodyPr/>
        <a:lstStyle/>
        <a:p>
          <a:endParaRPr lang="en-US"/>
        </a:p>
      </dgm:t>
    </dgm:pt>
    <dgm:pt modelId="{838E7781-04C8-4B24-AC58-9A01B297B20C}" type="sibTrans" cxnId="{7CF7C4B2-6617-477E-A9F2-3E31DBBEE53A}">
      <dgm:prSet/>
      <dgm:spPr/>
      <dgm:t>
        <a:bodyPr/>
        <a:lstStyle/>
        <a:p>
          <a:endParaRPr lang="en-US"/>
        </a:p>
      </dgm:t>
    </dgm:pt>
    <dgm:pt modelId="{4DC13D98-E593-42A4-AA29-6A9E36586A4F}">
      <dgm:prSet phldrT="[Texto]"/>
      <dgm:spPr/>
      <dgm:t>
        <a:bodyPr/>
        <a:lstStyle/>
        <a:p>
          <a:r>
            <a:rPr lang="en-US" dirty="0"/>
            <a:t>(Page Objects)</a:t>
          </a:r>
        </a:p>
      </dgm:t>
    </dgm:pt>
    <dgm:pt modelId="{4BD0F9A6-1C72-430A-B159-1C96A469EB8D}" type="parTrans" cxnId="{A061A52B-8EBF-4AFF-95C1-1D4AFBFFB727}">
      <dgm:prSet/>
      <dgm:spPr/>
      <dgm:t>
        <a:bodyPr/>
        <a:lstStyle/>
        <a:p>
          <a:endParaRPr lang="en-US"/>
        </a:p>
      </dgm:t>
    </dgm:pt>
    <dgm:pt modelId="{DBB89A2B-F727-4886-A1F3-F7CF4767DCF3}" type="sibTrans" cxnId="{A061A52B-8EBF-4AFF-95C1-1D4AFBFFB727}">
      <dgm:prSet/>
      <dgm:spPr/>
      <dgm:t>
        <a:bodyPr/>
        <a:lstStyle/>
        <a:p>
          <a:endParaRPr lang="en-US"/>
        </a:p>
      </dgm:t>
    </dgm:pt>
    <dgm:pt modelId="{688FFBB9-25C3-47CA-AB16-E813D5025F06}">
      <dgm:prSet phldrT="[Texto]"/>
      <dgm:spPr/>
      <dgm:t>
        <a:bodyPr/>
        <a:lstStyle/>
        <a:p>
          <a:r>
            <a:rPr lang="en-US" dirty="0"/>
            <a:t>Selenium</a:t>
          </a:r>
        </a:p>
      </dgm:t>
    </dgm:pt>
    <dgm:pt modelId="{13792E2B-60B6-4810-B34E-DDCFC591C7E4}" type="parTrans" cxnId="{CAA2ECF1-F3A6-461D-99AE-2ADA86CBE7C3}">
      <dgm:prSet/>
      <dgm:spPr/>
      <dgm:t>
        <a:bodyPr/>
        <a:lstStyle/>
        <a:p>
          <a:endParaRPr lang="en-US"/>
        </a:p>
      </dgm:t>
    </dgm:pt>
    <dgm:pt modelId="{FB2BA11B-7D89-4AAC-863F-085CA37DB3CC}" type="sibTrans" cxnId="{CAA2ECF1-F3A6-461D-99AE-2ADA86CBE7C3}">
      <dgm:prSet/>
      <dgm:spPr/>
      <dgm:t>
        <a:bodyPr/>
        <a:lstStyle/>
        <a:p>
          <a:endParaRPr lang="en-US"/>
        </a:p>
      </dgm:t>
    </dgm:pt>
    <dgm:pt modelId="{061FD5B8-022E-40F3-A1C4-4CA0CE86E12D}">
      <dgm:prSet phldrT="[Texto]"/>
      <dgm:spPr/>
      <dgm:t>
        <a:bodyPr/>
        <a:lstStyle/>
        <a:p>
          <a:r>
            <a:rPr lang="en-US" dirty="0"/>
            <a:t>Page Objects</a:t>
          </a:r>
        </a:p>
      </dgm:t>
    </dgm:pt>
    <dgm:pt modelId="{08F237D2-539D-41EE-AFFF-5F13F5E30C1A}" type="parTrans" cxnId="{275EE11D-808F-4DCB-8FE3-ECA29DF89BC4}">
      <dgm:prSet/>
      <dgm:spPr/>
      <dgm:t>
        <a:bodyPr/>
        <a:lstStyle/>
        <a:p>
          <a:endParaRPr lang="en-US"/>
        </a:p>
      </dgm:t>
    </dgm:pt>
    <dgm:pt modelId="{AA9AA982-AF7C-4C08-B211-5570516BB8DA}" type="sibTrans" cxnId="{275EE11D-808F-4DCB-8FE3-ECA29DF89BC4}">
      <dgm:prSet/>
      <dgm:spPr/>
      <dgm:t>
        <a:bodyPr/>
        <a:lstStyle/>
        <a:p>
          <a:endParaRPr lang="en-US"/>
        </a:p>
      </dgm:t>
    </dgm:pt>
    <dgm:pt modelId="{4A256602-9CE5-42DE-93A5-6EB8D75C22E7}">
      <dgm:prSet phldrT="[Texto]"/>
      <dgm:spPr/>
      <dgm:t>
        <a:bodyPr/>
        <a:lstStyle/>
        <a:p>
          <a:r>
            <a:rPr lang="en-US" dirty="0" err="1"/>
            <a:t>Aplicacion</a:t>
          </a:r>
          <a:endParaRPr lang="en-US" dirty="0"/>
        </a:p>
      </dgm:t>
    </dgm:pt>
    <dgm:pt modelId="{CA0C083D-3B25-423C-BDAA-04E2D9C7841B}" type="parTrans" cxnId="{2CC4E631-3A11-4DE6-9402-578CEDAAD301}">
      <dgm:prSet/>
      <dgm:spPr/>
      <dgm:t>
        <a:bodyPr/>
        <a:lstStyle/>
        <a:p>
          <a:endParaRPr lang="en-US"/>
        </a:p>
      </dgm:t>
    </dgm:pt>
    <dgm:pt modelId="{FA1F3F2A-890F-4E8E-A1E3-81493A7ABAA6}" type="sibTrans" cxnId="{2CC4E631-3A11-4DE6-9402-578CEDAAD301}">
      <dgm:prSet/>
      <dgm:spPr/>
      <dgm:t>
        <a:bodyPr/>
        <a:lstStyle/>
        <a:p>
          <a:endParaRPr lang="en-US"/>
        </a:p>
      </dgm:t>
    </dgm:pt>
    <dgm:pt modelId="{08CEF240-44DC-40A9-8C79-C6B4D4F4EE21}" type="pres">
      <dgm:prSet presAssocID="{6973ECED-F389-4BC7-BC7B-43A4175C3EF3}" presName="linear" presStyleCnt="0">
        <dgm:presLayoutVars>
          <dgm:animLvl val="lvl"/>
          <dgm:resizeHandles val="exact"/>
        </dgm:presLayoutVars>
      </dgm:prSet>
      <dgm:spPr/>
    </dgm:pt>
    <dgm:pt modelId="{6D36927C-2121-463F-A79E-34D90B8C2648}" type="pres">
      <dgm:prSet presAssocID="{FDA05E83-98CF-436A-8FD8-BCE3DE28CA6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6F4898-D406-4525-8C27-F44675667C14}" type="pres">
      <dgm:prSet presAssocID="{FDA05E83-98CF-436A-8FD8-BCE3DE28CA6D}" presName="childText" presStyleLbl="revTx" presStyleIdx="0" presStyleCnt="3">
        <dgm:presLayoutVars>
          <dgm:bulletEnabled val="1"/>
        </dgm:presLayoutVars>
      </dgm:prSet>
      <dgm:spPr/>
    </dgm:pt>
    <dgm:pt modelId="{251BEA11-C33B-4F72-A680-1C654876154D}" type="pres">
      <dgm:prSet presAssocID="{EEFCAB40-C007-4920-9AE1-73E1EB732CA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3C96160-65C9-4C60-966E-D24F33455ECD}" type="pres">
      <dgm:prSet presAssocID="{EEFCAB40-C007-4920-9AE1-73E1EB732CA4}" presName="childText" presStyleLbl="revTx" presStyleIdx="1" presStyleCnt="3">
        <dgm:presLayoutVars>
          <dgm:bulletEnabled val="1"/>
        </dgm:presLayoutVars>
      </dgm:prSet>
      <dgm:spPr/>
    </dgm:pt>
    <dgm:pt modelId="{7EB3552E-28B8-407C-83A8-989B77563EF8}" type="pres">
      <dgm:prSet presAssocID="{688FFBB9-25C3-47CA-AB16-E813D5025F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BAA238A-4C5D-4FF9-9B8C-893B575E6B50}" type="pres">
      <dgm:prSet presAssocID="{688FFBB9-25C3-47CA-AB16-E813D5025F06}" presName="childText" presStyleLbl="revTx" presStyleIdx="2" presStyleCnt="3">
        <dgm:presLayoutVars>
          <dgm:bulletEnabled val="1"/>
        </dgm:presLayoutVars>
      </dgm:prSet>
      <dgm:spPr/>
    </dgm:pt>
    <dgm:pt modelId="{2C9232E3-5841-4541-B8CE-6E37C598E52A}" type="pres">
      <dgm:prSet presAssocID="{4A256602-9CE5-42DE-93A5-6EB8D75C22E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C69B01-B8FA-4A85-96CD-278E3EAD903E}" type="presOf" srcId="{688FFBB9-25C3-47CA-AB16-E813D5025F06}" destId="{7EB3552E-28B8-407C-83A8-989B77563EF8}" srcOrd="0" destOrd="0" presId="urn:microsoft.com/office/officeart/2005/8/layout/vList2"/>
    <dgm:cxn modelId="{1FFA2604-EF1A-47B7-8F96-5F0CCBBF6974}" srcId="{EEFCAB40-C007-4920-9AE1-73E1EB732CA4}" destId="{5C88D390-EE85-43B7-A59E-934427915E78}" srcOrd="0" destOrd="0" parTransId="{0FBB772D-BD47-4F3F-B1F9-C38C8380133C}" sibTransId="{FD991142-33EE-42A3-AA54-FDCB15DC64CF}"/>
    <dgm:cxn modelId="{275EE11D-808F-4DCB-8FE3-ECA29DF89BC4}" srcId="{688FFBB9-25C3-47CA-AB16-E813D5025F06}" destId="{061FD5B8-022E-40F3-A1C4-4CA0CE86E12D}" srcOrd="0" destOrd="0" parTransId="{08F237D2-539D-41EE-AFFF-5F13F5E30C1A}" sibTransId="{AA9AA982-AF7C-4C08-B211-5570516BB8DA}"/>
    <dgm:cxn modelId="{A061A52B-8EBF-4AFF-95C1-1D4AFBFFB727}" srcId="{EEFCAB40-C007-4920-9AE1-73E1EB732CA4}" destId="{4DC13D98-E593-42A4-AA29-6A9E36586A4F}" srcOrd="1" destOrd="0" parTransId="{4BD0F9A6-1C72-430A-B159-1C96A469EB8D}" sibTransId="{DBB89A2B-F727-4886-A1F3-F7CF4767DCF3}"/>
    <dgm:cxn modelId="{2CC4E631-3A11-4DE6-9402-578CEDAAD301}" srcId="{6973ECED-F389-4BC7-BC7B-43A4175C3EF3}" destId="{4A256602-9CE5-42DE-93A5-6EB8D75C22E7}" srcOrd="3" destOrd="0" parTransId="{CA0C083D-3B25-423C-BDAA-04E2D9C7841B}" sibTransId="{FA1F3F2A-890F-4E8E-A1E3-81493A7ABAA6}"/>
    <dgm:cxn modelId="{5D7F0D5D-0DD7-4503-B830-AE9BCF98DD43}" type="presOf" srcId="{9506FEE9-886B-461E-AF5D-51BD330CF9FD}" destId="{FD6F4898-D406-4525-8C27-F44675667C14}" srcOrd="0" destOrd="0" presId="urn:microsoft.com/office/officeart/2005/8/layout/vList2"/>
    <dgm:cxn modelId="{8BADB55F-E164-4153-9EB7-822E009550B7}" srcId="{FDA05E83-98CF-436A-8FD8-BCE3DE28CA6D}" destId="{9506FEE9-886B-461E-AF5D-51BD330CF9FD}" srcOrd="0" destOrd="0" parTransId="{67B4EFB8-A139-4550-82DE-33DC06E13930}" sibTransId="{D8041748-624F-4B7D-B3F7-F8AA9CB58031}"/>
    <dgm:cxn modelId="{1151286E-9679-4F14-93D2-0812937D663C}" type="presOf" srcId="{FDA05E83-98CF-436A-8FD8-BCE3DE28CA6D}" destId="{6D36927C-2121-463F-A79E-34D90B8C2648}" srcOrd="0" destOrd="0" presId="urn:microsoft.com/office/officeart/2005/8/layout/vList2"/>
    <dgm:cxn modelId="{2B76636E-226F-4FAA-8D84-BE877B324863}" srcId="{6973ECED-F389-4BC7-BC7B-43A4175C3EF3}" destId="{FDA05E83-98CF-436A-8FD8-BCE3DE28CA6D}" srcOrd="0" destOrd="0" parTransId="{32A92325-A178-4957-86F2-000A4D8A3652}" sibTransId="{1960269F-4229-471F-9A89-247DB8EACF39}"/>
    <dgm:cxn modelId="{FD7CCF58-009A-458C-88FD-A83966623BB0}" type="presOf" srcId="{EEFCAB40-C007-4920-9AE1-73E1EB732CA4}" destId="{251BEA11-C33B-4F72-A680-1C654876154D}" srcOrd="0" destOrd="0" presId="urn:microsoft.com/office/officeart/2005/8/layout/vList2"/>
    <dgm:cxn modelId="{CA440B7A-70FB-40D1-AC5B-E52349FA5FBD}" srcId="{6973ECED-F389-4BC7-BC7B-43A4175C3EF3}" destId="{EEFCAB40-C007-4920-9AE1-73E1EB732CA4}" srcOrd="1" destOrd="0" parTransId="{FF9F6036-8668-411C-B424-C972EC70C8E3}" sibTransId="{CE803584-56EC-425C-8859-A64168DF6531}"/>
    <dgm:cxn modelId="{14B5A790-6F56-4C37-9C92-2B7B4E6E533B}" type="presOf" srcId="{6973ECED-F389-4BC7-BC7B-43A4175C3EF3}" destId="{08CEF240-44DC-40A9-8C79-C6B4D4F4EE21}" srcOrd="0" destOrd="0" presId="urn:microsoft.com/office/officeart/2005/8/layout/vList2"/>
    <dgm:cxn modelId="{DB97F596-DB0D-4EE0-8209-4A38A294A36F}" type="presOf" srcId="{4DC13D98-E593-42A4-AA29-6A9E36586A4F}" destId="{F3C96160-65C9-4C60-966E-D24F33455ECD}" srcOrd="0" destOrd="1" presId="urn:microsoft.com/office/officeart/2005/8/layout/vList2"/>
    <dgm:cxn modelId="{F54AC0A0-0179-495F-B7DD-33EC2417E870}" type="presOf" srcId="{061FD5B8-022E-40F3-A1C4-4CA0CE86E12D}" destId="{9BAA238A-4C5D-4FF9-9B8C-893B575E6B50}" srcOrd="0" destOrd="0" presId="urn:microsoft.com/office/officeart/2005/8/layout/vList2"/>
    <dgm:cxn modelId="{7CF7C4B2-6617-477E-A9F2-3E31DBBEE53A}" srcId="{FDA05E83-98CF-436A-8FD8-BCE3DE28CA6D}" destId="{153C32E6-90CB-4AD4-8903-78656F01135B}" srcOrd="2" destOrd="0" parTransId="{DA0CFCEE-7524-4935-AAFA-3A9AC469FFB4}" sibTransId="{838E7781-04C8-4B24-AC58-9A01B297B20C}"/>
    <dgm:cxn modelId="{4A6021B3-8AB3-4C54-9681-08EC8FB93570}" type="presOf" srcId="{153C32E6-90CB-4AD4-8903-78656F01135B}" destId="{FD6F4898-D406-4525-8C27-F44675667C14}" srcOrd="0" destOrd="2" presId="urn:microsoft.com/office/officeart/2005/8/layout/vList2"/>
    <dgm:cxn modelId="{1D5A95CC-2294-4A0C-9D33-DC3F22E9547E}" type="presOf" srcId="{4A256602-9CE5-42DE-93A5-6EB8D75C22E7}" destId="{2C9232E3-5841-4541-B8CE-6E37C598E52A}" srcOrd="0" destOrd="0" presId="urn:microsoft.com/office/officeart/2005/8/layout/vList2"/>
    <dgm:cxn modelId="{B786B8CF-1E60-4563-92BA-5F9ADC063DFD}" type="presOf" srcId="{5C88D390-EE85-43B7-A59E-934427915E78}" destId="{F3C96160-65C9-4C60-966E-D24F33455ECD}" srcOrd="0" destOrd="0" presId="urn:microsoft.com/office/officeart/2005/8/layout/vList2"/>
    <dgm:cxn modelId="{724210D3-E2CC-4B0A-954F-8D1459BB886E}" srcId="{FDA05E83-98CF-436A-8FD8-BCE3DE28CA6D}" destId="{3604835A-A2D5-4E0C-88B4-83195E3634BF}" srcOrd="1" destOrd="0" parTransId="{9C3D83B3-29D5-4632-B0C1-E3162439EE6D}" sibTransId="{F8326881-E6D3-4E8A-9878-5AE094893726}"/>
    <dgm:cxn modelId="{31BB11D7-706D-4C09-8DBA-34C62CF8DE3B}" type="presOf" srcId="{3604835A-A2D5-4E0C-88B4-83195E3634BF}" destId="{FD6F4898-D406-4525-8C27-F44675667C14}" srcOrd="0" destOrd="1" presId="urn:microsoft.com/office/officeart/2005/8/layout/vList2"/>
    <dgm:cxn modelId="{CAA2ECF1-F3A6-461D-99AE-2ADA86CBE7C3}" srcId="{6973ECED-F389-4BC7-BC7B-43A4175C3EF3}" destId="{688FFBB9-25C3-47CA-AB16-E813D5025F06}" srcOrd="2" destOrd="0" parTransId="{13792E2B-60B6-4810-B34E-DDCFC591C7E4}" sibTransId="{FB2BA11B-7D89-4AAC-863F-085CA37DB3CC}"/>
    <dgm:cxn modelId="{CA40372B-3A37-46D2-AEFB-0E6EBBD352A5}" type="presParOf" srcId="{08CEF240-44DC-40A9-8C79-C6B4D4F4EE21}" destId="{6D36927C-2121-463F-A79E-34D90B8C2648}" srcOrd="0" destOrd="0" presId="urn:microsoft.com/office/officeart/2005/8/layout/vList2"/>
    <dgm:cxn modelId="{222CD2D1-1948-40CD-9176-B15DD429D230}" type="presParOf" srcId="{08CEF240-44DC-40A9-8C79-C6B4D4F4EE21}" destId="{FD6F4898-D406-4525-8C27-F44675667C14}" srcOrd="1" destOrd="0" presId="urn:microsoft.com/office/officeart/2005/8/layout/vList2"/>
    <dgm:cxn modelId="{B572F49A-621A-43FC-A301-3543E8D83291}" type="presParOf" srcId="{08CEF240-44DC-40A9-8C79-C6B4D4F4EE21}" destId="{251BEA11-C33B-4F72-A680-1C654876154D}" srcOrd="2" destOrd="0" presId="urn:microsoft.com/office/officeart/2005/8/layout/vList2"/>
    <dgm:cxn modelId="{4D3401A0-480B-494B-95FA-2A35DB6CC59A}" type="presParOf" srcId="{08CEF240-44DC-40A9-8C79-C6B4D4F4EE21}" destId="{F3C96160-65C9-4C60-966E-D24F33455ECD}" srcOrd="3" destOrd="0" presId="urn:microsoft.com/office/officeart/2005/8/layout/vList2"/>
    <dgm:cxn modelId="{AEC3F814-3116-41CE-B128-9F5744743C27}" type="presParOf" srcId="{08CEF240-44DC-40A9-8C79-C6B4D4F4EE21}" destId="{7EB3552E-28B8-407C-83A8-989B77563EF8}" srcOrd="4" destOrd="0" presId="urn:microsoft.com/office/officeart/2005/8/layout/vList2"/>
    <dgm:cxn modelId="{2BF63DFD-4FF4-4140-B24C-82A2028DBF0E}" type="presParOf" srcId="{08CEF240-44DC-40A9-8C79-C6B4D4F4EE21}" destId="{9BAA238A-4C5D-4FF9-9B8C-893B575E6B50}" srcOrd="5" destOrd="0" presId="urn:microsoft.com/office/officeart/2005/8/layout/vList2"/>
    <dgm:cxn modelId="{03592CCC-6D48-4AA6-9ACB-8AF96A85488C}" type="presParOf" srcId="{08CEF240-44DC-40A9-8C79-C6B4D4F4EE21}" destId="{2C9232E3-5841-4541-B8CE-6E37C598E5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6927C-2121-463F-A79E-34D90B8C2648}">
      <dsp:nvSpPr>
        <dsp:cNvPr id="0" name=""/>
        <dsp:cNvSpPr/>
      </dsp:nvSpPr>
      <dsp:spPr>
        <a:xfrm>
          <a:off x="0" y="12382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Features</a:t>
          </a:r>
        </a:p>
      </dsp:txBody>
      <dsp:txXfrm>
        <a:off x="28557" y="40939"/>
        <a:ext cx="7184888" cy="527886"/>
      </dsp:txXfrm>
    </dsp:sp>
    <dsp:sp modelId="{FD6F4898-D406-4525-8C27-F44675667C14}">
      <dsp:nvSpPr>
        <dsp:cNvPr id="0" name=""/>
        <dsp:cNvSpPr/>
      </dsp:nvSpPr>
      <dsp:spPr>
        <a:xfrm>
          <a:off x="0" y="597382"/>
          <a:ext cx="7242002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Scenario (Outline)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Steps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Gherkin</a:t>
          </a:r>
        </a:p>
      </dsp:txBody>
      <dsp:txXfrm>
        <a:off x="0" y="597382"/>
        <a:ext cx="7242002" cy="983250"/>
      </dsp:txXfrm>
    </dsp:sp>
    <dsp:sp modelId="{251BEA11-C33B-4F72-A680-1C654876154D}">
      <dsp:nvSpPr>
        <dsp:cNvPr id="0" name=""/>
        <dsp:cNvSpPr/>
      </dsp:nvSpPr>
      <dsp:spPr>
        <a:xfrm>
          <a:off x="0" y="1580632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Glue Code</a:t>
          </a:r>
        </a:p>
      </dsp:txBody>
      <dsp:txXfrm>
        <a:off x="28557" y="1609189"/>
        <a:ext cx="7184888" cy="527886"/>
      </dsp:txXfrm>
    </dsp:sp>
    <dsp:sp modelId="{F3C96160-65C9-4C60-966E-D24F33455ECD}">
      <dsp:nvSpPr>
        <dsp:cNvPr id="0" name=""/>
        <dsp:cNvSpPr/>
      </dsp:nvSpPr>
      <dsp:spPr>
        <a:xfrm>
          <a:off x="0" y="2165632"/>
          <a:ext cx="7242002" cy="65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Step Definitions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(Page Objects)</a:t>
          </a:r>
        </a:p>
      </dsp:txBody>
      <dsp:txXfrm>
        <a:off x="0" y="2165632"/>
        <a:ext cx="7242002" cy="659812"/>
      </dsp:txXfrm>
    </dsp:sp>
    <dsp:sp modelId="{7EB3552E-28B8-407C-83A8-989B77563EF8}">
      <dsp:nvSpPr>
        <dsp:cNvPr id="0" name=""/>
        <dsp:cNvSpPr/>
      </dsp:nvSpPr>
      <dsp:spPr>
        <a:xfrm>
          <a:off x="0" y="2825445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Selenium</a:t>
          </a:r>
        </a:p>
      </dsp:txBody>
      <dsp:txXfrm>
        <a:off x="28557" y="2854002"/>
        <a:ext cx="7184888" cy="527886"/>
      </dsp:txXfrm>
    </dsp:sp>
    <dsp:sp modelId="{9BAA238A-4C5D-4FF9-9B8C-893B575E6B50}">
      <dsp:nvSpPr>
        <dsp:cNvPr id="0" name=""/>
        <dsp:cNvSpPr/>
      </dsp:nvSpPr>
      <dsp:spPr>
        <a:xfrm>
          <a:off x="0" y="3410445"/>
          <a:ext cx="7242002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93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Page Objects</a:t>
          </a:r>
        </a:p>
      </dsp:txBody>
      <dsp:txXfrm>
        <a:off x="0" y="3410445"/>
        <a:ext cx="7242002" cy="414000"/>
      </dsp:txXfrm>
    </dsp:sp>
    <dsp:sp modelId="{2C9232E3-5841-4541-B8CE-6E37C598E52A}">
      <dsp:nvSpPr>
        <dsp:cNvPr id="0" name=""/>
        <dsp:cNvSpPr/>
      </dsp:nvSpPr>
      <dsp:spPr>
        <a:xfrm>
          <a:off x="0" y="3824445"/>
          <a:ext cx="7242002" cy="585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Aplicacion</a:t>
          </a:r>
          <a:endParaRPr lang="en-US" sz="2500" kern="1200" dirty="0"/>
        </a:p>
      </dsp:txBody>
      <dsp:txXfrm>
        <a:off x="28557" y="3853002"/>
        <a:ext cx="7184888" cy="527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Shape 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Shape 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Shape 2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Shape 26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Shape 27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Shape 2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6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8" name="Shape 1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Shape 1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0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2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20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8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600" b="1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0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2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0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9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4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  <a:defRPr sz="14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Shape 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Shape 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621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81621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Shape 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56067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Shape 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103873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Shape 1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852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94852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Shape 1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06515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Shape 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▶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Trebuchet MS"/>
              <a:buNone/>
            </a:pPr>
            <a:r>
              <a:rPr lang="es-ES" sz="54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Selenium </a:t>
            </a:r>
            <a:endParaRPr sz="5400" b="0" i="0" u="none" strike="noStrike" cap="none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Cucumber</a:t>
            </a:r>
            <a:r>
              <a:rPr lang="es-ES" sz="1800" b="0" i="0" u="none" strike="noStrike" cap="none" dirty="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s-ES" sz="1800" b="0" i="0" u="none" strike="noStrike" cap="none" dirty="0" err="1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FrameworK</a:t>
            </a:r>
            <a:endParaRPr sz="1800" b="0" i="0" u="none" strike="noStrike" cap="none" dirty="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45" name="Shape 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1878" y="1307638"/>
            <a:ext cx="176212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2BD-6571-294B-9DF7-EC1568E6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A7422-0C2D-854E-B752-9B2C1E16D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BDD</a:t>
            </a:r>
          </a:p>
          <a:p>
            <a:r>
              <a:rPr lang="en-US" dirty="0"/>
              <a:t>Cucumber</a:t>
            </a:r>
          </a:p>
          <a:p>
            <a:r>
              <a:rPr lang="en-US" dirty="0"/>
              <a:t>Cucumber/Java Demo</a:t>
            </a:r>
          </a:p>
        </p:txBody>
      </p:sp>
    </p:spTree>
    <p:extLst>
      <p:ext uri="{BB962C8B-B14F-4D97-AF65-F5344CB8AC3E}">
        <p14:creationId xmlns:p14="http://schemas.microsoft.com/office/powerpoint/2010/main" val="239174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490D-71FC-2940-81B3-13E40493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Behaviour</a:t>
            </a:r>
            <a:r>
              <a:rPr lang="en-US" dirty="0"/>
              <a:t> Driven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0266-1057-DF4A-93E7-52AC50469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</a:t>
            </a:r>
            <a:r>
              <a:rPr lang="en-US" dirty="0" err="1"/>
              <a:t>Agil</a:t>
            </a:r>
            <a:r>
              <a:rPr lang="en-US" dirty="0"/>
              <a:t> de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generacion</a:t>
            </a:r>
            <a:r>
              <a:rPr lang="en-US" dirty="0"/>
              <a:t> </a:t>
            </a:r>
            <a:r>
              <a:rPr lang="en-US" dirty="0" err="1"/>
              <a:t>basada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interaccion</a:t>
            </a:r>
            <a:r>
              <a:rPr lang="en-US" dirty="0"/>
              <a:t> con </a:t>
            </a:r>
            <a:r>
              <a:rPr lang="en-US" dirty="0" err="1"/>
              <a:t>diferentes</a:t>
            </a:r>
            <a:r>
              <a:rPr lang="en-US" dirty="0"/>
              <a:t> stakeholders del Proyecto: </a:t>
            </a:r>
          </a:p>
          <a:p>
            <a:pPr lvl="1"/>
            <a:r>
              <a:rPr lang="en-US" dirty="0" err="1"/>
              <a:t>Negocio</a:t>
            </a:r>
            <a:r>
              <a:rPr lang="en-US" dirty="0"/>
              <a:t>, </a:t>
            </a:r>
          </a:p>
          <a:p>
            <a:pPr lvl="1"/>
            <a:r>
              <a:rPr lang="en-US" dirty="0" err="1"/>
              <a:t>Desarrolladores</a:t>
            </a:r>
            <a:r>
              <a:rPr lang="en-US"/>
              <a:t>, </a:t>
            </a:r>
          </a:p>
          <a:p>
            <a:pPr lvl="1"/>
            <a:r>
              <a:rPr lang="en-US"/>
              <a:t>Ingenieros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r>
              <a:rPr lang="en-US" dirty="0"/>
              <a:t>Describe un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interacciones</a:t>
            </a:r>
            <a:r>
              <a:rPr lang="en-US" dirty="0"/>
              <a:t> con </a:t>
            </a:r>
            <a:r>
              <a:rPr lang="en-US" dirty="0" err="1"/>
              <a:t>resultados</a:t>
            </a:r>
            <a:r>
              <a:rPr lang="en-US" dirty="0"/>
              <a:t> (Acceptance Criteria)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, </a:t>
            </a:r>
            <a:r>
              <a:rPr lang="en-US" dirty="0" err="1"/>
              <a:t>cuyo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entrega</a:t>
            </a:r>
            <a:r>
              <a:rPr lang="en-US" dirty="0"/>
              <a:t> de software </a:t>
            </a:r>
            <a:r>
              <a:rPr lang="en-US" dirty="0" err="1"/>
              <a:t>bien</a:t>
            </a:r>
            <a:r>
              <a:rPr lang="en-US" dirty="0"/>
              <a:t> </a:t>
            </a:r>
            <a:r>
              <a:rPr lang="en-US" dirty="0" err="1"/>
              <a:t>verificado</a:t>
            </a:r>
            <a:r>
              <a:rPr lang="en-US" dirty="0"/>
              <a:t> que </a:t>
            </a:r>
            <a:r>
              <a:rPr lang="en-US" dirty="0" err="1"/>
              <a:t>aporta</a:t>
            </a:r>
            <a:r>
              <a:rPr lang="en-US" dirty="0"/>
              <a:t> valor a la </a:t>
            </a:r>
            <a:r>
              <a:rPr lang="en-US" dirty="0" err="1"/>
              <a:t>organizacion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726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55F6-6310-4861-862B-C6FE2BF8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Cucumber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930D1D6-35A6-4F47-BFE7-10545AA454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7106252"/>
              </p:ext>
            </p:extLst>
          </p:nvPr>
        </p:nvGraphicFramePr>
        <p:xfrm>
          <a:off x="1486568" y="1475873"/>
          <a:ext cx="7242002" cy="4421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80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5596C-1E25-4E76-B224-26EA8156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7A87D5-BABF-43BF-9343-AB6D9EC0F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015" y="1491175"/>
            <a:ext cx="6556019" cy="34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6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3A922-2298-411B-B73D-D7925611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Palabras Clave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7C3CF9-176C-4DD2-AA54-553F90556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/>
              <a:t>Feature</a:t>
            </a:r>
            <a:r>
              <a:rPr lang="es-MX" dirty="0"/>
              <a:t>: Historia siendo desarrollada</a:t>
            </a:r>
          </a:p>
          <a:p>
            <a:r>
              <a:rPr lang="es-MX" dirty="0" err="1"/>
              <a:t>Scenario</a:t>
            </a:r>
            <a:r>
              <a:rPr lang="es-MX" dirty="0"/>
              <a:t>: Nombre del caso de prueba implementado</a:t>
            </a:r>
          </a:p>
          <a:p>
            <a:r>
              <a:rPr lang="en-US" dirty="0"/>
              <a:t>Given: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indicar</a:t>
            </a:r>
            <a:r>
              <a:rPr lang="en-US" dirty="0"/>
              <a:t> las </a:t>
            </a:r>
            <a:r>
              <a:rPr lang="en-US" dirty="0" err="1"/>
              <a:t>precondiciones</a:t>
            </a:r>
            <a:r>
              <a:rPr lang="en-US" dirty="0"/>
              <a:t> de un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r>
              <a:rPr lang="en-US" dirty="0"/>
              <a:t>When: Indica un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prueba</a:t>
            </a:r>
            <a:endParaRPr lang="en-US" dirty="0"/>
          </a:p>
          <a:p>
            <a:r>
              <a:rPr lang="en-US" dirty="0"/>
              <a:t>Then: Indica una </a:t>
            </a:r>
            <a:r>
              <a:rPr lang="en-US" dirty="0" err="1"/>
              <a:t>verificacion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prueba</a:t>
            </a:r>
            <a:r>
              <a:rPr lang="en-US" dirty="0"/>
              <a:t>.</a:t>
            </a:r>
          </a:p>
          <a:p>
            <a:r>
              <a:rPr lang="en-US" dirty="0"/>
              <a:t>And: </a:t>
            </a:r>
            <a:r>
              <a:rPr lang="en-US" dirty="0" err="1"/>
              <a:t>Acompaña</a:t>
            </a:r>
            <a:r>
              <a:rPr lang="en-US" dirty="0"/>
              <a:t> a When o Then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pasos</a:t>
            </a:r>
            <a:r>
              <a:rPr lang="en-US" dirty="0"/>
              <a:t> o </a:t>
            </a:r>
            <a:r>
              <a:rPr lang="en-US" dirty="0" err="1"/>
              <a:t>verificaciones</a:t>
            </a:r>
            <a:r>
              <a:rPr lang="en-US" dirty="0"/>
              <a:t> extra.</a:t>
            </a:r>
          </a:p>
          <a:p>
            <a:r>
              <a:rPr lang="en-US" dirty="0"/>
              <a:t>But: Lo </a:t>
            </a:r>
            <a:r>
              <a:rPr lang="en-US" dirty="0" err="1"/>
              <a:t>mismo</a:t>
            </a:r>
            <a:r>
              <a:rPr lang="en-US" dirty="0"/>
              <a:t> que And,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985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A38CF-B994-4872-804B-8A005759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Glue</a:t>
            </a:r>
            <a:r>
              <a:rPr lang="es-MX" dirty="0"/>
              <a:t> </a:t>
            </a:r>
            <a:r>
              <a:rPr lang="es-MX" dirty="0" err="1"/>
              <a:t>Code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067FF3-2E2C-4C6E-B14F-610AB138D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Permite convertir los pasos en lenguaje natural en código (Selenium)</a:t>
            </a:r>
          </a:p>
          <a:p>
            <a:r>
              <a:rPr lang="es-MX" dirty="0"/>
              <a:t>Utiliza expresiones regulares para hacer match con el paso indicado</a:t>
            </a:r>
          </a:p>
          <a:p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3F6855-64DD-488E-9005-B8D4A9046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934" y="3258829"/>
            <a:ext cx="5125871" cy="33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67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9F2AE-A254-4F8F-8F6C-EFFB7B13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Scenario</a:t>
            </a:r>
            <a:r>
              <a:rPr lang="es-MX" dirty="0"/>
              <a:t> </a:t>
            </a:r>
            <a:r>
              <a:rPr lang="es-MX" dirty="0" err="1"/>
              <a:t>Outlines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CEB3C3-79FC-4389-ADF4-AFC5B001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35" y="2809413"/>
            <a:ext cx="6278875" cy="3732022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F88627-95DE-4E2A-BBEB-17C88FE7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s-MX" dirty="0"/>
              <a:t>Permite parametrizar un caso de prueba incluyendo una tabla de datos.</a:t>
            </a:r>
          </a:p>
          <a:p>
            <a:r>
              <a:rPr lang="es-MX" dirty="0"/>
              <a:t>Algunos de los pasos contienen parámetros provenientes de la tabla.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4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41207-522F-4119-B2EC-8A80E53D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Glue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en </a:t>
            </a:r>
            <a:r>
              <a:rPr lang="es-MX" dirty="0" err="1"/>
              <a:t>Scenario</a:t>
            </a:r>
            <a:r>
              <a:rPr lang="es-MX" dirty="0"/>
              <a:t> </a:t>
            </a:r>
            <a:r>
              <a:rPr lang="es-MX" dirty="0" err="1"/>
              <a:t>Outlines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07D7B3-9BAB-4EF4-B438-15C50A20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30" y="2768600"/>
            <a:ext cx="876238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08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14224</TotalTime>
  <Words>213</Words>
  <Application>Microsoft Office PowerPoint</Application>
  <PresentationFormat>Panorámica</PresentationFormat>
  <Paragraphs>39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Noto Sans Symbols</vt:lpstr>
      <vt:lpstr>Trebuchet MS</vt:lpstr>
      <vt:lpstr>Faceta</vt:lpstr>
      <vt:lpstr>Selenium </vt:lpstr>
      <vt:lpstr>Agenda</vt:lpstr>
      <vt:lpstr>Behaviour Driven Development</vt:lpstr>
      <vt:lpstr>Cucumber</vt:lpstr>
      <vt:lpstr>Features</vt:lpstr>
      <vt:lpstr>Palabras Clave</vt:lpstr>
      <vt:lpstr>Glue Code</vt:lpstr>
      <vt:lpstr>Scenario Outlines</vt:lpstr>
      <vt:lpstr>Glue Code en Scenario Outlines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OmarPapa</dc:creator>
  <cp:lastModifiedBy>Omar Navarro</cp:lastModifiedBy>
  <cp:revision>10</cp:revision>
  <dcterms:modified xsi:type="dcterms:W3CDTF">2019-05-09T00:11:26Z</dcterms:modified>
</cp:coreProperties>
</file>