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Web-based Meta-Analysis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prepared by web-R.org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mytable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90776"/>
                <a:gridCol w="1107084"/>
                <a:gridCol w="1107084"/>
                <a:gridCol w="642145"/>
              </a:tblGrid>
              <a:tr h="279426"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14153"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(N=287)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(N=570)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208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age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68.7 ± 10.7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60.6 ± 11.2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cardiogenicShock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275 (95.8%)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530 (93.0%)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 ( 4.2%)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 ( 7.0%)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9788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entry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Femoral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119 (41.5%)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193 (33.9%)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Radial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168 (58.5%)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377 (66.1%)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049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Dx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NSTEMI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 (17.4%)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103 (18.1%)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STEMI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 (29.3%)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220 (38.6%)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Unstable Angina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153 (53.3%)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247 (43.3%)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069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EF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56.3 ± 10.1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55.6 ±  9.4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046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height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153.8 ±  6.2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167.9 ±  6.1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046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weight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57.2 ±  9.3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68.7 ± 10.3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069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BMI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24.2 ±  3.6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24.3 ±  3.2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046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obesity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194 (67.6%)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373 (65.4%)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 (32.4%)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197 (34.6%)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188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TC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188.9 ± 51.1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183.3 ± 45.9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188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LDLC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117.8 ± 41.2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116.0 ± 41.1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188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HDLC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39.0 ± 11.5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37.8 ± 10.9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188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TG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119.9 ± 76.2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127.9 ± 97.3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049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DM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173 (60.3%)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380 (66.7%)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114 (39.7%)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190 (33.3%)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049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HBP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 (28.9%)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273 (47.9%)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204 (71.1%)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297 (52.1%)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046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smoking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Ex-smoker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 (17.1%)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155 (27.2%)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Never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209 (72.8%)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123 (21.6%)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3022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Smoker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 (10.1%)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292 (51.2%)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iris[1:10,]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97324"/>
                <a:gridCol w="1205503"/>
                <a:gridCol w="1251454"/>
                <a:gridCol w="1159633"/>
                <a:gridCol w="884896"/>
              </a:tblGrid>
              <a:tr h="314153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70695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0695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0695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0695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0695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0695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0695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0695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0497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0695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000353" y="2143353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1067567" y="2300727"/>
              <a:ext cx="1197669" cy="1908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8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7" name="pl6"/>
            <p:cNvSpPr/>
            <p:nvPr/>
          </p:nvSpPr>
          <p:spPr>
            <a:xfrm>
              <a:off x="2453152" y="2143353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02489" y="2143353"/>
              <a:ext cx="1027853" cy="0"/>
            </a:xfrm>
            <a:custGeom>
              <a:avLst/>
              <a:pathLst>
                <a:path w="1027853" h="0">
                  <a:moveTo>
                    <a:pt x="0" y="0"/>
                  </a:moveTo>
                  <a:lnTo>
                    <a:pt x="10278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02489" y="20830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59452" y="20830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016415" y="20830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73379" y="20830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530342" y="20830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431870" y="19242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688833" y="19242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2945797" y="1924098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202760" y="1924098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459723" y="19242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9" name="pt18"/>
            <p:cNvSpPr/>
            <p:nvPr/>
          </p:nvSpPr>
          <p:spPr>
            <a:xfrm>
              <a:off x="3250747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993784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096569" y="26293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045177" y="26445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302140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456318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199355" y="26445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199355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942391" y="2674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045177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353533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199355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993784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993784" y="26901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507711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3281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456318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250747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404925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404925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199355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353533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02140" y="26445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147962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199355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993784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199355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250747" y="2553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199355" y="2553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096569" y="26293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045177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199355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559103" y="2553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10496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045177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096569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250747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02140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3784" y="2674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199355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250747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4035" y="26597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96569" y="2674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50747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404925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93784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04925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96569" y="26445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353533" y="25380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147962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096569" y="22795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096569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045177" y="229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634035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890999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890999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147962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5428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942391" y="23403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839606" y="2553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79857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993784" y="24468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582643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42391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42391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45177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993784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839606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582643" y="24011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736821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096569" y="24468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890999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736821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890999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942391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993784" y="23403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890999" y="23099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993784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942391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788213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685428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685428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839606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839606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993784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199355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045177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34035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993784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736821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88213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993784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788213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634035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39606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93784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42391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42391" y="24011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36821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890999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47962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839606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784" y="2264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942391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3784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993784" y="218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736821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942391" y="2233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736821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302140" y="22490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096569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839606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993784" y="23099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736821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890999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96569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993784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404925" y="21730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788213" y="21730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582643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96569" y="229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890999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890999" y="21730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839606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147962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096569" y="22490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890999" y="24011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993784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890999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93784" y="22490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890999" y="221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404925" y="21426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890999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890999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788213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993784" y="21730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199355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45177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993784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045177" y="229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45177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045177" y="229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839606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96569" y="23099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147962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93784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736821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993784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199355" y="24011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93784" y="24468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05951" y="2143353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016278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016278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995373" y="26293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37184" y="26445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016278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078995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016278" y="26445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037184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016278" y="2674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037184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037184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058089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016278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953562" y="26901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974467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037184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995373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016278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078995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037184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78995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037184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3932656" y="26445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078995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120806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058089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058089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037184" y="2553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016278" y="2553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058089" y="26293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058089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037184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037184" y="2553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016278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037184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3974467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3995373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016278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3995373" y="2674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037184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3995373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3995373" y="26597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3995373" y="2674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058089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120806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016278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058089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016278" y="26445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037184" y="25380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016278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706159" y="22795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664348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747970" y="229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59821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85254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4348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6159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413482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685254" y="23403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538915" y="2553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455293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601632" y="24468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559821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706159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4476199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4643443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664348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580726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664348" y="24011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538915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727065" y="24468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4559821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4747970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4706159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622537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643443" y="23403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727065" y="23099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768876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664348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55293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518010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497104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538915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89781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664348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664348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706159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643443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4580726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4559821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4643443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4685254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4559821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4413482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4601632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4601632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4601632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4622537" y="24011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4350766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4580726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4977931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4789781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4957025" y="2264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4894309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4936120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5103364" y="218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4664348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040647" y="2233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4936120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998836" y="22490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4789781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4831592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4873403" y="23099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4768876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4789781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4831592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4873403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5124269" y="21730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5166080" y="21730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4768876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4915214" y="229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4747970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124269" y="21730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4747970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4915214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4977931" y="22490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4727065" y="24011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4747970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4894309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4936120" y="22490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4998836" y="221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061553" y="21426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4894309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4789781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4894309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4998836" y="21730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4894309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4873403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4727065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4852498" y="229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4894309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4789781" y="229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4789781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4957025" y="23099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4915214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4810687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4768876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4810687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4852498" y="24011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4789781" y="24468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5358749" y="2143353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613657" y="2143353"/>
              <a:ext cx="1027853" cy="0"/>
            </a:xfrm>
            <a:custGeom>
              <a:avLst/>
              <a:pathLst>
                <a:path w="1027853" h="0">
                  <a:moveTo>
                    <a:pt x="0" y="0"/>
                  </a:moveTo>
                  <a:lnTo>
                    <a:pt x="10278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5613657" y="20830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870620" y="20830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6127584" y="20830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6384547" y="20830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6641510" y="20830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543038" y="19242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800001" y="19242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6056965" y="19242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6313928" y="19242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6570891" y="19242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32" name="pt331"/>
            <p:cNvSpPr/>
            <p:nvPr/>
          </p:nvSpPr>
          <p:spPr>
            <a:xfrm>
              <a:off x="5436847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5436847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5436847" y="26293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5436847" y="26445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5436847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5539633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5488240" y="26445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5436847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5436847" y="2674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5385455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5436847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5436847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5385455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5385455" y="26901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5436847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5539633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5539633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5488240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5488240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5488240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5436847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5539633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5436847" y="26445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5591025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5436847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5436847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5539633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5436847" y="2553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5436847" y="2553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5436847" y="26293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5436847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5539633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5385455" y="2553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5436847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5436847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5436847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5436847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5385455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5436847" y="2674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5436847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5488240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5488240" y="26597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5436847" y="2674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5642418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5539633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5488240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5436847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5436847" y="26445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5436847" y="25380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5436847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6053559" y="22795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6104952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6104952" y="229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6002167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6104952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6002167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6156345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5847989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6002167" y="23403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6053559" y="2553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5847989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6104952" y="24468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5847989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6053559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6002167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6053559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6104952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5847989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6104952" y="24011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5899381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6259130" y="24468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6002167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6104952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5950774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6002167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6053559" y="23403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6053559" y="23099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6207737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6104952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5847989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5899381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5847989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5950774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6156345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6104952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6156345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6104952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6002167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6002167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6002167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5950774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6053559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5950774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5847989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6002167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5950774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6002167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6002167" y="24011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5899381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6002167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6618879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6310523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6413308" y="2264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6259130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6464701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6413308" y="218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6207737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6259130" y="2233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6259130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6618879" y="22490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6361915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6310523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6413308" y="23099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6361915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6567486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6516093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6259130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6464701" y="21730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6516093" y="21730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6104952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6516093" y="229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6361915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6361915" y="21730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6259130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6413308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6259130" y="22490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6259130" y="24011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6259130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6413308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6156345" y="22490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6310523" y="221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6361915" y="21426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6464701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6104952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6053559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6516093" y="21730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6567486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6259130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6259130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6413308" y="229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6567486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6516093" y="229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6310523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6516093" y="23099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6618879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6516093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6310523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6361915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6516093" y="24011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6259130" y="24468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6811548" y="2143353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8143646" y="2150046"/>
              <a:ext cx="0" cy="532355"/>
            </a:xfrm>
            <a:custGeom>
              <a:avLst/>
              <a:pathLst>
                <a:path w="0" h="532355">
                  <a:moveTo>
                    <a:pt x="0" y="5323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8143646" y="2682401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8143646" y="260635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8143646" y="253029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8143646" y="245424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8143646" y="2378198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8143646" y="230214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8143646" y="2226096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8143646" y="2150046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tx491"/>
            <p:cNvSpPr/>
            <p:nvPr/>
          </p:nvSpPr>
          <p:spPr>
            <a:xfrm rot="-5400000">
              <a:off x="8253280" y="2645392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493" name="tx492"/>
            <p:cNvSpPr/>
            <p:nvPr/>
          </p:nvSpPr>
          <p:spPr>
            <a:xfrm rot="-5400000">
              <a:off x="8253181" y="2417141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6.0</a:t>
              </a:r>
            </a:p>
          </p:txBody>
        </p:sp>
        <p:sp>
          <p:nvSpPr>
            <p:cNvPr id="494" name="tx493"/>
            <p:cNvSpPr/>
            <p:nvPr/>
          </p:nvSpPr>
          <p:spPr>
            <a:xfrm rot="-5400000">
              <a:off x="8253776" y="2189584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95" name="pt494"/>
            <p:cNvSpPr/>
            <p:nvPr/>
          </p:nvSpPr>
          <p:spPr>
            <a:xfrm>
              <a:off x="6838254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6838254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6838254" y="26293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6838254" y="26445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6838254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6838254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6838254" y="26445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6838254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6838254" y="2674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6838254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6838254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6838254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6838254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6838254" y="26901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6838254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6838254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6838254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6838254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6838254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6838254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6838254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6838254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6838254" y="26445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6838254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6838254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6838254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6838254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6838254" y="2553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6838254" y="2553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6838254" y="26293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6838254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6838254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6838254" y="2553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6838254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6838254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6838254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6838254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6838254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6838254" y="2674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6838254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6838254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6838254" y="26597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6838254" y="2674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6838254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6838254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6838254" y="26141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6838254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6838254" y="26445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6838254" y="25380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6838254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7454966" y="22795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7454966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7454966" y="229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7454966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7454966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7454966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7454966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7454966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7454966" y="23403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7454966" y="2553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7454966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7454966" y="24468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7454966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7454966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7454966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7454966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7454966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7454966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7454966" y="24011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7454966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7454966" y="24468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7454966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7454966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7454966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7454966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7454966" y="23403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7454966" y="23099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7454966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7454966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7454966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7454966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7454966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7454966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7454966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7454966" y="25228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7454966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7454966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7454966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7454966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7454966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7454966" y="2507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7454966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7454966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7454966" y="2583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7454966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7454966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7454966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7454966" y="24011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7454966" y="2568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7454966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8071678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8071678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8071678" y="2264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8071678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8071678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8071678" y="218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8071678" y="2598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8071678" y="2233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8071678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8071678" y="22490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8071678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8071678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8071678" y="23099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8071678" y="24772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8071678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8071678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8071678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8071678" y="21730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8071678" y="21730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8071678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8071678" y="229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8071678" y="24924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8071678" y="21730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8071678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8071678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8071678" y="22490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8071678" y="24011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8071678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8071678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8071678" y="22490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8071678" y="221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8071678" y="21426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8071678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8071678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8071678" y="2416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8071678" y="21730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8071678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8071678" y="2370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8071678" y="2431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8071678" y="229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8071678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8071678" y="229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8071678" y="2462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8071678" y="23099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8071678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8071678" y="23251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8071678" y="23859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8071678" y="23555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8071678" y="24011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8071678" y="24468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1000353" y="2855424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1000353" y="2968588"/>
              <a:ext cx="0" cy="456304"/>
            </a:xfrm>
            <a:custGeom>
              <a:avLst/>
              <a:pathLst>
                <a:path w="0" h="456304">
                  <a:moveTo>
                    <a:pt x="0" y="4563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940003" y="342489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940003" y="331081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940003" y="319674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940003" y="308266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940003" y="2968588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tx651"/>
            <p:cNvSpPr/>
            <p:nvPr/>
          </p:nvSpPr>
          <p:spPr>
            <a:xfrm rot="-5400000">
              <a:off x="747785" y="3387785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653" name="tx652"/>
            <p:cNvSpPr/>
            <p:nvPr/>
          </p:nvSpPr>
          <p:spPr>
            <a:xfrm rot="-5400000">
              <a:off x="747686" y="3159533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654" name="tx653"/>
            <p:cNvSpPr/>
            <p:nvPr/>
          </p:nvSpPr>
          <p:spPr>
            <a:xfrm rot="-5400000">
              <a:off x="747785" y="2931480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655" name="pt654"/>
            <p:cNvSpPr/>
            <p:nvPr/>
          </p:nvSpPr>
          <p:spPr>
            <a:xfrm>
              <a:off x="1301153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1232629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1164106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1129844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1266891" y="30372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1403938" y="29687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1129844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1266891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1061320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1232629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1403938" y="3014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1198368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119836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1027059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1540985" y="2945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1506724" y="2854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1403938" y="29687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1301153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1506724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1301153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1403938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1301153" y="3014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1129844" y="30372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1301153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1198368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1266891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1266891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1335415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1335415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1164106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1198368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1403938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1335415" y="2923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1438200" y="2900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1232629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1266891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1438200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1232629" y="30372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1061320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1301153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1266891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1095582" y="33338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1061320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1266891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1301153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119836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1301153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1129844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1369676" y="3014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1266891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1952127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1746556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1917865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1438200" y="33338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1780818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1506724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1712294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1232629" y="331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1815080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1335415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1266891" y="34022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1575247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1609509" y="33566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1643771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1472462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1849341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1472462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1540985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1678032" y="33566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1472462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1575247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1643771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1712294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1643771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1746556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1815080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1883603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1849341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1609509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1506724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1438200" y="331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1438200" y="331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1540985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1609509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140393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1609509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1849341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1712294" y="33338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1472462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1438200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1438200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1643771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1540985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1266891" y="33338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1472462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1506724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1506724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1678032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1301153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1506724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1712294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1540985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198638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1712294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178081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2157697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1232629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2054912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1849341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2020650" y="30372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1780818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1746556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1883603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1506724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1540985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1746556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178081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2191959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2191959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1609509" y="33566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1917865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1472462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2191959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1712294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1849341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2020650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1678032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1643771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1746556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2020650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2089174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2260483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1746556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1712294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1643771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2191959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1712294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1746556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1609509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1917865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1849341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1917865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1540985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1883603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1849341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1849341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1712294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178081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1678032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1575247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2453152" y="2855424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tx805"/>
            <p:cNvSpPr/>
            <p:nvPr/>
          </p:nvSpPr>
          <p:spPr>
            <a:xfrm>
              <a:off x="2571414" y="3016371"/>
              <a:ext cx="1095573" cy="188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8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807" name="pl806"/>
            <p:cNvSpPr/>
            <p:nvPr/>
          </p:nvSpPr>
          <p:spPr>
            <a:xfrm>
              <a:off x="3905951" y="2855424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4016278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401627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3995373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4037184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4016278" y="30372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4078995" y="29687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4016278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4037184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4016278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4037184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4037184" y="3014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4058089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401627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3953562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3974467" y="2945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4037184" y="2854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3995373" y="29687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4016278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4078995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4037184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4078995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4037184" y="3014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3932656" y="30372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4078995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4120806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4058089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4058089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4037184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4016278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4058089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4058089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4037184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4037184" y="2923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4016278" y="2900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4037184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3974467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3995373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4016278" y="30372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3995373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4037184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3995373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3995373" y="33338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3995373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4058089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4120806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401627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4058089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4016278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4037184" y="3014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4016278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4706159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4664348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4747970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4559821" y="33338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4685254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4664348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4706159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4413482" y="331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4685254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4538915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4455293" y="34022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4601632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4559821" y="33566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4706159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4476199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4643443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466434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4580726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4664348" y="33566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4538915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4727065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4559821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4747970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4706159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4622537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4643443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4727065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4768876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4664348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4455293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4518010" y="331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4497104" y="331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4538915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4789781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466434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4664348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4706159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4643443" y="33338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4580726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4559821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4643443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4685254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4559821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4413482" y="33338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4601632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4601632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4601632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4622537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4350766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4580726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4977931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4789781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4957025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4894309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4936120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5103364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4664348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5040647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4936120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4998836" y="30372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4789781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4831592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4873403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4768876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4789781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4831592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4873403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5124269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5166080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4768876" y="33566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4915214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4747970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5124269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4747970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4915214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4977931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4727065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4747970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4894309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4936120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4998836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5061553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4894309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4789781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4894309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4998836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4894309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4873403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4727065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4852498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4894309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4789781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4789781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4957025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4915214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4810687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4768876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4810687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4852498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4789781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5358749" y="2855424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5436847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5436847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5436847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5436847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5436847" y="30372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5539633" y="29687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5488240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5436847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5436847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5385455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5436847" y="3014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5436847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5385455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5385455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5436847" y="2945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5539633" y="2854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5539633" y="29687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5488240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5488240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5488240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5436847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5539633" y="3014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5436847" y="30372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5591025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5436847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5436847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5539633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5436847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5436847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5436847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5436847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5539633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5385455" y="2923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5436847" y="2900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5436847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5436847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5436847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5385455" y="30372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5436847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5436847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5488240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5488240" y="33338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5436847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5642418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5539633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5488240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5436847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5436847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5436847" y="3014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5436847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6053559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6104952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6104952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6002167" y="33338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6104952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6002167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6156345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5847989" y="331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6002167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6053559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5847989" y="34022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6104952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5847989" y="33566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6053559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6002167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6053559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6104952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5847989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6104952" y="33566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5899381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6259130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6002167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6104952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5950774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6002167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6053559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6053559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6207737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6104952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5847989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5899381" y="331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5847989" y="331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5950774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6156345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6104952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6156345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6104952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6002167" y="33338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6002167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6002167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5950774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6053559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5950774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5847989" y="33338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6002167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5950774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6002167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6002167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5899381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6002167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6618879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6310523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641330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6259130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6464701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641330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6207737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6259130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6259130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6618879" y="30372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6361915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6310523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641330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6361915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6567486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6516093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6259130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6464701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6516093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6104952" y="33566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6516093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6361915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6361915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6259130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6413308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6259130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6259130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6259130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6413308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6156345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6310523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6361915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6464701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6104952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6053559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6516093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6567486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6259130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6259130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6413308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6567486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6516093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6310523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6516093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6618879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6516093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6310523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6361915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6516093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6259130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6811548" y="2855424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6838254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6838254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6838254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6838254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6838254" y="30372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6838254" y="29687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6838254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6838254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6838254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6838254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6838254" y="3014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6838254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6838254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6838254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6838254" y="2945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6838254" y="2854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6838254" y="29687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6838254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6838254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6838254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6838254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6838254" y="3014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6838254" y="30372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6838254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6838254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6838254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6838254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6838254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6838254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6838254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6838254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6838254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6838254" y="2923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6838254" y="2900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6838254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6838254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6838254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6838254" y="30372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6838254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6838254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6838254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6838254" y="33338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6838254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6838254" y="30600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6838254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6838254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6838254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6838254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6838254" y="3014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6838254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7454966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7454966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7454966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7454966" y="33338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7454966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7454966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7454966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7454966" y="331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7454966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7454966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7454966" y="34022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7454966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7454966" y="33566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7454966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7454966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7454966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7454966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7454966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7454966" y="33566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7454966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7454966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7454966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7454966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7454966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7454966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7454966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7454966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7454966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7454966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7454966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7454966" y="331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7454966" y="331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7454966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7454966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7454966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7454966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7454966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7454966" y="33338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7454966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7454966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7454966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7454966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7454966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7454966" y="33338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7454966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7454966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7454966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7454966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7454966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7454966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8071678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8071678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807167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8071678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807167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807167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8071678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8071678" y="3196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8071678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8071678" y="30372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8071678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8071678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807167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8071678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8071678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8071678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807167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8071678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8071678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8071678" y="33566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8071678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8071678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8071678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8071678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8071678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8071678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8071678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807167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8071678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807167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8071678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8071678" y="29915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8071678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8071678" y="3219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8071678" y="32653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807167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8071678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8071678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807167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8071678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8071678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8071678" y="3151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8071678" y="324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8071678" y="31284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8071678" y="3105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807167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8071678" y="3288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807167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8071678" y="30828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8071678" y="31741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1000353" y="3567496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1301153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1232629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1164106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1129844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1266891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1403938" y="4049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112984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1266891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1061320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1232629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1403938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1198368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1198368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1027059" y="4105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1540985" y="4095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1506724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1403938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1301153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1506724" y="4049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1301153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1403938" y="4049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1301153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1129844" y="4114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1301153" y="4049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1198368" y="40308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1266891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1266891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1335415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1335415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1164106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1198368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1403938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1335415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1438200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1232629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1266891" y="4095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1438200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1232629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1061320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1301153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1266891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1095582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1061320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1266891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1301153" y="40308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1198368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1301153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112984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1369676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1266891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1952127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1746556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1917865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1438200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1780818" y="37802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1506724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1712294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1232629" y="39008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1815080" y="37802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1335415" y="38451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1266891" y="38823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1575247" y="381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1609509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1643771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1472462" y="38730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1849341" y="37987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1472462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1540985" y="3826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1678032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1472462" y="38451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1575247" y="3761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1643771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1712294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1643771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1746556" y="3808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1815080" y="37987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1883603" y="3761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1849341" y="37431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1609509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1506724" y="38823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1438200" y="3854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1438200" y="3863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1540985" y="38451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1609509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1403938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1609509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1849341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1712294" y="37987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1472462" y="3826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1438200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1438200" y="37987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1643771" y="37802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1540985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1266891" y="39008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1472462" y="381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1506724" y="381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1506724" y="381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1678032" y="3808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1301153" y="392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1506724" y="3826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1712294" y="3650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1540985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1986388" y="36595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1712294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1780818" y="36688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2157697" y="35946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1232629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2054912" y="36224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1849341" y="36688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2020650" y="3641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1780818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1746556" y="371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1883603" y="3696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1506724" y="37431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1540985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1746556" y="371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1780818" y="3696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2191959" y="3585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2191959" y="3566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1609509" y="37431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1917865" y="36781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1472462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2191959" y="3585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1712294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1849341" y="36781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2020650" y="3650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1678032" y="3761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1643771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1746556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2020650" y="36688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2089174" y="3641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2260483" y="36131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1746556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1712294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1643771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2191959" y="3641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1712294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1746556" y="3696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1609509" y="3761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1917865" y="37059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1849341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1917865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1540985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1883603" y="36595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1849341" y="36781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1849341" y="37245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6"/>
            <p:cNvSpPr/>
            <p:nvPr/>
          </p:nvSpPr>
          <p:spPr>
            <a:xfrm>
              <a:off x="1712294" y="37431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7"/>
            <p:cNvSpPr/>
            <p:nvPr/>
          </p:nvSpPr>
          <p:spPr>
            <a:xfrm>
              <a:off x="1780818" y="37245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1678032" y="37059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1575247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2453152" y="3567496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3250747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299378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3096569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3045177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3302140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3456318" y="4049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3199355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3199355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2942391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3045177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3353533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3199355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299378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2993784" y="4105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3507711" y="4095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3713281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3456318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3250747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3404925" y="4049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3404925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3199355" y="4049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3353533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3302140" y="4114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3147962" y="4049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3199355" y="40308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2993784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3199355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3250747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3199355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3096569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3045177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3199355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3559103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3610496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3045177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3096569" y="4095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3250747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3302140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2993784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3199355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3250747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2634035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3096569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3250747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3404925" y="40308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299378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3404925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3096569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3353533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3147962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3096569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3096569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3045177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2634035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2890999" y="37802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2890999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3147962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2685428" y="39008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2942391" y="37802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0"/>
            <p:cNvSpPr/>
            <p:nvPr/>
          </p:nvSpPr>
          <p:spPr>
            <a:xfrm>
              <a:off x="2839606" y="38451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1"/>
            <p:cNvSpPr/>
            <p:nvPr/>
          </p:nvSpPr>
          <p:spPr>
            <a:xfrm>
              <a:off x="2479857" y="38823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2"/>
            <p:cNvSpPr/>
            <p:nvPr/>
          </p:nvSpPr>
          <p:spPr>
            <a:xfrm>
              <a:off x="2993784" y="381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3"/>
            <p:cNvSpPr/>
            <p:nvPr/>
          </p:nvSpPr>
          <p:spPr>
            <a:xfrm>
              <a:off x="2582643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4"/>
            <p:cNvSpPr/>
            <p:nvPr/>
          </p:nvSpPr>
          <p:spPr>
            <a:xfrm>
              <a:off x="2942391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5"/>
            <p:cNvSpPr/>
            <p:nvPr/>
          </p:nvSpPr>
          <p:spPr>
            <a:xfrm>
              <a:off x="2942391" y="38730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6"/>
            <p:cNvSpPr/>
            <p:nvPr/>
          </p:nvSpPr>
          <p:spPr>
            <a:xfrm>
              <a:off x="3045177" y="37987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7"/>
            <p:cNvSpPr/>
            <p:nvPr/>
          </p:nvSpPr>
          <p:spPr>
            <a:xfrm>
              <a:off x="2993784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8"/>
            <p:cNvSpPr/>
            <p:nvPr/>
          </p:nvSpPr>
          <p:spPr>
            <a:xfrm>
              <a:off x="2839606" y="3826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9"/>
            <p:cNvSpPr/>
            <p:nvPr/>
          </p:nvSpPr>
          <p:spPr>
            <a:xfrm>
              <a:off x="2582643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0"/>
            <p:cNvSpPr/>
            <p:nvPr/>
          </p:nvSpPr>
          <p:spPr>
            <a:xfrm>
              <a:off x="2736821" y="38451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1"/>
            <p:cNvSpPr/>
            <p:nvPr/>
          </p:nvSpPr>
          <p:spPr>
            <a:xfrm>
              <a:off x="3096569" y="3761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2"/>
            <p:cNvSpPr/>
            <p:nvPr/>
          </p:nvSpPr>
          <p:spPr>
            <a:xfrm>
              <a:off x="2890999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3"/>
            <p:cNvSpPr/>
            <p:nvPr/>
          </p:nvSpPr>
          <p:spPr>
            <a:xfrm>
              <a:off x="2736821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4"/>
            <p:cNvSpPr/>
            <p:nvPr/>
          </p:nvSpPr>
          <p:spPr>
            <a:xfrm>
              <a:off x="2890999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5"/>
            <p:cNvSpPr/>
            <p:nvPr/>
          </p:nvSpPr>
          <p:spPr>
            <a:xfrm>
              <a:off x="2942391" y="3808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6"/>
            <p:cNvSpPr/>
            <p:nvPr/>
          </p:nvSpPr>
          <p:spPr>
            <a:xfrm>
              <a:off x="2993784" y="37987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7"/>
            <p:cNvSpPr/>
            <p:nvPr/>
          </p:nvSpPr>
          <p:spPr>
            <a:xfrm>
              <a:off x="2890999" y="3761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8"/>
            <p:cNvSpPr/>
            <p:nvPr/>
          </p:nvSpPr>
          <p:spPr>
            <a:xfrm>
              <a:off x="2993784" y="37431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9"/>
            <p:cNvSpPr/>
            <p:nvPr/>
          </p:nvSpPr>
          <p:spPr>
            <a:xfrm>
              <a:off x="2942391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0"/>
            <p:cNvSpPr/>
            <p:nvPr/>
          </p:nvSpPr>
          <p:spPr>
            <a:xfrm>
              <a:off x="2788213" y="38823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1"/>
            <p:cNvSpPr/>
            <p:nvPr/>
          </p:nvSpPr>
          <p:spPr>
            <a:xfrm>
              <a:off x="2685428" y="3854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2"/>
            <p:cNvSpPr/>
            <p:nvPr/>
          </p:nvSpPr>
          <p:spPr>
            <a:xfrm>
              <a:off x="2685428" y="3863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3"/>
            <p:cNvSpPr/>
            <p:nvPr/>
          </p:nvSpPr>
          <p:spPr>
            <a:xfrm>
              <a:off x="2839606" y="38451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4"/>
            <p:cNvSpPr/>
            <p:nvPr/>
          </p:nvSpPr>
          <p:spPr>
            <a:xfrm>
              <a:off x="2839606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5"/>
            <p:cNvSpPr/>
            <p:nvPr/>
          </p:nvSpPr>
          <p:spPr>
            <a:xfrm>
              <a:off x="2993784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6"/>
            <p:cNvSpPr/>
            <p:nvPr/>
          </p:nvSpPr>
          <p:spPr>
            <a:xfrm>
              <a:off x="3199355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7"/>
            <p:cNvSpPr/>
            <p:nvPr/>
          </p:nvSpPr>
          <p:spPr>
            <a:xfrm>
              <a:off x="3045177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8"/>
            <p:cNvSpPr/>
            <p:nvPr/>
          </p:nvSpPr>
          <p:spPr>
            <a:xfrm>
              <a:off x="2634035" y="37987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9"/>
            <p:cNvSpPr/>
            <p:nvPr/>
          </p:nvSpPr>
          <p:spPr>
            <a:xfrm>
              <a:off x="2993784" y="3826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0"/>
            <p:cNvSpPr/>
            <p:nvPr/>
          </p:nvSpPr>
          <p:spPr>
            <a:xfrm>
              <a:off x="2736821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1"/>
            <p:cNvSpPr/>
            <p:nvPr/>
          </p:nvSpPr>
          <p:spPr>
            <a:xfrm>
              <a:off x="2788213" y="37987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2"/>
            <p:cNvSpPr/>
            <p:nvPr/>
          </p:nvSpPr>
          <p:spPr>
            <a:xfrm>
              <a:off x="2993784" y="37802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3"/>
            <p:cNvSpPr/>
            <p:nvPr/>
          </p:nvSpPr>
          <p:spPr>
            <a:xfrm>
              <a:off x="2788213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4"/>
            <p:cNvSpPr/>
            <p:nvPr/>
          </p:nvSpPr>
          <p:spPr>
            <a:xfrm>
              <a:off x="2634035" y="39008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5"/>
            <p:cNvSpPr/>
            <p:nvPr/>
          </p:nvSpPr>
          <p:spPr>
            <a:xfrm>
              <a:off x="2839606" y="381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6"/>
            <p:cNvSpPr/>
            <p:nvPr/>
          </p:nvSpPr>
          <p:spPr>
            <a:xfrm>
              <a:off x="2993784" y="381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7"/>
            <p:cNvSpPr/>
            <p:nvPr/>
          </p:nvSpPr>
          <p:spPr>
            <a:xfrm>
              <a:off x="2942391" y="381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8"/>
            <p:cNvSpPr/>
            <p:nvPr/>
          </p:nvSpPr>
          <p:spPr>
            <a:xfrm>
              <a:off x="2942391" y="3808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9"/>
            <p:cNvSpPr/>
            <p:nvPr/>
          </p:nvSpPr>
          <p:spPr>
            <a:xfrm>
              <a:off x="2736821" y="392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0"/>
            <p:cNvSpPr/>
            <p:nvPr/>
          </p:nvSpPr>
          <p:spPr>
            <a:xfrm>
              <a:off x="2890999" y="3826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1"/>
            <p:cNvSpPr/>
            <p:nvPr/>
          </p:nvSpPr>
          <p:spPr>
            <a:xfrm>
              <a:off x="3147962" y="3650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2"/>
            <p:cNvSpPr/>
            <p:nvPr/>
          </p:nvSpPr>
          <p:spPr>
            <a:xfrm>
              <a:off x="2839606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3"/>
            <p:cNvSpPr/>
            <p:nvPr/>
          </p:nvSpPr>
          <p:spPr>
            <a:xfrm>
              <a:off x="2993784" y="36595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4"/>
            <p:cNvSpPr/>
            <p:nvPr/>
          </p:nvSpPr>
          <p:spPr>
            <a:xfrm>
              <a:off x="2942391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5"/>
            <p:cNvSpPr/>
            <p:nvPr/>
          </p:nvSpPr>
          <p:spPr>
            <a:xfrm>
              <a:off x="2993784" y="36688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6"/>
            <p:cNvSpPr/>
            <p:nvPr/>
          </p:nvSpPr>
          <p:spPr>
            <a:xfrm>
              <a:off x="2993784" y="35946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7"/>
            <p:cNvSpPr/>
            <p:nvPr/>
          </p:nvSpPr>
          <p:spPr>
            <a:xfrm>
              <a:off x="2736821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8"/>
            <p:cNvSpPr/>
            <p:nvPr/>
          </p:nvSpPr>
          <p:spPr>
            <a:xfrm>
              <a:off x="2942391" y="36224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9"/>
            <p:cNvSpPr/>
            <p:nvPr/>
          </p:nvSpPr>
          <p:spPr>
            <a:xfrm>
              <a:off x="2736821" y="36688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0"/>
            <p:cNvSpPr/>
            <p:nvPr/>
          </p:nvSpPr>
          <p:spPr>
            <a:xfrm>
              <a:off x="3302140" y="3641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1"/>
            <p:cNvSpPr/>
            <p:nvPr/>
          </p:nvSpPr>
          <p:spPr>
            <a:xfrm>
              <a:off x="3096569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2"/>
            <p:cNvSpPr/>
            <p:nvPr/>
          </p:nvSpPr>
          <p:spPr>
            <a:xfrm>
              <a:off x="2839606" y="371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3"/>
            <p:cNvSpPr/>
            <p:nvPr/>
          </p:nvSpPr>
          <p:spPr>
            <a:xfrm>
              <a:off x="2993784" y="3696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4"/>
            <p:cNvSpPr/>
            <p:nvPr/>
          </p:nvSpPr>
          <p:spPr>
            <a:xfrm>
              <a:off x="2736821" y="37431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5"/>
            <p:cNvSpPr/>
            <p:nvPr/>
          </p:nvSpPr>
          <p:spPr>
            <a:xfrm>
              <a:off x="2890999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6"/>
            <p:cNvSpPr/>
            <p:nvPr/>
          </p:nvSpPr>
          <p:spPr>
            <a:xfrm>
              <a:off x="3096569" y="371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7"/>
            <p:cNvSpPr/>
            <p:nvPr/>
          </p:nvSpPr>
          <p:spPr>
            <a:xfrm>
              <a:off x="2993784" y="3696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8"/>
            <p:cNvSpPr/>
            <p:nvPr/>
          </p:nvSpPr>
          <p:spPr>
            <a:xfrm>
              <a:off x="3404925" y="3585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9"/>
            <p:cNvSpPr/>
            <p:nvPr/>
          </p:nvSpPr>
          <p:spPr>
            <a:xfrm>
              <a:off x="2788213" y="3566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0"/>
            <p:cNvSpPr/>
            <p:nvPr/>
          </p:nvSpPr>
          <p:spPr>
            <a:xfrm>
              <a:off x="2582643" y="37431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1"/>
            <p:cNvSpPr/>
            <p:nvPr/>
          </p:nvSpPr>
          <p:spPr>
            <a:xfrm>
              <a:off x="3096569" y="36781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2"/>
            <p:cNvSpPr/>
            <p:nvPr/>
          </p:nvSpPr>
          <p:spPr>
            <a:xfrm>
              <a:off x="2890999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3"/>
            <p:cNvSpPr/>
            <p:nvPr/>
          </p:nvSpPr>
          <p:spPr>
            <a:xfrm>
              <a:off x="2890999" y="3585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4"/>
            <p:cNvSpPr/>
            <p:nvPr/>
          </p:nvSpPr>
          <p:spPr>
            <a:xfrm>
              <a:off x="2839606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5"/>
            <p:cNvSpPr/>
            <p:nvPr/>
          </p:nvSpPr>
          <p:spPr>
            <a:xfrm>
              <a:off x="3147962" y="36781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6"/>
            <p:cNvSpPr/>
            <p:nvPr/>
          </p:nvSpPr>
          <p:spPr>
            <a:xfrm>
              <a:off x="3096569" y="3650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7"/>
            <p:cNvSpPr/>
            <p:nvPr/>
          </p:nvSpPr>
          <p:spPr>
            <a:xfrm>
              <a:off x="2890999" y="3761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8"/>
            <p:cNvSpPr/>
            <p:nvPr/>
          </p:nvSpPr>
          <p:spPr>
            <a:xfrm>
              <a:off x="2993784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9"/>
            <p:cNvSpPr/>
            <p:nvPr/>
          </p:nvSpPr>
          <p:spPr>
            <a:xfrm>
              <a:off x="2890999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0"/>
            <p:cNvSpPr/>
            <p:nvPr/>
          </p:nvSpPr>
          <p:spPr>
            <a:xfrm>
              <a:off x="2993784" y="36688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1"/>
            <p:cNvSpPr/>
            <p:nvPr/>
          </p:nvSpPr>
          <p:spPr>
            <a:xfrm>
              <a:off x="2890999" y="3641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2"/>
            <p:cNvSpPr/>
            <p:nvPr/>
          </p:nvSpPr>
          <p:spPr>
            <a:xfrm>
              <a:off x="3404925" y="36131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3"/>
            <p:cNvSpPr/>
            <p:nvPr/>
          </p:nvSpPr>
          <p:spPr>
            <a:xfrm>
              <a:off x="2890999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4"/>
            <p:cNvSpPr/>
            <p:nvPr/>
          </p:nvSpPr>
          <p:spPr>
            <a:xfrm>
              <a:off x="2890999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5"/>
            <p:cNvSpPr/>
            <p:nvPr/>
          </p:nvSpPr>
          <p:spPr>
            <a:xfrm>
              <a:off x="2788213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6"/>
            <p:cNvSpPr/>
            <p:nvPr/>
          </p:nvSpPr>
          <p:spPr>
            <a:xfrm>
              <a:off x="2993784" y="3641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7"/>
            <p:cNvSpPr/>
            <p:nvPr/>
          </p:nvSpPr>
          <p:spPr>
            <a:xfrm>
              <a:off x="3199355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8"/>
            <p:cNvSpPr/>
            <p:nvPr/>
          </p:nvSpPr>
          <p:spPr>
            <a:xfrm>
              <a:off x="3045177" y="3696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9"/>
            <p:cNvSpPr/>
            <p:nvPr/>
          </p:nvSpPr>
          <p:spPr>
            <a:xfrm>
              <a:off x="2993784" y="3761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0"/>
            <p:cNvSpPr/>
            <p:nvPr/>
          </p:nvSpPr>
          <p:spPr>
            <a:xfrm>
              <a:off x="3045177" y="37059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1"/>
            <p:cNvSpPr/>
            <p:nvPr/>
          </p:nvSpPr>
          <p:spPr>
            <a:xfrm>
              <a:off x="3045177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2"/>
            <p:cNvSpPr/>
            <p:nvPr/>
          </p:nvSpPr>
          <p:spPr>
            <a:xfrm>
              <a:off x="3045177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3"/>
            <p:cNvSpPr/>
            <p:nvPr/>
          </p:nvSpPr>
          <p:spPr>
            <a:xfrm>
              <a:off x="2839606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4"/>
            <p:cNvSpPr/>
            <p:nvPr/>
          </p:nvSpPr>
          <p:spPr>
            <a:xfrm>
              <a:off x="3096569" y="36595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5"/>
            <p:cNvSpPr/>
            <p:nvPr/>
          </p:nvSpPr>
          <p:spPr>
            <a:xfrm>
              <a:off x="3147962" y="36781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6"/>
            <p:cNvSpPr/>
            <p:nvPr/>
          </p:nvSpPr>
          <p:spPr>
            <a:xfrm>
              <a:off x="2993784" y="37245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7"/>
            <p:cNvSpPr/>
            <p:nvPr/>
          </p:nvSpPr>
          <p:spPr>
            <a:xfrm>
              <a:off x="2736821" y="37431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8"/>
            <p:cNvSpPr/>
            <p:nvPr/>
          </p:nvSpPr>
          <p:spPr>
            <a:xfrm>
              <a:off x="2993784" y="37245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59"/>
            <p:cNvSpPr/>
            <p:nvPr/>
          </p:nvSpPr>
          <p:spPr>
            <a:xfrm>
              <a:off x="3199355" y="37059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0"/>
            <p:cNvSpPr/>
            <p:nvPr/>
          </p:nvSpPr>
          <p:spPr>
            <a:xfrm>
              <a:off x="2993784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3905951" y="3567496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tx1562"/>
            <p:cNvSpPr/>
            <p:nvPr/>
          </p:nvSpPr>
          <p:spPr>
            <a:xfrm>
              <a:off x="4001442" y="3726160"/>
              <a:ext cx="1141114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8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564" name="pl1563"/>
            <p:cNvSpPr/>
            <p:nvPr/>
          </p:nvSpPr>
          <p:spPr>
            <a:xfrm>
              <a:off x="5358749" y="3567496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4"/>
            <p:cNvSpPr/>
            <p:nvPr/>
          </p:nvSpPr>
          <p:spPr>
            <a:xfrm>
              <a:off x="5436847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5"/>
            <p:cNvSpPr/>
            <p:nvPr/>
          </p:nvSpPr>
          <p:spPr>
            <a:xfrm>
              <a:off x="5436847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6"/>
            <p:cNvSpPr/>
            <p:nvPr/>
          </p:nvSpPr>
          <p:spPr>
            <a:xfrm>
              <a:off x="5436847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7"/>
            <p:cNvSpPr/>
            <p:nvPr/>
          </p:nvSpPr>
          <p:spPr>
            <a:xfrm>
              <a:off x="5436847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8"/>
            <p:cNvSpPr/>
            <p:nvPr/>
          </p:nvSpPr>
          <p:spPr>
            <a:xfrm>
              <a:off x="5436847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9"/>
            <p:cNvSpPr/>
            <p:nvPr/>
          </p:nvSpPr>
          <p:spPr>
            <a:xfrm>
              <a:off x="5539633" y="4049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0"/>
            <p:cNvSpPr/>
            <p:nvPr/>
          </p:nvSpPr>
          <p:spPr>
            <a:xfrm>
              <a:off x="5488240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1"/>
            <p:cNvSpPr/>
            <p:nvPr/>
          </p:nvSpPr>
          <p:spPr>
            <a:xfrm>
              <a:off x="5436847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2"/>
            <p:cNvSpPr/>
            <p:nvPr/>
          </p:nvSpPr>
          <p:spPr>
            <a:xfrm>
              <a:off x="5436847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3"/>
            <p:cNvSpPr/>
            <p:nvPr/>
          </p:nvSpPr>
          <p:spPr>
            <a:xfrm>
              <a:off x="5385455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4"/>
            <p:cNvSpPr/>
            <p:nvPr/>
          </p:nvSpPr>
          <p:spPr>
            <a:xfrm>
              <a:off x="5436847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5"/>
            <p:cNvSpPr/>
            <p:nvPr/>
          </p:nvSpPr>
          <p:spPr>
            <a:xfrm>
              <a:off x="5436847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6"/>
            <p:cNvSpPr/>
            <p:nvPr/>
          </p:nvSpPr>
          <p:spPr>
            <a:xfrm>
              <a:off x="5385455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7"/>
            <p:cNvSpPr/>
            <p:nvPr/>
          </p:nvSpPr>
          <p:spPr>
            <a:xfrm>
              <a:off x="5385455" y="4105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8"/>
            <p:cNvSpPr/>
            <p:nvPr/>
          </p:nvSpPr>
          <p:spPr>
            <a:xfrm>
              <a:off x="5436847" y="4095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9"/>
            <p:cNvSpPr/>
            <p:nvPr/>
          </p:nvSpPr>
          <p:spPr>
            <a:xfrm>
              <a:off x="5539633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0"/>
            <p:cNvSpPr/>
            <p:nvPr/>
          </p:nvSpPr>
          <p:spPr>
            <a:xfrm>
              <a:off x="5539633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1"/>
            <p:cNvSpPr/>
            <p:nvPr/>
          </p:nvSpPr>
          <p:spPr>
            <a:xfrm>
              <a:off x="5488240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2"/>
            <p:cNvSpPr/>
            <p:nvPr/>
          </p:nvSpPr>
          <p:spPr>
            <a:xfrm>
              <a:off x="5488240" y="4049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3"/>
            <p:cNvSpPr/>
            <p:nvPr/>
          </p:nvSpPr>
          <p:spPr>
            <a:xfrm>
              <a:off x="5488240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4"/>
            <p:cNvSpPr/>
            <p:nvPr/>
          </p:nvSpPr>
          <p:spPr>
            <a:xfrm>
              <a:off x="5436847" y="4049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5"/>
            <p:cNvSpPr/>
            <p:nvPr/>
          </p:nvSpPr>
          <p:spPr>
            <a:xfrm>
              <a:off x="5539633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6"/>
            <p:cNvSpPr/>
            <p:nvPr/>
          </p:nvSpPr>
          <p:spPr>
            <a:xfrm>
              <a:off x="5436847" y="4114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7"/>
            <p:cNvSpPr/>
            <p:nvPr/>
          </p:nvSpPr>
          <p:spPr>
            <a:xfrm>
              <a:off x="5591025" y="4049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8"/>
            <p:cNvSpPr/>
            <p:nvPr/>
          </p:nvSpPr>
          <p:spPr>
            <a:xfrm>
              <a:off x="5436847" y="40308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9"/>
            <p:cNvSpPr/>
            <p:nvPr/>
          </p:nvSpPr>
          <p:spPr>
            <a:xfrm>
              <a:off x="5436847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0"/>
            <p:cNvSpPr/>
            <p:nvPr/>
          </p:nvSpPr>
          <p:spPr>
            <a:xfrm>
              <a:off x="5539633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1"/>
            <p:cNvSpPr/>
            <p:nvPr/>
          </p:nvSpPr>
          <p:spPr>
            <a:xfrm>
              <a:off x="5436847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2"/>
            <p:cNvSpPr/>
            <p:nvPr/>
          </p:nvSpPr>
          <p:spPr>
            <a:xfrm>
              <a:off x="5436847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3"/>
            <p:cNvSpPr/>
            <p:nvPr/>
          </p:nvSpPr>
          <p:spPr>
            <a:xfrm>
              <a:off x="5436847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4"/>
            <p:cNvSpPr/>
            <p:nvPr/>
          </p:nvSpPr>
          <p:spPr>
            <a:xfrm>
              <a:off x="5436847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5"/>
            <p:cNvSpPr/>
            <p:nvPr/>
          </p:nvSpPr>
          <p:spPr>
            <a:xfrm>
              <a:off x="5539633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6"/>
            <p:cNvSpPr/>
            <p:nvPr/>
          </p:nvSpPr>
          <p:spPr>
            <a:xfrm>
              <a:off x="5385455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7"/>
            <p:cNvSpPr/>
            <p:nvPr/>
          </p:nvSpPr>
          <p:spPr>
            <a:xfrm>
              <a:off x="5436847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8"/>
            <p:cNvSpPr/>
            <p:nvPr/>
          </p:nvSpPr>
          <p:spPr>
            <a:xfrm>
              <a:off x="5436847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9"/>
            <p:cNvSpPr/>
            <p:nvPr/>
          </p:nvSpPr>
          <p:spPr>
            <a:xfrm>
              <a:off x="5436847" y="4095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0"/>
            <p:cNvSpPr/>
            <p:nvPr/>
          </p:nvSpPr>
          <p:spPr>
            <a:xfrm>
              <a:off x="5436847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1"/>
            <p:cNvSpPr/>
            <p:nvPr/>
          </p:nvSpPr>
          <p:spPr>
            <a:xfrm>
              <a:off x="5385455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2"/>
            <p:cNvSpPr/>
            <p:nvPr/>
          </p:nvSpPr>
          <p:spPr>
            <a:xfrm>
              <a:off x="5436847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3"/>
            <p:cNvSpPr/>
            <p:nvPr/>
          </p:nvSpPr>
          <p:spPr>
            <a:xfrm>
              <a:off x="5436847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4"/>
            <p:cNvSpPr/>
            <p:nvPr/>
          </p:nvSpPr>
          <p:spPr>
            <a:xfrm>
              <a:off x="5488240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5"/>
            <p:cNvSpPr/>
            <p:nvPr/>
          </p:nvSpPr>
          <p:spPr>
            <a:xfrm>
              <a:off x="5488240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6"/>
            <p:cNvSpPr/>
            <p:nvPr/>
          </p:nvSpPr>
          <p:spPr>
            <a:xfrm>
              <a:off x="5436847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7"/>
            <p:cNvSpPr/>
            <p:nvPr/>
          </p:nvSpPr>
          <p:spPr>
            <a:xfrm>
              <a:off x="5642418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8"/>
            <p:cNvSpPr/>
            <p:nvPr/>
          </p:nvSpPr>
          <p:spPr>
            <a:xfrm>
              <a:off x="5539633" y="40308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9"/>
            <p:cNvSpPr/>
            <p:nvPr/>
          </p:nvSpPr>
          <p:spPr>
            <a:xfrm>
              <a:off x="5488240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0"/>
            <p:cNvSpPr/>
            <p:nvPr/>
          </p:nvSpPr>
          <p:spPr>
            <a:xfrm>
              <a:off x="5436847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1"/>
            <p:cNvSpPr/>
            <p:nvPr/>
          </p:nvSpPr>
          <p:spPr>
            <a:xfrm>
              <a:off x="5436847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2"/>
            <p:cNvSpPr/>
            <p:nvPr/>
          </p:nvSpPr>
          <p:spPr>
            <a:xfrm>
              <a:off x="5436847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3"/>
            <p:cNvSpPr/>
            <p:nvPr/>
          </p:nvSpPr>
          <p:spPr>
            <a:xfrm>
              <a:off x="5436847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4"/>
            <p:cNvSpPr/>
            <p:nvPr/>
          </p:nvSpPr>
          <p:spPr>
            <a:xfrm>
              <a:off x="6053559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5"/>
            <p:cNvSpPr/>
            <p:nvPr/>
          </p:nvSpPr>
          <p:spPr>
            <a:xfrm>
              <a:off x="6104952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6"/>
            <p:cNvSpPr/>
            <p:nvPr/>
          </p:nvSpPr>
          <p:spPr>
            <a:xfrm>
              <a:off x="6104952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7"/>
            <p:cNvSpPr/>
            <p:nvPr/>
          </p:nvSpPr>
          <p:spPr>
            <a:xfrm>
              <a:off x="6002167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8"/>
            <p:cNvSpPr/>
            <p:nvPr/>
          </p:nvSpPr>
          <p:spPr>
            <a:xfrm>
              <a:off x="6104952" y="37802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9"/>
            <p:cNvSpPr/>
            <p:nvPr/>
          </p:nvSpPr>
          <p:spPr>
            <a:xfrm>
              <a:off x="6002167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0"/>
            <p:cNvSpPr/>
            <p:nvPr/>
          </p:nvSpPr>
          <p:spPr>
            <a:xfrm>
              <a:off x="6156345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1"/>
            <p:cNvSpPr/>
            <p:nvPr/>
          </p:nvSpPr>
          <p:spPr>
            <a:xfrm>
              <a:off x="5847989" y="39008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2"/>
            <p:cNvSpPr/>
            <p:nvPr/>
          </p:nvSpPr>
          <p:spPr>
            <a:xfrm>
              <a:off x="6002167" y="37802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3"/>
            <p:cNvSpPr/>
            <p:nvPr/>
          </p:nvSpPr>
          <p:spPr>
            <a:xfrm>
              <a:off x="6053559" y="38451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4"/>
            <p:cNvSpPr/>
            <p:nvPr/>
          </p:nvSpPr>
          <p:spPr>
            <a:xfrm>
              <a:off x="5847989" y="38823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5"/>
            <p:cNvSpPr/>
            <p:nvPr/>
          </p:nvSpPr>
          <p:spPr>
            <a:xfrm>
              <a:off x="6104952" y="381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6"/>
            <p:cNvSpPr/>
            <p:nvPr/>
          </p:nvSpPr>
          <p:spPr>
            <a:xfrm>
              <a:off x="5847989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7"/>
            <p:cNvSpPr/>
            <p:nvPr/>
          </p:nvSpPr>
          <p:spPr>
            <a:xfrm>
              <a:off x="6053559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8"/>
            <p:cNvSpPr/>
            <p:nvPr/>
          </p:nvSpPr>
          <p:spPr>
            <a:xfrm>
              <a:off x="6002167" y="38730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9"/>
            <p:cNvSpPr/>
            <p:nvPr/>
          </p:nvSpPr>
          <p:spPr>
            <a:xfrm>
              <a:off x="6053559" y="37987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0"/>
            <p:cNvSpPr/>
            <p:nvPr/>
          </p:nvSpPr>
          <p:spPr>
            <a:xfrm>
              <a:off x="6104952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1"/>
            <p:cNvSpPr/>
            <p:nvPr/>
          </p:nvSpPr>
          <p:spPr>
            <a:xfrm>
              <a:off x="5847989" y="3826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2"/>
            <p:cNvSpPr/>
            <p:nvPr/>
          </p:nvSpPr>
          <p:spPr>
            <a:xfrm>
              <a:off x="6104952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3"/>
            <p:cNvSpPr/>
            <p:nvPr/>
          </p:nvSpPr>
          <p:spPr>
            <a:xfrm>
              <a:off x="5899381" y="38451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4"/>
            <p:cNvSpPr/>
            <p:nvPr/>
          </p:nvSpPr>
          <p:spPr>
            <a:xfrm>
              <a:off x="6259130" y="3761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5"/>
            <p:cNvSpPr/>
            <p:nvPr/>
          </p:nvSpPr>
          <p:spPr>
            <a:xfrm>
              <a:off x="6002167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6"/>
            <p:cNvSpPr/>
            <p:nvPr/>
          </p:nvSpPr>
          <p:spPr>
            <a:xfrm>
              <a:off x="6104952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7"/>
            <p:cNvSpPr/>
            <p:nvPr/>
          </p:nvSpPr>
          <p:spPr>
            <a:xfrm>
              <a:off x="5950774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8"/>
            <p:cNvSpPr/>
            <p:nvPr/>
          </p:nvSpPr>
          <p:spPr>
            <a:xfrm>
              <a:off x="6002167" y="3808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9"/>
            <p:cNvSpPr/>
            <p:nvPr/>
          </p:nvSpPr>
          <p:spPr>
            <a:xfrm>
              <a:off x="6053559" y="37987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0"/>
            <p:cNvSpPr/>
            <p:nvPr/>
          </p:nvSpPr>
          <p:spPr>
            <a:xfrm>
              <a:off x="6053559" y="3761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1"/>
            <p:cNvSpPr/>
            <p:nvPr/>
          </p:nvSpPr>
          <p:spPr>
            <a:xfrm>
              <a:off x="6207737" y="37431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2"/>
            <p:cNvSpPr/>
            <p:nvPr/>
          </p:nvSpPr>
          <p:spPr>
            <a:xfrm>
              <a:off x="6104952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3"/>
            <p:cNvSpPr/>
            <p:nvPr/>
          </p:nvSpPr>
          <p:spPr>
            <a:xfrm>
              <a:off x="5847989" y="38823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4"/>
            <p:cNvSpPr/>
            <p:nvPr/>
          </p:nvSpPr>
          <p:spPr>
            <a:xfrm>
              <a:off x="5899381" y="3854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5"/>
            <p:cNvSpPr/>
            <p:nvPr/>
          </p:nvSpPr>
          <p:spPr>
            <a:xfrm>
              <a:off x="5847989" y="3863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6"/>
            <p:cNvSpPr/>
            <p:nvPr/>
          </p:nvSpPr>
          <p:spPr>
            <a:xfrm>
              <a:off x="5950774" y="38451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7"/>
            <p:cNvSpPr/>
            <p:nvPr/>
          </p:nvSpPr>
          <p:spPr>
            <a:xfrm>
              <a:off x="6156345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8"/>
            <p:cNvSpPr/>
            <p:nvPr/>
          </p:nvSpPr>
          <p:spPr>
            <a:xfrm>
              <a:off x="6104952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9"/>
            <p:cNvSpPr/>
            <p:nvPr/>
          </p:nvSpPr>
          <p:spPr>
            <a:xfrm>
              <a:off x="6156345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0"/>
            <p:cNvSpPr/>
            <p:nvPr/>
          </p:nvSpPr>
          <p:spPr>
            <a:xfrm>
              <a:off x="6104952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1"/>
            <p:cNvSpPr/>
            <p:nvPr/>
          </p:nvSpPr>
          <p:spPr>
            <a:xfrm>
              <a:off x="6002167" y="37987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2"/>
            <p:cNvSpPr/>
            <p:nvPr/>
          </p:nvSpPr>
          <p:spPr>
            <a:xfrm>
              <a:off x="6002167" y="3826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3"/>
            <p:cNvSpPr/>
            <p:nvPr/>
          </p:nvSpPr>
          <p:spPr>
            <a:xfrm>
              <a:off x="6002167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4"/>
            <p:cNvSpPr/>
            <p:nvPr/>
          </p:nvSpPr>
          <p:spPr>
            <a:xfrm>
              <a:off x="5950774" y="37987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5"/>
            <p:cNvSpPr/>
            <p:nvPr/>
          </p:nvSpPr>
          <p:spPr>
            <a:xfrm>
              <a:off x="6053559" y="37802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6"/>
            <p:cNvSpPr/>
            <p:nvPr/>
          </p:nvSpPr>
          <p:spPr>
            <a:xfrm>
              <a:off x="5950774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7"/>
            <p:cNvSpPr/>
            <p:nvPr/>
          </p:nvSpPr>
          <p:spPr>
            <a:xfrm>
              <a:off x="5847989" y="39008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8"/>
            <p:cNvSpPr/>
            <p:nvPr/>
          </p:nvSpPr>
          <p:spPr>
            <a:xfrm>
              <a:off x="6002167" y="381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9"/>
            <p:cNvSpPr/>
            <p:nvPr/>
          </p:nvSpPr>
          <p:spPr>
            <a:xfrm>
              <a:off x="5950774" y="381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0"/>
            <p:cNvSpPr/>
            <p:nvPr/>
          </p:nvSpPr>
          <p:spPr>
            <a:xfrm>
              <a:off x="6002167" y="381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1"/>
            <p:cNvSpPr/>
            <p:nvPr/>
          </p:nvSpPr>
          <p:spPr>
            <a:xfrm>
              <a:off x="6002167" y="3808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2"/>
            <p:cNvSpPr/>
            <p:nvPr/>
          </p:nvSpPr>
          <p:spPr>
            <a:xfrm>
              <a:off x="5899381" y="392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3"/>
            <p:cNvSpPr/>
            <p:nvPr/>
          </p:nvSpPr>
          <p:spPr>
            <a:xfrm>
              <a:off x="6002167" y="3826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4"/>
            <p:cNvSpPr/>
            <p:nvPr/>
          </p:nvSpPr>
          <p:spPr>
            <a:xfrm>
              <a:off x="6618879" y="3650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5"/>
            <p:cNvSpPr/>
            <p:nvPr/>
          </p:nvSpPr>
          <p:spPr>
            <a:xfrm>
              <a:off x="6310523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6"/>
            <p:cNvSpPr/>
            <p:nvPr/>
          </p:nvSpPr>
          <p:spPr>
            <a:xfrm>
              <a:off x="6413308" y="36595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7"/>
            <p:cNvSpPr/>
            <p:nvPr/>
          </p:nvSpPr>
          <p:spPr>
            <a:xfrm>
              <a:off x="6259130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8"/>
            <p:cNvSpPr/>
            <p:nvPr/>
          </p:nvSpPr>
          <p:spPr>
            <a:xfrm>
              <a:off x="6464701" y="36688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9"/>
            <p:cNvSpPr/>
            <p:nvPr/>
          </p:nvSpPr>
          <p:spPr>
            <a:xfrm>
              <a:off x="6413308" y="35946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0"/>
            <p:cNvSpPr/>
            <p:nvPr/>
          </p:nvSpPr>
          <p:spPr>
            <a:xfrm>
              <a:off x="6207737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1"/>
            <p:cNvSpPr/>
            <p:nvPr/>
          </p:nvSpPr>
          <p:spPr>
            <a:xfrm>
              <a:off x="6259130" y="36224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2"/>
            <p:cNvSpPr/>
            <p:nvPr/>
          </p:nvSpPr>
          <p:spPr>
            <a:xfrm>
              <a:off x="6259130" y="36688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3"/>
            <p:cNvSpPr/>
            <p:nvPr/>
          </p:nvSpPr>
          <p:spPr>
            <a:xfrm>
              <a:off x="6618879" y="3641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4"/>
            <p:cNvSpPr/>
            <p:nvPr/>
          </p:nvSpPr>
          <p:spPr>
            <a:xfrm>
              <a:off x="6361915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5"/>
            <p:cNvSpPr/>
            <p:nvPr/>
          </p:nvSpPr>
          <p:spPr>
            <a:xfrm>
              <a:off x="6310523" y="371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6"/>
            <p:cNvSpPr/>
            <p:nvPr/>
          </p:nvSpPr>
          <p:spPr>
            <a:xfrm>
              <a:off x="6413308" y="3696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7"/>
            <p:cNvSpPr/>
            <p:nvPr/>
          </p:nvSpPr>
          <p:spPr>
            <a:xfrm>
              <a:off x="6361915" y="37431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8"/>
            <p:cNvSpPr/>
            <p:nvPr/>
          </p:nvSpPr>
          <p:spPr>
            <a:xfrm>
              <a:off x="6567486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9"/>
            <p:cNvSpPr/>
            <p:nvPr/>
          </p:nvSpPr>
          <p:spPr>
            <a:xfrm>
              <a:off x="6516093" y="371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0"/>
            <p:cNvSpPr/>
            <p:nvPr/>
          </p:nvSpPr>
          <p:spPr>
            <a:xfrm>
              <a:off x="6259130" y="3696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1"/>
            <p:cNvSpPr/>
            <p:nvPr/>
          </p:nvSpPr>
          <p:spPr>
            <a:xfrm>
              <a:off x="6464701" y="3585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2"/>
            <p:cNvSpPr/>
            <p:nvPr/>
          </p:nvSpPr>
          <p:spPr>
            <a:xfrm>
              <a:off x="6516093" y="3566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3"/>
            <p:cNvSpPr/>
            <p:nvPr/>
          </p:nvSpPr>
          <p:spPr>
            <a:xfrm>
              <a:off x="6104952" y="37431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4"/>
            <p:cNvSpPr/>
            <p:nvPr/>
          </p:nvSpPr>
          <p:spPr>
            <a:xfrm>
              <a:off x="6516093" y="36781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5"/>
            <p:cNvSpPr/>
            <p:nvPr/>
          </p:nvSpPr>
          <p:spPr>
            <a:xfrm>
              <a:off x="6361915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6"/>
            <p:cNvSpPr/>
            <p:nvPr/>
          </p:nvSpPr>
          <p:spPr>
            <a:xfrm>
              <a:off x="6361915" y="3585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7"/>
            <p:cNvSpPr/>
            <p:nvPr/>
          </p:nvSpPr>
          <p:spPr>
            <a:xfrm>
              <a:off x="6259130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8"/>
            <p:cNvSpPr/>
            <p:nvPr/>
          </p:nvSpPr>
          <p:spPr>
            <a:xfrm>
              <a:off x="6413308" y="36781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9"/>
            <p:cNvSpPr/>
            <p:nvPr/>
          </p:nvSpPr>
          <p:spPr>
            <a:xfrm>
              <a:off x="6259130" y="3650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0"/>
            <p:cNvSpPr/>
            <p:nvPr/>
          </p:nvSpPr>
          <p:spPr>
            <a:xfrm>
              <a:off x="6259130" y="3761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1"/>
            <p:cNvSpPr/>
            <p:nvPr/>
          </p:nvSpPr>
          <p:spPr>
            <a:xfrm>
              <a:off x="6259130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2"/>
            <p:cNvSpPr/>
            <p:nvPr/>
          </p:nvSpPr>
          <p:spPr>
            <a:xfrm>
              <a:off x="6413308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3"/>
            <p:cNvSpPr/>
            <p:nvPr/>
          </p:nvSpPr>
          <p:spPr>
            <a:xfrm>
              <a:off x="6156345" y="36688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4"/>
            <p:cNvSpPr/>
            <p:nvPr/>
          </p:nvSpPr>
          <p:spPr>
            <a:xfrm>
              <a:off x="6310523" y="3641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5"/>
            <p:cNvSpPr/>
            <p:nvPr/>
          </p:nvSpPr>
          <p:spPr>
            <a:xfrm>
              <a:off x="6361915" y="36131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6"/>
            <p:cNvSpPr/>
            <p:nvPr/>
          </p:nvSpPr>
          <p:spPr>
            <a:xfrm>
              <a:off x="6464701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7"/>
            <p:cNvSpPr/>
            <p:nvPr/>
          </p:nvSpPr>
          <p:spPr>
            <a:xfrm>
              <a:off x="6104952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8"/>
            <p:cNvSpPr/>
            <p:nvPr/>
          </p:nvSpPr>
          <p:spPr>
            <a:xfrm>
              <a:off x="6053559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9"/>
            <p:cNvSpPr/>
            <p:nvPr/>
          </p:nvSpPr>
          <p:spPr>
            <a:xfrm>
              <a:off x="6516093" y="3641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0"/>
            <p:cNvSpPr/>
            <p:nvPr/>
          </p:nvSpPr>
          <p:spPr>
            <a:xfrm>
              <a:off x="6567486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1"/>
            <p:cNvSpPr/>
            <p:nvPr/>
          </p:nvSpPr>
          <p:spPr>
            <a:xfrm>
              <a:off x="6259130" y="3696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2"/>
            <p:cNvSpPr/>
            <p:nvPr/>
          </p:nvSpPr>
          <p:spPr>
            <a:xfrm>
              <a:off x="6259130" y="3761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3"/>
            <p:cNvSpPr/>
            <p:nvPr/>
          </p:nvSpPr>
          <p:spPr>
            <a:xfrm>
              <a:off x="6413308" y="37059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4"/>
            <p:cNvSpPr/>
            <p:nvPr/>
          </p:nvSpPr>
          <p:spPr>
            <a:xfrm>
              <a:off x="6567486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5"/>
            <p:cNvSpPr/>
            <p:nvPr/>
          </p:nvSpPr>
          <p:spPr>
            <a:xfrm>
              <a:off x="6516093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6"/>
            <p:cNvSpPr/>
            <p:nvPr/>
          </p:nvSpPr>
          <p:spPr>
            <a:xfrm>
              <a:off x="6310523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7"/>
            <p:cNvSpPr/>
            <p:nvPr/>
          </p:nvSpPr>
          <p:spPr>
            <a:xfrm>
              <a:off x="6516093" y="36595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8"/>
            <p:cNvSpPr/>
            <p:nvPr/>
          </p:nvSpPr>
          <p:spPr>
            <a:xfrm>
              <a:off x="6618879" y="36781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9"/>
            <p:cNvSpPr/>
            <p:nvPr/>
          </p:nvSpPr>
          <p:spPr>
            <a:xfrm>
              <a:off x="6516093" y="37245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0"/>
            <p:cNvSpPr/>
            <p:nvPr/>
          </p:nvSpPr>
          <p:spPr>
            <a:xfrm>
              <a:off x="6310523" y="37431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1"/>
            <p:cNvSpPr/>
            <p:nvPr/>
          </p:nvSpPr>
          <p:spPr>
            <a:xfrm>
              <a:off x="6361915" y="37245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2"/>
            <p:cNvSpPr/>
            <p:nvPr/>
          </p:nvSpPr>
          <p:spPr>
            <a:xfrm>
              <a:off x="6516093" y="37059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3"/>
            <p:cNvSpPr/>
            <p:nvPr/>
          </p:nvSpPr>
          <p:spPr>
            <a:xfrm>
              <a:off x="6259130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6811548" y="3567496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8143646" y="3580118"/>
              <a:ext cx="0" cy="556846"/>
            </a:xfrm>
            <a:custGeom>
              <a:avLst/>
              <a:pathLst>
                <a:path w="0" h="556846">
                  <a:moveTo>
                    <a:pt x="0" y="5568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8143646" y="413696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8143646" y="4044156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8143646" y="3951348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8143646" y="3858541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8143646" y="376573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8143646" y="367292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8143646" y="3580118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tx1723"/>
            <p:cNvSpPr/>
            <p:nvPr/>
          </p:nvSpPr>
          <p:spPr>
            <a:xfrm rot="-5400000">
              <a:off x="8296142" y="4100451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25" name="tx1724"/>
            <p:cNvSpPr/>
            <p:nvPr/>
          </p:nvSpPr>
          <p:spPr>
            <a:xfrm rot="-5400000">
              <a:off x="8295448" y="3914141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26" name="tx1725"/>
            <p:cNvSpPr/>
            <p:nvPr/>
          </p:nvSpPr>
          <p:spPr>
            <a:xfrm rot="-5400000">
              <a:off x="8296142" y="3729220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727" name="tx1726"/>
            <p:cNvSpPr/>
            <p:nvPr/>
          </p:nvSpPr>
          <p:spPr>
            <a:xfrm rot="-5400000">
              <a:off x="8296738" y="3544200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728" name="pt1727"/>
            <p:cNvSpPr/>
            <p:nvPr/>
          </p:nvSpPr>
          <p:spPr>
            <a:xfrm>
              <a:off x="683825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8"/>
            <p:cNvSpPr/>
            <p:nvPr/>
          </p:nvSpPr>
          <p:spPr>
            <a:xfrm>
              <a:off x="683825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9"/>
            <p:cNvSpPr/>
            <p:nvPr/>
          </p:nvSpPr>
          <p:spPr>
            <a:xfrm>
              <a:off x="6838254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0"/>
            <p:cNvSpPr/>
            <p:nvPr/>
          </p:nvSpPr>
          <p:spPr>
            <a:xfrm>
              <a:off x="6838254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1"/>
            <p:cNvSpPr/>
            <p:nvPr/>
          </p:nvSpPr>
          <p:spPr>
            <a:xfrm>
              <a:off x="683825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2"/>
            <p:cNvSpPr/>
            <p:nvPr/>
          </p:nvSpPr>
          <p:spPr>
            <a:xfrm>
              <a:off x="6838254" y="4049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3"/>
            <p:cNvSpPr/>
            <p:nvPr/>
          </p:nvSpPr>
          <p:spPr>
            <a:xfrm>
              <a:off x="683825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4"/>
            <p:cNvSpPr/>
            <p:nvPr/>
          </p:nvSpPr>
          <p:spPr>
            <a:xfrm>
              <a:off x="6838254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5"/>
            <p:cNvSpPr/>
            <p:nvPr/>
          </p:nvSpPr>
          <p:spPr>
            <a:xfrm>
              <a:off x="683825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6"/>
            <p:cNvSpPr/>
            <p:nvPr/>
          </p:nvSpPr>
          <p:spPr>
            <a:xfrm>
              <a:off x="6838254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7"/>
            <p:cNvSpPr/>
            <p:nvPr/>
          </p:nvSpPr>
          <p:spPr>
            <a:xfrm>
              <a:off x="6838254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8"/>
            <p:cNvSpPr/>
            <p:nvPr/>
          </p:nvSpPr>
          <p:spPr>
            <a:xfrm>
              <a:off x="6838254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9"/>
            <p:cNvSpPr/>
            <p:nvPr/>
          </p:nvSpPr>
          <p:spPr>
            <a:xfrm>
              <a:off x="683825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0"/>
            <p:cNvSpPr/>
            <p:nvPr/>
          </p:nvSpPr>
          <p:spPr>
            <a:xfrm>
              <a:off x="6838254" y="4105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1"/>
            <p:cNvSpPr/>
            <p:nvPr/>
          </p:nvSpPr>
          <p:spPr>
            <a:xfrm>
              <a:off x="6838254" y="4095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2"/>
            <p:cNvSpPr/>
            <p:nvPr/>
          </p:nvSpPr>
          <p:spPr>
            <a:xfrm>
              <a:off x="6838254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3"/>
            <p:cNvSpPr/>
            <p:nvPr/>
          </p:nvSpPr>
          <p:spPr>
            <a:xfrm>
              <a:off x="6838254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4"/>
            <p:cNvSpPr/>
            <p:nvPr/>
          </p:nvSpPr>
          <p:spPr>
            <a:xfrm>
              <a:off x="683825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5"/>
            <p:cNvSpPr/>
            <p:nvPr/>
          </p:nvSpPr>
          <p:spPr>
            <a:xfrm>
              <a:off x="6838254" y="4049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6"/>
            <p:cNvSpPr/>
            <p:nvPr/>
          </p:nvSpPr>
          <p:spPr>
            <a:xfrm>
              <a:off x="6838254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7"/>
            <p:cNvSpPr/>
            <p:nvPr/>
          </p:nvSpPr>
          <p:spPr>
            <a:xfrm>
              <a:off x="6838254" y="4049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8"/>
            <p:cNvSpPr/>
            <p:nvPr/>
          </p:nvSpPr>
          <p:spPr>
            <a:xfrm>
              <a:off x="6838254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9"/>
            <p:cNvSpPr/>
            <p:nvPr/>
          </p:nvSpPr>
          <p:spPr>
            <a:xfrm>
              <a:off x="6838254" y="4114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0"/>
            <p:cNvSpPr/>
            <p:nvPr/>
          </p:nvSpPr>
          <p:spPr>
            <a:xfrm>
              <a:off x="6838254" y="4049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1"/>
            <p:cNvSpPr/>
            <p:nvPr/>
          </p:nvSpPr>
          <p:spPr>
            <a:xfrm>
              <a:off x="6838254" y="40308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2"/>
            <p:cNvSpPr/>
            <p:nvPr/>
          </p:nvSpPr>
          <p:spPr>
            <a:xfrm>
              <a:off x="6838254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3"/>
            <p:cNvSpPr/>
            <p:nvPr/>
          </p:nvSpPr>
          <p:spPr>
            <a:xfrm>
              <a:off x="6838254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4"/>
            <p:cNvSpPr/>
            <p:nvPr/>
          </p:nvSpPr>
          <p:spPr>
            <a:xfrm>
              <a:off x="6838254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5"/>
            <p:cNvSpPr/>
            <p:nvPr/>
          </p:nvSpPr>
          <p:spPr>
            <a:xfrm>
              <a:off x="683825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6"/>
            <p:cNvSpPr/>
            <p:nvPr/>
          </p:nvSpPr>
          <p:spPr>
            <a:xfrm>
              <a:off x="6838254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7"/>
            <p:cNvSpPr/>
            <p:nvPr/>
          </p:nvSpPr>
          <p:spPr>
            <a:xfrm>
              <a:off x="6838254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8"/>
            <p:cNvSpPr/>
            <p:nvPr/>
          </p:nvSpPr>
          <p:spPr>
            <a:xfrm>
              <a:off x="6838254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9"/>
            <p:cNvSpPr/>
            <p:nvPr/>
          </p:nvSpPr>
          <p:spPr>
            <a:xfrm>
              <a:off x="6838254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0"/>
            <p:cNvSpPr/>
            <p:nvPr/>
          </p:nvSpPr>
          <p:spPr>
            <a:xfrm>
              <a:off x="683825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1"/>
            <p:cNvSpPr/>
            <p:nvPr/>
          </p:nvSpPr>
          <p:spPr>
            <a:xfrm>
              <a:off x="6838254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2"/>
            <p:cNvSpPr/>
            <p:nvPr/>
          </p:nvSpPr>
          <p:spPr>
            <a:xfrm>
              <a:off x="6838254" y="4095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3"/>
            <p:cNvSpPr/>
            <p:nvPr/>
          </p:nvSpPr>
          <p:spPr>
            <a:xfrm>
              <a:off x="6838254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4"/>
            <p:cNvSpPr/>
            <p:nvPr/>
          </p:nvSpPr>
          <p:spPr>
            <a:xfrm>
              <a:off x="683825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5"/>
            <p:cNvSpPr/>
            <p:nvPr/>
          </p:nvSpPr>
          <p:spPr>
            <a:xfrm>
              <a:off x="6838254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6"/>
            <p:cNvSpPr/>
            <p:nvPr/>
          </p:nvSpPr>
          <p:spPr>
            <a:xfrm>
              <a:off x="6838254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7"/>
            <p:cNvSpPr/>
            <p:nvPr/>
          </p:nvSpPr>
          <p:spPr>
            <a:xfrm>
              <a:off x="6838254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8"/>
            <p:cNvSpPr/>
            <p:nvPr/>
          </p:nvSpPr>
          <p:spPr>
            <a:xfrm>
              <a:off x="6838254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9"/>
            <p:cNvSpPr/>
            <p:nvPr/>
          </p:nvSpPr>
          <p:spPr>
            <a:xfrm>
              <a:off x="6838254" y="4086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0"/>
            <p:cNvSpPr/>
            <p:nvPr/>
          </p:nvSpPr>
          <p:spPr>
            <a:xfrm>
              <a:off x="6838254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1"/>
            <p:cNvSpPr/>
            <p:nvPr/>
          </p:nvSpPr>
          <p:spPr>
            <a:xfrm>
              <a:off x="6838254" y="40308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2"/>
            <p:cNvSpPr/>
            <p:nvPr/>
          </p:nvSpPr>
          <p:spPr>
            <a:xfrm>
              <a:off x="683825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3"/>
            <p:cNvSpPr/>
            <p:nvPr/>
          </p:nvSpPr>
          <p:spPr>
            <a:xfrm>
              <a:off x="6838254" y="4058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4"/>
            <p:cNvSpPr/>
            <p:nvPr/>
          </p:nvSpPr>
          <p:spPr>
            <a:xfrm>
              <a:off x="683825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5"/>
            <p:cNvSpPr/>
            <p:nvPr/>
          </p:nvSpPr>
          <p:spPr>
            <a:xfrm>
              <a:off x="6838254" y="406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6"/>
            <p:cNvSpPr/>
            <p:nvPr/>
          </p:nvSpPr>
          <p:spPr>
            <a:xfrm>
              <a:off x="6838254" y="4077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7"/>
            <p:cNvSpPr/>
            <p:nvPr/>
          </p:nvSpPr>
          <p:spPr>
            <a:xfrm>
              <a:off x="7454966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8"/>
            <p:cNvSpPr/>
            <p:nvPr/>
          </p:nvSpPr>
          <p:spPr>
            <a:xfrm>
              <a:off x="7454966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9"/>
            <p:cNvSpPr/>
            <p:nvPr/>
          </p:nvSpPr>
          <p:spPr>
            <a:xfrm>
              <a:off x="7454966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0"/>
            <p:cNvSpPr/>
            <p:nvPr/>
          </p:nvSpPr>
          <p:spPr>
            <a:xfrm>
              <a:off x="7454966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1"/>
            <p:cNvSpPr/>
            <p:nvPr/>
          </p:nvSpPr>
          <p:spPr>
            <a:xfrm>
              <a:off x="7454966" y="37802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2"/>
            <p:cNvSpPr/>
            <p:nvPr/>
          </p:nvSpPr>
          <p:spPr>
            <a:xfrm>
              <a:off x="7454966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3"/>
            <p:cNvSpPr/>
            <p:nvPr/>
          </p:nvSpPr>
          <p:spPr>
            <a:xfrm>
              <a:off x="7454966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4"/>
            <p:cNvSpPr/>
            <p:nvPr/>
          </p:nvSpPr>
          <p:spPr>
            <a:xfrm>
              <a:off x="7454966" y="39008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5"/>
            <p:cNvSpPr/>
            <p:nvPr/>
          </p:nvSpPr>
          <p:spPr>
            <a:xfrm>
              <a:off x="7454966" y="37802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6"/>
            <p:cNvSpPr/>
            <p:nvPr/>
          </p:nvSpPr>
          <p:spPr>
            <a:xfrm>
              <a:off x="7454966" y="38451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7"/>
            <p:cNvSpPr/>
            <p:nvPr/>
          </p:nvSpPr>
          <p:spPr>
            <a:xfrm>
              <a:off x="7454966" y="38823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8"/>
            <p:cNvSpPr/>
            <p:nvPr/>
          </p:nvSpPr>
          <p:spPr>
            <a:xfrm>
              <a:off x="7454966" y="381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9"/>
            <p:cNvSpPr/>
            <p:nvPr/>
          </p:nvSpPr>
          <p:spPr>
            <a:xfrm>
              <a:off x="7454966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0"/>
            <p:cNvSpPr/>
            <p:nvPr/>
          </p:nvSpPr>
          <p:spPr>
            <a:xfrm>
              <a:off x="7454966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1"/>
            <p:cNvSpPr/>
            <p:nvPr/>
          </p:nvSpPr>
          <p:spPr>
            <a:xfrm>
              <a:off x="7454966" y="38730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2"/>
            <p:cNvSpPr/>
            <p:nvPr/>
          </p:nvSpPr>
          <p:spPr>
            <a:xfrm>
              <a:off x="7454966" y="37987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3"/>
            <p:cNvSpPr/>
            <p:nvPr/>
          </p:nvSpPr>
          <p:spPr>
            <a:xfrm>
              <a:off x="7454966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4"/>
            <p:cNvSpPr/>
            <p:nvPr/>
          </p:nvSpPr>
          <p:spPr>
            <a:xfrm>
              <a:off x="7454966" y="3826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5"/>
            <p:cNvSpPr/>
            <p:nvPr/>
          </p:nvSpPr>
          <p:spPr>
            <a:xfrm>
              <a:off x="7454966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6"/>
            <p:cNvSpPr/>
            <p:nvPr/>
          </p:nvSpPr>
          <p:spPr>
            <a:xfrm>
              <a:off x="7454966" y="38451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7"/>
            <p:cNvSpPr/>
            <p:nvPr/>
          </p:nvSpPr>
          <p:spPr>
            <a:xfrm>
              <a:off x="7454966" y="3761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8"/>
            <p:cNvSpPr/>
            <p:nvPr/>
          </p:nvSpPr>
          <p:spPr>
            <a:xfrm>
              <a:off x="7454966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9"/>
            <p:cNvSpPr/>
            <p:nvPr/>
          </p:nvSpPr>
          <p:spPr>
            <a:xfrm>
              <a:off x="7454966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0"/>
            <p:cNvSpPr/>
            <p:nvPr/>
          </p:nvSpPr>
          <p:spPr>
            <a:xfrm>
              <a:off x="7454966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1"/>
            <p:cNvSpPr/>
            <p:nvPr/>
          </p:nvSpPr>
          <p:spPr>
            <a:xfrm>
              <a:off x="7454966" y="3808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2"/>
            <p:cNvSpPr/>
            <p:nvPr/>
          </p:nvSpPr>
          <p:spPr>
            <a:xfrm>
              <a:off x="7454966" y="37987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3"/>
            <p:cNvSpPr/>
            <p:nvPr/>
          </p:nvSpPr>
          <p:spPr>
            <a:xfrm>
              <a:off x="7454966" y="3761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4"/>
            <p:cNvSpPr/>
            <p:nvPr/>
          </p:nvSpPr>
          <p:spPr>
            <a:xfrm>
              <a:off x="7454966" y="37431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5"/>
            <p:cNvSpPr/>
            <p:nvPr/>
          </p:nvSpPr>
          <p:spPr>
            <a:xfrm>
              <a:off x="7454966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6"/>
            <p:cNvSpPr/>
            <p:nvPr/>
          </p:nvSpPr>
          <p:spPr>
            <a:xfrm>
              <a:off x="7454966" y="38823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7"/>
            <p:cNvSpPr/>
            <p:nvPr/>
          </p:nvSpPr>
          <p:spPr>
            <a:xfrm>
              <a:off x="7454966" y="3854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8"/>
            <p:cNvSpPr/>
            <p:nvPr/>
          </p:nvSpPr>
          <p:spPr>
            <a:xfrm>
              <a:off x="7454966" y="3863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9"/>
            <p:cNvSpPr/>
            <p:nvPr/>
          </p:nvSpPr>
          <p:spPr>
            <a:xfrm>
              <a:off x="7454966" y="38451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0"/>
            <p:cNvSpPr/>
            <p:nvPr/>
          </p:nvSpPr>
          <p:spPr>
            <a:xfrm>
              <a:off x="7454966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1"/>
            <p:cNvSpPr/>
            <p:nvPr/>
          </p:nvSpPr>
          <p:spPr>
            <a:xfrm>
              <a:off x="7454966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2"/>
            <p:cNvSpPr/>
            <p:nvPr/>
          </p:nvSpPr>
          <p:spPr>
            <a:xfrm>
              <a:off x="7454966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3"/>
            <p:cNvSpPr/>
            <p:nvPr/>
          </p:nvSpPr>
          <p:spPr>
            <a:xfrm>
              <a:off x="7454966" y="377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4"/>
            <p:cNvSpPr/>
            <p:nvPr/>
          </p:nvSpPr>
          <p:spPr>
            <a:xfrm>
              <a:off x="7454966" y="37987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5"/>
            <p:cNvSpPr/>
            <p:nvPr/>
          </p:nvSpPr>
          <p:spPr>
            <a:xfrm>
              <a:off x="7454966" y="3826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6"/>
            <p:cNvSpPr/>
            <p:nvPr/>
          </p:nvSpPr>
          <p:spPr>
            <a:xfrm>
              <a:off x="7454966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7"/>
            <p:cNvSpPr/>
            <p:nvPr/>
          </p:nvSpPr>
          <p:spPr>
            <a:xfrm>
              <a:off x="7454966" y="37987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8"/>
            <p:cNvSpPr/>
            <p:nvPr/>
          </p:nvSpPr>
          <p:spPr>
            <a:xfrm>
              <a:off x="7454966" y="37802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9"/>
            <p:cNvSpPr/>
            <p:nvPr/>
          </p:nvSpPr>
          <p:spPr>
            <a:xfrm>
              <a:off x="7454966" y="3835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0"/>
            <p:cNvSpPr/>
            <p:nvPr/>
          </p:nvSpPr>
          <p:spPr>
            <a:xfrm>
              <a:off x="7454966" y="39008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1"/>
            <p:cNvSpPr/>
            <p:nvPr/>
          </p:nvSpPr>
          <p:spPr>
            <a:xfrm>
              <a:off x="7454966" y="381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2"/>
            <p:cNvSpPr/>
            <p:nvPr/>
          </p:nvSpPr>
          <p:spPr>
            <a:xfrm>
              <a:off x="7454966" y="381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3"/>
            <p:cNvSpPr/>
            <p:nvPr/>
          </p:nvSpPr>
          <p:spPr>
            <a:xfrm>
              <a:off x="7454966" y="381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4"/>
            <p:cNvSpPr/>
            <p:nvPr/>
          </p:nvSpPr>
          <p:spPr>
            <a:xfrm>
              <a:off x="7454966" y="3808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5"/>
            <p:cNvSpPr/>
            <p:nvPr/>
          </p:nvSpPr>
          <p:spPr>
            <a:xfrm>
              <a:off x="7454966" y="392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6"/>
            <p:cNvSpPr/>
            <p:nvPr/>
          </p:nvSpPr>
          <p:spPr>
            <a:xfrm>
              <a:off x="7454966" y="3826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7"/>
            <p:cNvSpPr/>
            <p:nvPr/>
          </p:nvSpPr>
          <p:spPr>
            <a:xfrm>
              <a:off x="8071678" y="3650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8"/>
            <p:cNvSpPr/>
            <p:nvPr/>
          </p:nvSpPr>
          <p:spPr>
            <a:xfrm>
              <a:off x="8071678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9"/>
            <p:cNvSpPr/>
            <p:nvPr/>
          </p:nvSpPr>
          <p:spPr>
            <a:xfrm>
              <a:off x="8071678" y="36595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0"/>
            <p:cNvSpPr/>
            <p:nvPr/>
          </p:nvSpPr>
          <p:spPr>
            <a:xfrm>
              <a:off x="8071678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1"/>
            <p:cNvSpPr/>
            <p:nvPr/>
          </p:nvSpPr>
          <p:spPr>
            <a:xfrm>
              <a:off x="8071678" y="36688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2"/>
            <p:cNvSpPr/>
            <p:nvPr/>
          </p:nvSpPr>
          <p:spPr>
            <a:xfrm>
              <a:off x="8071678" y="35946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3"/>
            <p:cNvSpPr/>
            <p:nvPr/>
          </p:nvSpPr>
          <p:spPr>
            <a:xfrm>
              <a:off x="8071678" y="3789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4"/>
            <p:cNvSpPr/>
            <p:nvPr/>
          </p:nvSpPr>
          <p:spPr>
            <a:xfrm>
              <a:off x="8071678" y="36224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5"/>
            <p:cNvSpPr/>
            <p:nvPr/>
          </p:nvSpPr>
          <p:spPr>
            <a:xfrm>
              <a:off x="8071678" y="36688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6"/>
            <p:cNvSpPr/>
            <p:nvPr/>
          </p:nvSpPr>
          <p:spPr>
            <a:xfrm>
              <a:off x="8071678" y="3641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7"/>
            <p:cNvSpPr/>
            <p:nvPr/>
          </p:nvSpPr>
          <p:spPr>
            <a:xfrm>
              <a:off x="8071678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8"/>
            <p:cNvSpPr/>
            <p:nvPr/>
          </p:nvSpPr>
          <p:spPr>
            <a:xfrm>
              <a:off x="8071678" y="371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9"/>
            <p:cNvSpPr/>
            <p:nvPr/>
          </p:nvSpPr>
          <p:spPr>
            <a:xfrm>
              <a:off x="8071678" y="3696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0"/>
            <p:cNvSpPr/>
            <p:nvPr/>
          </p:nvSpPr>
          <p:spPr>
            <a:xfrm>
              <a:off x="8071678" y="37431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1"/>
            <p:cNvSpPr/>
            <p:nvPr/>
          </p:nvSpPr>
          <p:spPr>
            <a:xfrm>
              <a:off x="8071678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2"/>
            <p:cNvSpPr/>
            <p:nvPr/>
          </p:nvSpPr>
          <p:spPr>
            <a:xfrm>
              <a:off x="8071678" y="371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3"/>
            <p:cNvSpPr/>
            <p:nvPr/>
          </p:nvSpPr>
          <p:spPr>
            <a:xfrm>
              <a:off x="8071678" y="3696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4"/>
            <p:cNvSpPr/>
            <p:nvPr/>
          </p:nvSpPr>
          <p:spPr>
            <a:xfrm>
              <a:off x="8071678" y="3585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5"/>
            <p:cNvSpPr/>
            <p:nvPr/>
          </p:nvSpPr>
          <p:spPr>
            <a:xfrm>
              <a:off x="8071678" y="3566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6"/>
            <p:cNvSpPr/>
            <p:nvPr/>
          </p:nvSpPr>
          <p:spPr>
            <a:xfrm>
              <a:off x="8071678" y="37431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7"/>
            <p:cNvSpPr/>
            <p:nvPr/>
          </p:nvSpPr>
          <p:spPr>
            <a:xfrm>
              <a:off x="8071678" y="36781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8"/>
            <p:cNvSpPr/>
            <p:nvPr/>
          </p:nvSpPr>
          <p:spPr>
            <a:xfrm>
              <a:off x="8071678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9"/>
            <p:cNvSpPr/>
            <p:nvPr/>
          </p:nvSpPr>
          <p:spPr>
            <a:xfrm>
              <a:off x="8071678" y="3585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0"/>
            <p:cNvSpPr/>
            <p:nvPr/>
          </p:nvSpPr>
          <p:spPr>
            <a:xfrm>
              <a:off x="8071678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1"/>
            <p:cNvSpPr/>
            <p:nvPr/>
          </p:nvSpPr>
          <p:spPr>
            <a:xfrm>
              <a:off x="8071678" y="36781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2"/>
            <p:cNvSpPr/>
            <p:nvPr/>
          </p:nvSpPr>
          <p:spPr>
            <a:xfrm>
              <a:off x="8071678" y="3650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3"/>
            <p:cNvSpPr/>
            <p:nvPr/>
          </p:nvSpPr>
          <p:spPr>
            <a:xfrm>
              <a:off x="8071678" y="3761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4"/>
            <p:cNvSpPr/>
            <p:nvPr/>
          </p:nvSpPr>
          <p:spPr>
            <a:xfrm>
              <a:off x="8071678" y="3752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5"/>
            <p:cNvSpPr/>
            <p:nvPr/>
          </p:nvSpPr>
          <p:spPr>
            <a:xfrm>
              <a:off x="8071678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6"/>
            <p:cNvSpPr/>
            <p:nvPr/>
          </p:nvSpPr>
          <p:spPr>
            <a:xfrm>
              <a:off x="8071678" y="36688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7"/>
            <p:cNvSpPr/>
            <p:nvPr/>
          </p:nvSpPr>
          <p:spPr>
            <a:xfrm>
              <a:off x="8071678" y="3641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8"/>
            <p:cNvSpPr/>
            <p:nvPr/>
          </p:nvSpPr>
          <p:spPr>
            <a:xfrm>
              <a:off x="8071678" y="36131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9"/>
            <p:cNvSpPr/>
            <p:nvPr/>
          </p:nvSpPr>
          <p:spPr>
            <a:xfrm>
              <a:off x="8071678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0"/>
            <p:cNvSpPr/>
            <p:nvPr/>
          </p:nvSpPr>
          <p:spPr>
            <a:xfrm>
              <a:off x="8071678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1"/>
            <p:cNvSpPr/>
            <p:nvPr/>
          </p:nvSpPr>
          <p:spPr>
            <a:xfrm>
              <a:off x="8071678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2"/>
            <p:cNvSpPr/>
            <p:nvPr/>
          </p:nvSpPr>
          <p:spPr>
            <a:xfrm>
              <a:off x="8071678" y="3641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3"/>
            <p:cNvSpPr/>
            <p:nvPr/>
          </p:nvSpPr>
          <p:spPr>
            <a:xfrm>
              <a:off x="8071678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4"/>
            <p:cNvSpPr/>
            <p:nvPr/>
          </p:nvSpPr>
          <p:spPr>
            <a:xfrm>
              <a:off x="8071678" y="3696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5"/>
            <p:cNvSpPr/>
            <p:nvPr/>
          </p:nvSpPr>
          <p:spPr>
            <a:xfrm>
              <a:off x="8071678" y="3761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6"/>
            <p:cNvSpPr/>
            <p:nvPr/>
          </p:nvSpPr>
          <p:spPr>
            <a:xfrm>
              <a:off x="8071678" y="37059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7"/>
            <p:cNvSpPr/>
            <p:nvPr/>
          </p:nvSpPr>
          <p:spPr>
            <a:xfrm>
              <a:off x="8071678" y="3687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8"/>
            <p:cNvSpPr/>
            <p:nvPr/>
          </p:nvSpPr>
          <p:spPr>
            <a:xfrm>
              <a:off x="8071678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9"/>
            <p:cNvSpPr/>
            <p:nvPr/>
          </p:nvSpPr>
          <p:spPr>
            <a:xfrm>
              <a:off x="8071678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0"/>
            <p:cNvSpPr/>
            <p:nvPr/>
          </p:nvSpPr>
          <p:spPr>
            <a:xfrm>
              <a:off x="8071678" y="36595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1"/>
            <p:cNvSpPr/>
            <p:nvPr/>
          </p:nvSpPr>
          <p:spPr>
            <a:xfrm>
              <a:off x="8071678" y="36781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2"/>
            <p:cNvSpPr/>
            <p:nvPr/>
          </p:nvSpPr>
          <p:spPr>
            <a:xfrm>
              <a:off x="8071678" y="37245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3"/>
            <p:cNvSpPr/>
            <p:nvPr/>
          </p:nvSpPr>
          <p:spPr>
            <a:xfrm>
              <a:off x="8071678" y="37431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4"/>
            <p:cNvSpPr/>
            <p:nvPr/>
          </p:nvSpPr>
          <p:spPr>
            <a:xfrm>
              <a:off x="8071678" y="37245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5"/>
            <p:cNvSpPr/>
            <p:nvPr/>
          </p:nvSpPr>
          <p:spPr>
            <a:xfrm>
              <a:off x="8071678" y="37059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6"/>
            <p:cNvSpPr/>
            <p:nvPr/>
          </p:nvSpPr>
          <p:spPr>
            <a:xfrm>
              <a:off x="8071678" y="37338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1000353" y="4279567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1000353" y="4301470"/>
              <a:ext cx="0" cy="456304"/>
            </a:xfrm>
            <a:custGeom>
              <a:avLst/>
              <a:pathLst>
                <a:path w="0" h="456304">
                  <a:moveTo>
                    <a:pt x="0" y="4563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940003" y="475777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940003" y="4643698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940003" y="452962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940003" y="441554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940003" y="430147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tx1884"/>
            <p:cNvSpPr/>
            <p:nvPr/>
          </p:nvSpPr>
          <p:spPr>
            <a:xfrm rot="-5400000">
              <a:off x="747785" y="4720666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886" name="tx1885"/>
            <p:cNvSpPr/>
            <p:nvPr/>
          </p:nvSpPr>
          <p:spPr>
            <a:xfrm rot="-5400000">
              <a:off x="747785" y="449251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887" name="tx1886"/>
            <p:cNvSpPr/>
            <p:nvPr/>
          </p:nvSpPr>
          <p:spPr>
            <a:xfrm rot="-5400000">
              <a:off x="747785" y="426436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888" name="pt1887"/>
            <p:cNvSpPr/>
            <p:nvPr/>
          </p:nvSpPr>
          <p:spPr>
            <a:xfrm>
              <a:off x="1301153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8"/>
            <p:cNvSpPr/>
            <p:nvPr/>
          </p:nvSpPr>
          <p:spPr>
            <a:xfrm>
              <a:off x="1232629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9"/>
            <p:cNvSpPr/>
            <p:nvPr/>
          </p:nvSpPr>
          <p:spPr>
            <a:xfrm>
              <a:off x="1164106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0"/>
            <p:cNvSpPr/>
            <p:nvPr/>
          </p:nvSpPr>
          <p:spPr>
            <a:xfrm>
              <a:off x="112984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1"/>
            <p:cNvSpPr/>
            <p:nvPr/>
          </p:nvSpPr>
          <p:spPr>
            <a:xfrm>
              <a:off x="1266891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2"/>
            <p:cNvSpPr/>
            <p:nvPr/>
          </p:nvSpPr>
          <p:spPr>
            <a:xfrm>
              <a:off x="1403938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3"/>
            <p:cNvSpPr/>
            <p:nvPr/>
          </p:nvSpPr>
          <p:spPr>
            <a:xfrm>
              <a:off x="1129844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4"/>
            <p:cNvSpPr/>
            <p:nvPr/>
          </p:nvSpPr>
          <p:spPr>
            <a:xfrm>
              <a:off x="1266891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5"/>
            <p:cNvSpPr/>
            <p:nvPr/>
          </p:nvSpPr>
          <p:spPr>
            <a:xfrm>
              <a:off x="1061320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6"/>
            <p:cNvSpPr/>
            <p:nvPr/>
          </p:nvSpPr>
          <p:spPr>
            <a:xfrm>
              <a:off x="1232629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7"/>
            <p:cNvSpPr/>
            <p:nvPr/>
          </p:nvSpPr>
          <p:spPr>
            <a:xfrm>
              <a:off x="1403938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8"/>
            <p:cNvSpPr/>
            <p:nvPr/>
          </p:nvSpPr>
          <p:spPr>
            <a:xfrm>
              <a:off x="1198368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9"/>
            <p:cNvSpPr/>
            <p:nvPr/>
          </p:nvSpPr>
          <p:spPr>
            <a:xfrm>
              <a:off x="1198368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0"/>
            <p:cNvSpPr/>
            <p:nvPr/>
          </p:nvSpPr>
          <p:spPr>
            <a:xfrm>
              <a:off x="1027059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1"/>
            <p:cNvSpPr/>
            <p:nvPr/>
          </p:nvSpPr>
          <p:spPr>
            <a:xfrm>
              <a:off x="1540985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2"/>
            <p:cNvSpPr/>
            <p:nvPr/>
          </p:nvSpPr>
          <p:spPr>
            <a:xfrm>
              <a:off x="1506724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3"/>
            <p:cNvSpPr/>
            <p:nvPr/>
          </p:nvSpPr>
          <p:spPr>
            <a:xfrm>
              <a:off x="1403938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4"/>
            <p:cNvSpPr/>
            <p:nvPr/>
          </p:nvSpPr>
          <p:spPr>
            <a:xfrm>
              <a:off x="1301153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5"/>
            <p:cNvSpPr/>
            <p:nvPr/>
          </p:nvSpPr>
          <p:spPr>
            <a:xfrm>
              <a:off x="1506724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6"/>
            <p:cNvSpPr/>
            <p:nvPr/>
          </p:nvSpPr>
          <p:spPr>
            <a:xfrm>
              <a:off x="1301153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7"/>
            <p:cNvSpPr/>
            <p:nvPr/>
          </p:nvSpPr>
          <p:spPr>
            <a:xfrm>
              <a:off x="1403938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8"/>
            <p:cNvSpPr/>
            <p:nvPr/>
          </p:nvSpPr>
          <p:spPr>
            <a:xfrm>
              <a:off x="1301153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9"/>
            <p:cNvSpPr/>
            <p:nvPr/>
          </p:nvSpPr>
          <p:spPr>
            <a:xfrm>
              <a:off x="112984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0"/>
            <p:cNvSpPr/>
            <p:nvPr/>
          </p:nvSpPr>
          <p:spPr>
            <a:xfrm>
              <a:off x="1301153" y="4735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1"/>
            <p:cNvSpPr/>
            <p:nvPr/>
          </p:nvSpPr>
          <p:spPr>
            <a:xfrm>
              <a:off x="1198368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2"/>
            <p:cNvSpPr/>
            <p:nvPr/>
          </p:nvSpPr>
          <p:spPr>
            <a:xfrm>
              <a:off x="1266891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3"/>
            <p:cNvSpPr/>
            <p:nvPr/>
          </p:nvSpPr>
          <p:spPr>
            <a:xfrm>
              <a:off x="1266891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4"/>
            <p:cNvSpPr/>
            <p:nvPr/>
          </p:nvSpPr>
          <p:spPr>
            <a:xfrm>
              <a:off x="1335415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5"/>
            <p:cNvSpPr/>
            <p:nvPr/>
          </p:nvSpPr>
          <p:spPr>
            <a:xfrm>
              <a:off x="1335415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6"/>
            <p:cNvSpPr/>
            <p:nvPr/>
          </p:nvSpPr>
          <p:spPr>
            <a:xfrm>
              <a:off x="1164106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7"/>
            <p:cNvSpPr/>
            <p:nvPr/>
          </p:nvSpPr>
          <p:spPr>
            <a:xfrm>
              <a:off x="1198368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8"/>
            <p:cNvSpPr/>
            <p:nvPr/>
          </p:nvSpPr>
          <p:spPr>
            <a:xfrm>
              <a:off x="1403938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9"/>
            <p:cNvSpPr/>
            <p:nvPr/>
          </p:nvSpPr>
          <p:spPr>
            <a:xfrm>
              <a:off x="1335415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0"/>
            <p:cNvSpPr/>
            <p:nvPr/>
          </p:nvSpPr>
          <p:spPr>
            <a:xfrm>
              <a:off x="1438200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1"/>
            <p:cNvSpPr/>
            <p:nvPr/>
          </p:nvSpPr>
          <p:spPr>
            <a:xfrm>
              <a:off x="1232629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2"/>
            <p:cNvSpPr/>
            <p:nvPr/>
          </p:nvSpPr>
          <p:spPr>
            <a:xfrm>
              <a:off x="1266891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3"/>
            <p:cNvSpPr/>
            <p:nvPr/>
          </p:nvSpPr>
          <p:spPr>
            <a:xfrm>
              <a:off x="1438200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4"/>
            <p:cNvSpPr/>
            <p:nvPr/>
          </p:nvSpPr>
          <p:spPr>
            <a:xfrm>
              <a:off x="1232629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5"/>
            <p:cNvSpPr/>
            <p:nvPr/>
          </p:nvSpPr>
          <p:spPr>
            <a:xfrm>
              <a:off x="1061320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6"/>
            <p:cNvSpPr/>
            <p:nvPr/>
          </p:nvSpPr>
          <p:spPr>
            <a:xfrm>
              <a:off x="1301153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7"/>
            <p:cNvSpPr/>
            <p:nvPr/>
          </p:nvSpPr>
          <p:spPr>
            <a:xfrm>
              <a:off x="1266891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8"/>
            <p:cNvSpPr/>
            <p:nvPr/>
          </p:nvSpPr>
          <p:spPr>
            <a:xfrm>
              <a:off x="1095582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9"/>
            <p:cNvSpPr/>
            <p:nvPr/>
          </p:nvSpPr>
          <p:spPr>
            <a:xfrm>
              <a:off x="1061320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0"/>
            <p:cNvSpPr/>
            <p:nvPr/>
          </p:nvSpPr>
          <p:spPr>
            <a:xfrm>
              <a:off x="1266891" y="471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1"/>
            <p:cNvSpPr/>
            <p:nvPr/>
          </p:nvSpPr>
          <p:spPr>
            <a:xfrm>
              <a:off x="1301153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2"/>
            <p:cNvSpPr/>
            <p:nvPr/>
          </p:nvSpPr>
          <p:spPr>
            <a:xfrm>
              <a:off x="1198368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3"/>
            <p:cNvSpPr/>
            <p:nvPr/>
          </p:nvSpPr>
          <p:spPr>
            <a:xfrm>
              <a:off x="1301153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4"/>
            <p:cNvSpPr/>
            <p:nvPr/>
          </p:nvSpPr>
          <p:spPr>
            <a:xfrm>
              <a:off x="112984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5"/>
            <p:cNvSpPr/>
            <p:nvPr/>
          </p:nvSpPr>
          <p:spPr>
            <a:xfrm>
              <a:off x="1369676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6"/>
            <p:cNvSpPr/>
            <p:nvPr/>
          </p:nvSpPr>
          <p:spPr>
            <a:xfrm>
              <a:off x="1266891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7"/>
            <p:cNvSpPr/>
            <p:nvPr/>
          </p:nvSpPr>
          <p:spPr>
            <a:xfrm>
              <a:off x="1952127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8"/>
            <p:cNvSpPr/>
            <p:nvPr/>
          </p:nvSpPr>
          <p:spPr>
            <a:xfrm>
              <a:off x="1746556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9"/>
            <p:cNvSpPr/>
            <p:nvPr/>
          </p:nvSpPr>
          <p:spPr>
            <a:xfrm>
              <a:off x="1917865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0"/>
            <p:cNvSpPr/>
            <p:nvPr/>
          </p:nvSpPr>
          <p:spPr>
            <a:xfrm>
              <a:off x="1438200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1"/>
            <p:cNvSpPr/>
            <p:nvPr/>
          </p:nvSpPr>
          <p:spPr>
            <a:xfrm>
              <a:off x="1780818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2"/>
            <p:cNvSpPr/>
            <p:nvPr/>
          </p:nvSpPr>
          <p:spPr>
            <a:xfrm>
              <a:off x="1506724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3"/>
            <p:cNvSpPr/>
            <p:nvPr/>
          </p:nvSpPr>
          <p:spPr>
            <a:xfrm>
              <a:off x="1712294" y="4484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4"/>
            <p:cNvSpPr/>
            <p:nvPr/>
          </p:nvSpPr>
          <p:spPr>
            <a:xfrm>
              <a:off x="1232629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5"/>
            <p:cNvSpPr/>
            <p:nvPr/>
          </p:nvSpPr>
          <p:spPr>
            <a:xfrm>
              <a:off x="1815080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6"/>
            <p:cNvSpPr/>
            <p:nvPr/>
          </p:nvSpPr>
          <p:spPr>
            <a:xfrm>
              <a:off x="1335415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7"/>
            <p:cNvSpPr/>
            <p:nvPr/>
          </p:nvSpPr>
          <p:spPr>
            <a:xfrm>
              <a:off x="1266891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8"/>
            <p:cNvSpPr/>
            <p:nvPr/>
          </p:nvSpPr>
          <p:spPr>
            <a:xfrm>
              <a:off x="1575247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9"/>
            <p:cNvSpPr/>
            <p:nvPr/>
          </p:nvSpPr>
          <p:spPr>
            <a:xfrm>
              <a:off x="1609509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0"/>
            <p:cNvSpPr/>
            <p:nvPr/>
          </p:nvSpPr>
          <p:spPr>
            <a:xfrm>
              <a:off x="1643771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1"/>
            <p:cNvSpPr/>
            <p:nvPr/>
          </p:nvSpPr>
          <p:spPr>
            <a:xfrm>
              <a:off x="1472462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2"/>
            <p:cNvSpPr/>
            <p:nvPr/>
          </p:nvSpPr>
          <p:spPr>
            <a:xfrm>
              <a:off x="1849341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3"/>
            <p:cNvSpPr/>
            <p:nvPr/>
          </p:nvSpPr>
          <p:spPr>
            <a:xfrm>
              <a:off x="1472462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4"/>
            <p:cNvSpPr/>
            <p:nvPr/>
          </p:nvSpPr>
          <p:spPr>
            <a:xfrm>
              <a:off x="1540985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5"/>
            <p:cNvSpPr/>
            <p:nvPr/>
          </p:nvSpPr>
          <p:spPr>
            <a:xfrm>
              <a:off x="1678032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6"/>
            <p:cNvSpPr/>
            <p:nvPr/>
          </p:nvSpPr>
          <p:spPr>
            <a:xfrm>
              <a:off x="1472462" y="459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7"/>
            <p:cNvSpPr/>
            <p:nvPr/>
          </p:nvSpPr>
          <p:spPr>
            <a:xfrm>
              <a:off x="1575247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8"/>
            <p:cNvSpPr/>
            <p:nvPr/>
          </p:nvSpPr>
          <p:spPr>
            <a:xfrm>
              <a:off x="1643771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9"/>
            <p:cNvSpPr/>
            <p:nvPr/>
          </p:nvSpPr>
          <p:spPr>
            <a:xfrm>
              <a:off x="1712294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0"/>
            <p:cNvSpPr/>
            <p:nvPr/>
          </p:nvSpPr>
          <p:spPr>
            <a:xfrm>
              <a:off x="1643771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1"/>
            <p:cNvSpPr/>
            <p:nvPr/>
          </p:nvSpPr>
          <p:spPr>
            <a:xfrm>
              <a:off x="174655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2"/>
            <p:cNvSpPr/>
            <p:nvPr/>
          </p:nvSpPr>
          <p:spPr>
            <a:xfrm>
              <a:off x="1815080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3"/>
            <p:cNvSpPr/>
            <p:nvPr/>
          </p:nvSpPr>
          <p:spPr>
            <a:xfrm>
              <a:off x="1883603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4"/>
            <p:cNvSpPr/>
            <p:nvPr/>
          </p:nvSpPr>
          <p:spPr>
            <a:xfrm>
              <a:off x="1849341" y="44613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5"/>
            <p:cNvSpPr/>
            <p:nvPr/>
          </p:nvSpPr>
          <p:spPr>
            <a:xfrm>
              <a:off x="1609509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6"/>
            <p:cNvSpPr/>
            <p:nvPr/>
          </p:nvSpPr>
          <p:spPr>
            <a:xfrm>
              <a:off x="1506724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7"/>
            <p:cNvSpPr/>
            <p:nvPr/>
          </p:nvSpPr>
          <p:spPr>
            <a:xfrm>
              <a:off x="1438200" y="459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8"/>
            <p:cNvSpPr/>
            <p:nvPr/>
          </p:nvSpPr>
          <p:spPr>
            <a:xfrm>
              <a:off x="1438200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9"/>
            <p:cNvSpPr/>
            <p:nvPr/>
          </p:nvSpPr>
          <p:spPr>
            <a:xfrm>
              <a:off x="1540985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0"/>
            <p:cNvSpPr/>
            <p:nvPr/>
          </p:nvSpPr>
          <p:spPr>
            <a:xfrm>
              <a:off x="1609509" y="4484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1"/>
            <p:cNvSpPr/>
            <p:nvPr/>
          </p:nvSpPr>
          <p:spPr>
            <a:xfrm>
              <a:off x="1403938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2"/>
            <p:cNvSpPr/>
            <p:nvPr/>
          </p:nvSpPr>
          <p:spPr>
            <a:xfrm>
              <a:off x="1609509" y="4484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3"/>
            <p:cNvSpPr/>
            <p:nvPr/>
          </p:nvSpPr>
          <p:spPr>
            <a:xfrm>
              <a:off x="1849341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4"/>
            <p:cNvSpPr/>
            <p:nvPr/>
          </p:nvSpPr>
          <p:spPr>
            <a:xfrm>
              <a:off x="1712294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5"/>
            <p:cNvSpPr/>
            <p:nvPr/>
          </p:nvSpPr>
          <p:spPr>
            <a:xfrm>
              <a:off x="1472462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6"/>
            <p:cNvSpPr/>
            <p:nvPr/>
          </p:nvSpPr>
          <p:spPr>
            <a:xfrm>
              <a:off x="1438200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7"/>
            <p:cNvSpPr/>
            <p:nvPr/>
          </p:nvSpPr>
          <p:spPr>
            <a:xfrm>
              <a:off x="1438200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8"/>
            <p:cNvSpPr/>
            <p:nvPr/>
          </p:nvSpPr>
          <p:spPr>
            <a:xfrm>
              <a:off x="1643771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9"/>
            <p:cNvSpPr/>
            <p:nvPr/>
          </p:nvSpPr>
          <p:spPr>
            <a:xfrm>
              <a:off x="1540985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0"/>
            <p:cNvSpPr/>
            <p:nvPr/>
          </p:nvSpPr>
          <p:spPr>
            <a:xfrm>
              <a:off x="1266891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1"/>
            <p:cNvSpPr/>
            <p:nvPr/>
          </p:nvSpPr>
          <p:spPr>
            <a:xfrm>
              <a:off x="1472462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2"/>
            <p:cNvSpPr/>
            <p:nvPr/>
          </p:nvSpPr>
          <p:spPr>
            <a:xfrm>
              <a:off x="1506724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3"/>
            <p:cNvSpPr/>
            <p:nvPr/>
          </p:nvSpPr>
          <p:spPr>
            <a:xfrm>
              <a:off x="1506724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4"/>
            <p:cNvSpPr/>
            <p:nvPr/>
          </p:nvSpPr>
          <p:spPr>
            <a:xfrm>
              <a:off x="1678032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5"/>
            <p:cNvSpPr/>
            <p:nvPr/>
          </p:nvSpPr>
          <p:spPr>
            <a:xfrm>
              <a:off x="1301153" y="459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6"/>
            <p:cNvSpPr/>
            <p:nvPr/>
          </p:nvSpPr>
          <p:spPr>
            <a:xfrm>
              <a:off x="1506724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7"/>
            <p:cNvSpPr/>
            <p:nvPr/>
          </p:nvSpPr>
          <p:spPr>
            <a:xfrm>
              <a:off x="1712294" y="42788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8"/>
            <p:cNvSpPr/>
            <p:nvPr/>
          </p:nvSpPr>
          <p:spPr>
            <a:xfrm>
              <a:off x="1540985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9"/>
            <p:cNvSpPr/>
            <p:nvPr/>
          </p:nvSpPr>
          <p:spPr>
            <a:xfrm>
              <a:off x="1986388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0"/>
            <p:cNvSpPr/>
            <p:nvPr/>
          </p:nvSpPr>
          <p:spPr>
            <a:xfrm>
              <a:off x="1712294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1"/>
            <p:cNvSpPr/>
            <p:nvPr/>
          </p:nvSpPr>
          <p:spPr>
            <a:xfrm>
              <a:off x="1780818" y="43472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2"/>
            <p:cNvSpPr/>
            <p:nvPr/>
          </p:nvSpPr>
          <p:spPr>
            <a:xfrm>
              <a:off x="2157697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3"/>
            <p:cNvSpPr/>
            <p:nvPr/>
          </p:nvSpPr>
          <p:spPr>
            <a:xfrm>
              <a:off x="1232629" y="44613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4"/>
            <p:cNvSpPr/>
            <p:nvPr/>
          </p:nvSpPr>
          <p:spPr>
            <a:xfrm>
              <a:off x="2054912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5"/>
            <p:cNvSpPr/>
            <p:nvPr/>
          </p:nvSpPr>
          <p:spPr>
            <a:xfrm>
              <a:off x="1849341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6"/>
            <p:cNvSpPr/>
            <p:nvPr/>
          </p:nvSpPr>
          <p:spPr>
            <a:xfrm>
              <a:off x="2020650" y="42788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7"/>
            <p:cNvSpPr/>
            <p:nvPr/>
          </p:nvSpPr>
          <p:spPr>
            <a:xfrm>
              <a:off x="1780818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8"/>
            <p:cNvSpPr/>
            <p:nvPr/>
          </p:nvSpPr>
          <p:spPr>
            <a:xfrm>
              <a:off x="1746556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9"/>
            <p:cNvSpPr/>
            <p:nvPr/>
          </p:nvSpPr>
          <p:spPr>
            <a:xfrm>
              <a:off x="1883603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0"/>
            <p:cNvSpPr/>
            <p:nvPr/>
          </p:nvSpPr>
          <p:spPr>
            <a:xfrm>
              <a:off x="1506724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1"/>
            <p:cNvSpPr/>
            <p:nvPr/>
          </p:nvSpPr>
          <p:spPr>
            <a:xfrm>
              <a:off x="1540985" y="4301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2"/>
            <p:cNvSpPr/>
            <p:nvPr/>
          </p:nvSpPr>
          <p:spPr>
            <a:xfrm>
              <a:off x="1746556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3"/>
            <p:cNvSpPr/>
            <p:nvPr/>
          </p:nvSpPr>
          <p:spPr>
            <a:xfrm>
              <a:off x="1780818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4"/>
            <p:cNvSpPr/>
            <p:nvPr/>
          </p:nvSpPr>
          <p:spPr>
            <a:xfrm>
              <a:off x="2191959" y="43472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5"/>
            <p:cNvSpPr/>
            <p:nvPr/>
          </p:nvSpPr>
          <p:spPr>
            <a:xfrm>
              <a:off x="2191959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6"/>
            <p:cNvSpPr/>
            <p:nvPr/>
          </p:nvSpPr>
          <p:spPr>
            <a:xfrm>
              <a:off x="1609509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7"/>
            <p:cNvSpPr/>
            <p:nvPr/>
          </p:nvSpPr>
          <p:spPr>
            <a:xfrm>
              <a:off x="1917865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8"/>
            <p:cNvSpPr/>
            <p:nvPr/>
          </p:nvSpPr>
          <p:spPr>
            <a:xfrm>
              <a:off x="1472462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9"/>
            <p:cNvSpPr/>
            <p:nvPr/>
          </p:nvSpPr>
          <p:spPr>
            <a:xfrm>
              <a:off x="2191959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0"/>
            <p:cNvSpPr/>
            <p:nvPr/>
          </p:nvSpPr>
          <p:spPr>
            <a:xfrm>
              <a:off x="1712294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1"/>
            <p:cNvSpPr/>
            <p:nvPr/>
          </p:nvSpPr>
          <p:spPr>
            <a:xfrm>
              <a:off x="1849341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2"/>
            <p:cNvSpPr/>
            <p:nvPr/>
          </p:nvSpPr>
          <p:spPr>
            <a:xfrm>
              <a:off x="2020650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3"/>
            <p:cNvSpPr/>
            <p:nvPr/>
          </p:nvSpPr>
          <p:spPr>
            <a:xfrm>
              <a:off x="1678032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4"/>
            <p:cNvSpPr/>
            <p:nvPr/>
          </p:nvSpPr>
          <p:spPr>
            <a:xfrm>
              <a:off x="1643771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5"/>
            <p:cNvSpPr/>
            <p:nvPr/>
          </p:nvSpPr>
          <p:spPr>
            <a:xfrm>
              <a:off x="1746556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6"/>
            <p:cNvSpPr/>
            <p:nvPr/>
          </p:nvSpPr>
          <p:spPr>
            <a:xfrm>
              <a:off x="2020650" y="4484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7"/>
            <p:cNvSpPr/>
            <p:nvPr/>
          </p:nvSpPr>
          <p:spPr>
            <a:xfrm>
              <a:off x="2089174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8"/>
            <p:cNvSpPr/>
            <p:nvPr/>
          </p:nvSpPr>
          <p:spPr>
            <a:xfrm>
              <a:off x="2260483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9"/>
            <p:cNvSpPr/>
            <p:nvPr/>
          </p:nvSpPr>
          <p:spPr>
            <a:xfrm>
              <a:off x="1746556" y="43472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0"/>
            <p:cNvSpPr/>
            <p:nvPr/>
          </p:nvSpPr>
          <p:spPr>
            <a:xfrm>
              <a:off x="1712294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1"/>
            <p:cNvSpPr/>
            <p:nvPr/>
          </p:nvSpPr>
          <p:spPr>
            <a:xfrm>
              <a:off x="1643771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2"/>
            <p:cNvSpPr/>
            <p:nvPr/>
          </p:nvSpPr>
          <p:spPr>
            <a:xfrm>
              <a:off x="2191959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3"/>
            <p:cNvSpPr/>
            <p:nvPr/>
          </p:nvSpPr>
          <p:spPr>
            <a:xfrm>
              <a:off x="1712294" y="4301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4"/>
            <p:cNvSpPr/>
            <p:nvPr/>
          </p:nvSpPr>
          <p:spPr>
            <a:xfrm>
              <a:off x="1746556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5"/>
            <p:cNvSpPr/>
            <p:nvPr/>
          </p:nvSpPr>
          <p:spPr>
            <a:xfrm>
              <a:off x="1609509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6"/>
            <p:cNvSpPr/>
            <p:nvPr/>
          </p:nvSpPr>
          <p:spPr>
            <a:xfrm>
              <a:off x="1917865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7"/>
            <p:cNvSpPr/>
            <p:nvPr/>
          </p:nvSpPr>
          <p:spPr>
            <a:xfrm>
              <a:off x="1849341" y="4301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8"/>
            <p:cNvSpPr/>
            <p:nvPr/>
          </p:nvSpPr>
          <p:spPr>
            <a:xfrm>
              <a:off x="1917865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9"/>
            <p:cNvSpPr/>
            <p:nvPr/>
          </p:nvSpPr>
          <p:spPr>
            <a:xfrm>
              <a:off x="1540985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0"/>
            <p:cNvSpPr/>
            <p:nvPr/>
          </p:nvSpPr>
          <p:spPr>
            <a:xfrm>
              <a:off x="1883603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1"/>
            <p:cNvSpPr/>
            <p:nvPr/>
          </p:nvSpPr>
          <p:spPr>
            <a:xfrm>
              <a:off x="1849341" y="42788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2"/>
            <p:cNvSpPr/>
            <p:nvPr/>
          </p:nvSpPr>
          <p:spPr>
            <a:xfrm>
              <a:off x="1849341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3"/>
            <p:cNvSpPr/>
            <p:nvPr/>
          </p:nvSpPr>
          <p:spPr>
            <a:xfrm>
              <a:off x="1712294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4"/>
            <p:cNvSpPr/>
            <p:nvPr/>
          </p:nvSpPr>
          <p:spPr>
            <a:xfrm>
              <a:off x="1780818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5"/>
            <p:cNvSpPr/>
            <p:nvPr/>
          </p:nvSpPr>
          <p:spPr>
            <a:xfrm>
              <a:off x="1678032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6"/>
            <p:cNvSpPr/>
            <p:nvPr/>
          </p:nvSpPr>
          <p:spPr>
            <a:xfrm>
              <a:off x="1575247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2453152" y="4279567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8"/>
            <p:cNvSpPr/>
            <p:nvPr/>
          </p:nvSpPr>
          <p:spPr>
            <a:xfrm>
              <a:off x="3250747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9"/>
            <p:cNvSpPr/>
            <p:nvPr/>
          </p:nvSpPr>
          <p:spPr>
            <a:xfrm>
              <a:off x="299378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0"/>
            <p:cNvSpPr/>
            <p:nvPr/>
          </p:nvSpPr>
          <p:spPr>
            <a:xfrm>
              <a:off x="3096569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1"/>
            <p:cNvSpPr/>
            <p:nvPr/>
          </p:nvSpPr>
          <p:spPr>
            <a:xfrm>
              <a:off x="3045177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2"/>
            <p:cNvSpPr/>
            <p:nvPr/>
          </p:nvSpPr>
          <p:spPr>
            <a:xfrm>
              <a:off x="3302140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3"/>
            <p:cNvSpPr/>
            <p:nvPr/>
          </p:nvSpPr>
          <p:spPr>
            <a:xfrm>
              <a:off x="3456318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4"/>
            <p:cNvSpPr/>
            <p:nvPr/>
          </p:nvSpPr>
          <p:spPr>
            <a:xfrm>
              <a:off x="3199355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5"/>
            <p:cNvSpPr/>
            <p:nvPr/>
          </p:nvSpPr>
          <p:spPr>
            <a:xfrm>
              <a:off x="3199355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6"/>
            <p:cNvSpPr/>
            <p:nvPr/>
          </p:nvSpPr>
          <p:spPr>
            <a:xfrm>
              <a:off x="2942391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7"/>
            <p:cNvSpPr/>
            <p:nvPr/>
          </p:nvSpPr>
          <p:spPr>
            <a:xfrm>
              <a:off x="3045177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8"/>
            <p:cNvSpPr/>
            <p:nvPr/>
          </p:nvSpPr>
          <p:spPr>
            <a:xfrm>
              <a:off x="3353533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9"/>
            <p:cNvSpPr/>
            <p:nvPr/>
          </p:nvSpPr>
          <p:spPr>
            <a:xfrm>
              <a:off x="3199355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0"/>
            <p:cNvSpPr/>
            <p:nvPr/>
          </p:nvSpPr>
          <p:spPr>
            <a:xfrm>
              <a:off x="2993784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1"/>
            <p:cNvSpPr/>
            <p:nvPr/>
          </p:nvSpPr>
          <p:spPr>
            <a:xfrm>
              <a:off x="2993784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2"/>
            <p:cNvSpPr/>
            <p:nvPr/>
          </p:nvSpPr>
          <p:spPr>
            <a:xfrm>
              <a:off x="3507711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3"/>
            <p:cNvSpPr/>
            <p:nvPr/>
          </p:nvSpPr>
          <p:spPr>
            <a:xfrm>
              <a:off x="3713281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4"/>
            <p:cNvSpPr/>
            <p:nvPr/>
          </p:nvSpPr>
          <p:spPr>
            <a:xfrm>
              <a:off x="3456318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5"/>
            <p:cNvSpPr/>
            <p:nvPr/>
          </p:nvSpPr>
          <p:spPr>
            <a:xfrm>
              <a:off x="3250747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6"/>
            <p:cNvSpPr/>
            <p:nvPr/>
          </p:nvSpPr>
          <p:spPr>
            <a:xfrm>
              <a:off x="3404925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7"/>
            <p:cNvSpPr/>
            <p:nvPr/>
          </p:nvSpPr>
          <p:spPr>
            <a:xfrm>
              <a:off x="3404925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8"/>
            <p:cNvSpPr/>
            <p:nvPr/>
          </p:nvSpPr>
          <p:spPr>
            <a:xfrm>
              <a:off x="3199355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9"/>
            <p:cNvSpPr/>
            <p:nvPr/>
          </p:nvSpPr>
          <p:spPr>
            <a:xfrm>
              <a:off x="3353533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0"/>
            <p:cNvSpPr/>
            <p:nvPr/>
          </p:nvSpPr>
          <p:spPr>
            <a:xfrm>
              <a:off x="3302140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1"/>
            <p:cNvSpPr/>
            <p:nvPr/>
          </p:nvSpPr>
          <p:spPr>
            <a:xfrm>
              <a:off x="3147962" y="4735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2"/>
            <p:cNvSpPr/>
            <p:nvPr/>
          </p:nvSpPr>
          <p:spPr>
            <a:xfrm>
              <a:off x="3199355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3"/>
            <p:cNvSpPr/>
            <p:nvPr/>
          </p:nvSpPr>
          <p:spPr>
            <a:xfrm>
              <a:off x="299378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4"/>
            <p:cNvSpPr/>
            <p:nvPr/>
          </p:nvSpPr>
          <p:spPr>
            <a:xfrm>
              <a:off x="3199355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5"/>
            <p:cNvSpPr/>
            <p:nvPr/>
          </p:nvSpPr>
          <p:spPr>
            <a:xfrm>
              <a:off x="3250747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6"/>
            <p:cNvSpPr/>
            <p:nvPr/>
          </p:nvSpPr>
          <p:spPr>
            <a:xfrm>
              <a:off x="3199355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7"/>
            <p:cNvSpPr/>
            <p:nvPr/>
          </p:nvSpPr>
          <p:spPr>
            <a:xfrm>
              <a:off x="3096569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8"/>
            <p:cNvSpPr/>
            <p:nvPr/>
          </p:nvSpPr>
          <p:spPr>
            <a:xfrm>
              <a:off x="3045177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9"/>
            <p:cNvSpPr/>
            <p:nvPr/>
          </p:nvSpPr>
          <p:spPr>
            <a:xfrm>
              <a:off x="3199355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0"/>
            <p:cNvSpPr/>
            <p:nvPr/>
          </p:nvSpPr>
          <p:spPr>
            <a:xfrm>
              <a:off x="3559103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1"/>
            <p:cNvSpPr/>
            <p:nvPr/>
          </p:nvSpPr>
          <p:spPr>
            <a:xfrm>
              <a:off x="3610496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2"/>
            <p:cNvSpPr/>
            <p:nvPr/>
          </p:nvSpPr>
          <p:spPr>
            <a:xfrm>
              <a:off x="3045177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3"/>
            <p:cNvSpPr/>
            <p:nvPr/>
          </p:nvSpPr>
          <p:spPr>
            <a:xfrm>
              <a:off x="3096569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4"/>
            <p:cNvSpPr/>
            <p:nvPr/>
          </p:nvSpPr>
          <p:spPr>
            <a:xfrm>
              <a:off x="3250747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5"/>
            <p:cNvSpPr/>
            <p:nvPr/>
          </p:nvSpPr>
          <p:spPr>
            <a:xfrm>
              <a:off x="3302140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6"/>
            <p:cNvSpPr/>
            <p:nvPr/>
          </p:nvSpPr>
          <p:spPr>
            <a:xfrm>
              <a:off x="299378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7"/>
            <p:cNvSpPr/>
            <p:nvPr/>
          </p:nvSpPr>
          <p:spPr>
            <a:xfrm>
              <a:off x="3199355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8"/>
            <p:cNvSpPr/>
            <p:nvPr/>
          </p:nvSpPr>
          <p:spPr>
            <a:xfrm>
              <a:off x="3250747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9"/>
            <p:cNvSpPr/>
            <p:nvPr/>
          </p:nvSpPr>
          <p:spPr>
            <a:xfrm>
              <a:off x="2634035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0"/>
            <p:cNvSpPr/>
            <p:nvPr/>
          </p:nvSpPr>
          <p:spPr>
            <a:xfrm>
              <a:off x="3096569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1"/>
            <p:cNvSpPr/>
            <p:nvPr/>
          </p:nvSpPr>
          <p:spPr>
            <a:xfrm>
              <a:off x="3250747" y="471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2"/>
            <p:cNvSpPr/>
            <p:nvPr/>
          </p:nvSpPr>
          <p:spPr>
            <a:xfrm>
              <a:off x="3404925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3"/>
            <p:cNvSpPr/>
            <p:nvPr/>
          </p:nvSpPr>
          <p:spPr>
            <a:xfrm>
              <a:off x="2993784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4"/>
            <p:cNvSpPr/>
            <p:nvPr/>
          </p:nvSpPr>
          <p:spPr>
            <a:xfrm>
              <a:off x="3404925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5"/>
            <p:cNvSpPr/>
            <p:nvPr/>
          </p:nvSpPr>
          <p:spPr>
            <a:xfrm>
              <a:off x="3096569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6"/>
            <p:cNvSpPr/>
            <p:nvPr/>
          </p:nvSpPr>
          <p:spPr>
            <a:xfrm>
              <a:off x="3353533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7"/>
            <p:cNvSpPr/>
            <p:nvPr/>
          </p:nvSpPr>
          <p:spPr>
            <a:xfrm>
              <a:off x="3147962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8"/>
            <p:cNvSpPr/>
            <p:nvPr/>
          </p:nvSpPr>
          <p:spPr>
            <a:xfrm>
              <a:off x="3096569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9"/>
            <p:cNvSpPr/>
            <p:nvPr/>
          </p:nvSpPr>
          <p:spPr>
            <a:xfrm>
              <a:off x="3096569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0"/>
            <p:cNvSpPr/>
            <p:nvPr/>
          </p:nvSpPr>
          <p:spPr>
            <a:xfrm>
              <a:off x="3045177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1"/>
            <p:cNvSpPr/>
            <p:nvPr/>
          </p:nvSpPr>
          <p:spPr>
            <a:xfrm>
              <a:off x="2634035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2"/>
            <p:cNvSpPr/>
            <p:nvPr/>
          </p:nvSpPr>
          <p:spPr>
            <a:xfrm>
              <a:off x="2890999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3"/>
            <p:cNvSpPr/>
            <p:nvPr/>
          </p:nvSpPr>
          <p:spPr>
            <a:xfrm>
              <a:off x="2890999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4"/>
            <p:cNvSpPr/>
            <p:nvPr/>
          </p:nvSpPr>
          <p:spPr>
            <a:xfrm>
              <a:off x="3147962" y="4484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5"/>
            <p:cNvSpPr/>
            <p:nvPr/>
          </p:nvSpPr>
          <p:spPr>
            <a:xfrm>
              <a:off x="2685428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6"/>
            <p:cNvSpPr/>
            <p:nvPr/>
          </p:nvSpPr>
          <p:spPr>
            <a:xfrm>
              <a:off x="2942391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7"/>
            <p:cNvSpPr/>
            <p:nvPr/>
          </p:nvSpPr>
          <p:spPr>
            <a:xfrm>
              <a:off x="2839606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8"/>
            <p:cNvSpPr/>
            <p:nvPr/>
          </p:nvSpPr>
          <p:spPr>
            <a:xfrm>
              <a:off x="2479857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9"/>
            <p:cNvSpPr/>
            <p:nvPr/>
          </p:nvSpPr>
          <p:spPr>
            <a:xfrm>
              <a:off x="2993784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0"/>
            <p:cNvSpPr/>
            <p:nvPr/>
          </p:nvSpPr>
          <p:spPr>
            <a:xfrm>
              <a:off x="2582643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1"/>
            <p:cNvSpPr/>
            <p:nvPr/>
          </p:nvSpPr>
          <p:spPr>
            <a:xfrm>
              <a:off x="2942391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2"/>
            <p:cNvSpPr/>
            <p:nvPr/>
          </p:nvSpPr>
          <p:spPr>
            <a:xfrm>
              <a:off x="2942391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3"/>
            <p:cNvSpPr/>
            <p:nvPr/>
          </p:nvSpPr>
          <p:spPr>
            <a:xfrm>
              <a:off x="3045177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4"/>
            <p:cNvSpPr/>
            <p:nvPr/>
          </p:nvSpPr>
          <p:spPr>
            <a:xfrm>
              <a:off x="2993784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5"/>
            <p:cNvSpPr/>
            <p:nvPr/>
          </p:nvSpPr>
          <p:spPr>
            <a:xfrm>
              <a:off x="2839606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6"/>
            <p:cNvSpPr/>
            <p:nvPr/>
          </p:nvSpPr>
          <p:spPr>
            <a:xfrm>
              <a:off x="2582643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7"/>
            <p:cNvSpPr/>
            <p:nvPr/>
          </p:nvSpPr>
          <p:spPr>
            <a:xfrm>
              <a:off x="2736821" y="459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8"/>
            <p:cNvSpPr/>
            <p:nvPr/>
          </p:nvSpPr>
          <p:spPr>
            <a:xfrm>
              <a:off x="3096569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9"/>
            <p:cNvSpPr/>
            <p:nvPr/>
          </p:nvSpPr>
          <p:spPr>
            <a:xfrm>
              <a:off x="2890999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0"/>
            <p:cNvSpPr/>
            <p:nvPr/>
          </p:nvSpPr>
          <p:spPr>
            <a:xfrm>
              <a:off x="2736821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1"/>
            <p:cNvSpPr/>
            <p:nvPr/>
          </p:nvSpPr>
          <p:spPr>
            <a:xfrm>
              <a:off x="2890999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2"/>
            <p:cNvSpPr/>
            <p:nvPr/>
          </p:nvSpPr>
          <p:spPr>
            <a:xfrm>
              <a:off x="2942391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3"/>
            <p:cNvSpPr/>
            <p:nvPr/>
          </p:nvSpPr>
          <p:spPr>
            <a:xfrm>
              <a:off x="2993784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4"/>
            <p:cNvSpPr/>
            <p:nvPr/>
          </p:nvSpPr>
          <p:spPr>
            <a:xfrm>
              <a:off x="2890999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5"/>
            <p:cNvSpPr/>
            <p:nvPr/>
          </p:nvSpPr>
          <p:spPr>
            <a:xfrm>
              <a:off x="2993784" y="44613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6"/>
            <p:cNvSpPr/>
            <p:nvPr/>
          </p:nvSpPr>
          <p:spPr>
            <a:xfrm>
              <a:off x="2942391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7"/>
            <p:cNvSpPr/>
            <p:nvPr/>
          </p:nvSpPr>
          <p:spPr>
            <a:xfrm>
              <a:off x="2788213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8"/>
            <p:cNvSpPr/>
            <p:nvPr/>
          </p:nvSpPr>
          <p:spPr>
            <a:xfrm>
              <a:off x="2685428" y="459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9"/>
            <p:cNvSpPr/>
            <p:nvPr/>
          </p:nvSpPr>
          <p:spPr>
            <a:xfrm>
              <a:off x="2685428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0"/>
            <p:cNvSpPr/>
            <p:nvPr/>
          </p:nvSpPr>
          <p:spPr>
            <a:xfrm>
              <a:off x="2839606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1"/>
            <p:cNvSpPr/>
            <p:nvPr/>
          </p:nvSpPr>
          <p:spPr>
            <a:xfrm>
              <a:off x="2839606" y="4484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2"/>
            <p:cNvSpPr/>
            <p:nvPr/>
          </p:nvSpPr>
          <p:spPr>
            <a:xfrm>
              <a:off x="2993784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3"/>
            <p:cNvSpPr/>
            <p:nvPr/>
          </p:nvSpPr>
          <p:spPr>
            <a:xfrm>
              <a:off x="3199355" y="4484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4"/>
            <p:cNvSpPr/>
            <p:nvPr/>
          </p:nvSpPr>
          <p:spPr>
            <a:xfrm>
              <a:off x="3045177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5"/>
            <p:cNvSpPr/>
            <p:nvPr/>
          </p:nvSpPr>
          <p:spPr>
            <a:xfrm>
              <a:off x="2634035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6"/>
            <p:cNvSpPr/>
            <p:nvPr/>
          </p:nvSpPr>
          <p:spPr>
            <a:xfrm>
              <a:off x="2993784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7"/>
            <p:cNvSpPr/>
            <p:nvPr/>
          </p:nvSpPr>
          <p:spPr>
            <a:xfrm>
              <a:off x="2736821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8"/>
            <p:cNvSpPr/>
            <p:nvPr/>
          </p:nvSpPr>
          <p:spPr>
            <a:xfrm>
              <a:off x="2788213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9"/>
            <p:cNvSpPr/>
            <p:nvPr/>
          </p:nvSpPr>
          <p:spPr>
            <a:xfrm>
              <a:off x="2993784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0"/>
            <p:cNvSpPr/>
            <p:nvPr/>
          </p:nvSpPr>
          <p:spPr>
            <a:xfrm>
              <a:off x="2788213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1"/>
            <p:cNvSpPr/>
            <p:nvPr/>
          </p:nvSpPr>
          <p:spPr>
            <a:xfrm>
              <a:off x="2634035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2"/>
            <p:cNvSpPr/>
            <p:nvPr/>
          </p:nvSpPr>
          <p:spPr>
            <a:xfrm>
              <a:off x="283960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3"/>
            <p:cNvSpPr/>
            <p:nvPr/>
          </p:nvSpPr>
          <p:spPr>
            <a:xfrm>
              <a:off x="2993784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4"/>
            <p:cNvSpPr/>
            <p:nvPr/>
          </p:nvSpPr>
          <p:spPr>
            <a:xfrm>
              <a:off x="2942391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5"/>
            <p:cNvSpPr/>
            <p:nvPr/>
          </p:nvSpPr>
          <p:spPr>
            <a:xfrm>
              <a:off x="2942391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6"/>
            <p:cNvSpPr/>
            <p:nvPr/>
          </p:nvSpPr>
          <p:spPr>
            <a:xfrm>
              <a:off x="2736821" y="459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7"/>
            <p:cNvSpPr/>
            <p:nvPr/>
          </p:nvSpPr>
          <p:spPr>
            <a:xfrm>
              <a:off x="2890999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8"/>
            <p:cNvSpPr/>
            <p:nvPr/>
          </p:nvSpPr>
          <p:spPr>
            <a:xfrm>
              <a:off x="3147962" y="42788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9"/>
            <p:cNvSpPr/>
            <p:nvPr/>
          </p:nvSpPr>
          <p:spPr>
            <a:xfrm>
              <a:off x="2839606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0"/>
            <p:cNvSpPr/>
            <p:nvPr/>
          </p:nvSpPr>
          <p:spPr>
            <a:xfrm>
              <a:off x="2993784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1"/>
            <p:cNvSpPr/>
            <p:nvPr/>
          </p:nvSpPr>
          <p:spPr>
            <a:xfrm>
              <a:off x="2942391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2"/>
            <p:cNvSpPr/>
            <p:nvPr/>
          </p:nvSpPr>
          <p:spPr>
            <a:xfrm>
              <a:off x="2993784" y="43472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3"/>
            <p:cNvSpPr/>
            <p:nvPr/>
          </p:nvSpPr>
          <p:spPr>
            <a:xfrm>
              <a:off x="2993784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4"/>
            <p:cNvSpPr/>
            <p:nvPr/>
          </p:nvSpPr>
          <p:spPr>
            <a:xfrm>
              <a:off x="2736821" y="44613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5"/>
            <p:cNvSpPr/>
            <p:nvPr/>
          </p:nvSpPr>
          <p:spPr>
            <a:xfrm>
              <a:off x="2942391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6"/>
            <p:cNvSpPr/>
            <p:nvPr/>
          </p:nvSpPr>
          <p:spPr>
            <a:xfrm>
              <a:off x="2736821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7"/>
            <p:cNvSpPr/>
            <p:nvPr/>
          </p:nvSpPr>
          <p:spPr>
            <a:xfrm>
              <a:off x="3302140" y="42788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8"/>
            <p:cNvSpPr/>
            <p:nvPr/>
          </p:nvSpPr>
          <p:spPr>
            <a:xfrm>
              <a:off x="3096569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9"/>
            <p:cNvSpPr/>
            <p:nvPr/>
          </p:nvSpPr>
          <p:spPr>
            <a:xfrm>
              <a:off x="2839606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0"/>
            <p:cNvSpPr/>
            <p:nvPr/>
          </p:nvSpPr>
          <p:spPr>
            <a:xfrm>
              <a:off x="2993784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1"/>
            <p:cNvSpPr/>
            <p:nvPr/>
          </p:nvSpPr>
          <p:spPr>
            <a:xfrm>
              <a:off x="2736821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2"/>
            <p:cNvSpPr/>
            <p:nvPr/>
          </p:nvSpPr>
          <p:spPr>
            <a:xfrm>
              <a:off x="2890999" y="4301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3"/>
            <p:cNvSpPr/>
            <p:nvPr/>
          </p:nvSpPr>
          <p:spPr>
            <a:xfrm>
              <a:off x="3096569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4"/>
            <p:cNvSpPr/>
            <p:nvPr/>
          </p:nvSpPr>
          <p:spPr>
            <a:xfrm>
              <a:off x="2993784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5"/>
            <p:cNvSpPr/>
            <p:nvPr/>
          </p:nvSpPr>
          <p:spPr>
            <a:xfrm>
              <a:off x="3404925" y="43472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6"/>
            <p:cNvSpPr/>
            <p:nvPr/>
          </p:nvSpPr>
          <p:spPr>
            <a:xfrm>
              <a:off x="2788213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7"/>
            <p:cNvSpPr/>
            <p:nvPr/>
          </p:nvSpPr>
          <p:spPr>
            <a:xfrm>
              <a:off x="2582643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8"/>
            <p:cNvSpPr/>
            <p:nvPr/>
          </p:nvSpPr>
          <p:spPr>
            <a:xfrm>
              <a:off x="3096569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9"/>
            <p:cNvSpPr/>
            <p:nvPr/>
          </p:nvSpPr>
          <p:spPr>
            <a:xfrm>
              <a:off x="2890999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0"/>
            <p:cNvSpPr/>
            <p:nvPr/>
          </p:nvSpPr>
          <p:spPr>
            <a:xfrm>
              <a:off x="2890999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1"/>
            <p:cNvSpPr/>
            <p:nvPr/>
          </p:nvSpPr>
          <p:spPr>
            <a:xfrm>
              <a:off x="2839606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2"/>
            <p:cNvSpPr/>
            <p:nvPr/>
          </p:nvSpPr>
          <p:spPr>
            <a:xfrm>
              <a:off x="3147962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3"/>
            <p:cNvSpPr/>
            <p:nvPr/>
          </p:nvSpPr>
          <p:spPr>
            <a:xfrm>
              <a:off x="3096569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4"/>
            <p:cNvSpPr/>
            <p:nvPr/>
          </p:nvSpPr>
          <p:spPr>
            <a:xfrm>
              <a:off x="2890999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5"/>
            <p:cNvSpPr/>
            <p:nvPr/>
          </p:nvSpPr>
          <p:spPr>
            <a:xfrm>
              <a:off x="2993784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6"/>
            <p:cNvSpPr/>
            <p:nvPr/>
          </p:nvSpPr>
          <p:spPr>
            <a:xfrm>
              <a:off x="2890999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7"/>
            <p:cNvSpPr/>
            <p:nvPr/>
          </p:nvSpPr>
          <p:spPr>
            <a:xfrm>
              <a:off x="2993784" y="4484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8"/>
            <p:cNvSpPr/>
            <p:nvPr/>
          </p:nvSpPr>
          <p:spPr>
            <a:xfrm>
              <a:off x="2890999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9"/>
            <p:cNvSpPr/>
            <p:nvPr/>
          </p:nvSpPr>
          <p:spPr>
            <a:xfrm>
              <a:off x="3404925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0"/>
            <p:cNvSpPr/>
            <p:nvPr/>
          </p:nvSpPr>
          <p:spPr>
            <a:xfrm>
              <a:off x="2890999" y="43472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1"/>
            <p:cNvSpPr/>
            <p:nvPr/>
          </p:nvSpPr>
          <p:spPr>
            <a:xfrm>
              <a:off x="2890999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2"/>
            <p:cNvSpPr/>
            <p:nvPr/>
          </p:nvSpPr>
          <p:spPr>
            <a:xfrm>
              <a:off x="2788213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3"/>
            <p:cNvSpPr/>
            <p:nvPr/>
          </p:nvSpPr>
          <p:spPr>
            <a:xfrm>
              <a:off x="2993784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4"/>
            <p:cNvSpPr/>
            <p:nvPr/>
          </p:nvSpPr>
          <p:spPr>
            <a:xfrm>
              <a:off x="3199355" y="4301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5"/>
            <p:cNvSpPr/>
            <p:nvPr/>
          </p:nvSpPr>
          <p:spPr>
            <a:xfrm>
              <a:off x="3045177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6"/>
            <p:cNvSpPr/>
            <p:nvPr/>
          </p:nvSpPr>
          <p:spPr>
            <a:xfrm>
              <a:off x="2993784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7"/>
            <p:cNvSpPr/>
            <p:nvPr/>
          </p:nvSpPr>
          <p:spPr>
            <a:xfrm>
              <a:off x="3045177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8"/>
            <p:cNvSpPr/>
            <p:nvPr/>
          </p:nvSpPr>
          <p:spPr>
            <a:xfrm>
              <a:off x="3045177" y="4301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9"/>
            <p:cNvSpPr/>
            <p:nvPr/>
          </p:nvSpPr>
          <p:spPr>
            <a:xfrm>
              <a:off x="3045177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0"/>
            <p:cNvSpPr/>
            <p:nvPr/>
          </p:nvSpPr>
          <p:spPr>
            <a:xfrm>
              <a:off x="2839606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1"/>
            <p:cNvSpPr/>
            <p:nvPr/>
          </p:nvSpPr>
          <p:spPr>
            <a:xfrm>
              <a:off x="3096569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2"/>
            <p:cNvSpPr/>
            <p:nvPr/>
          </p:nvSpPr>
          <p:spPr>
            <a:xfrm>
              <a:off x="3147962" y="42788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3"/>
            <p:cNvSpPr/>
            <p:nvPr/>
          </p:nvSpPr>
          <p:spPr>
            <a:xfrm>
              <a:off x="2993784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4"/>
            <p:cNvSpPr/>
            <p:nvPr/>
          </p:nvSpPr>
          <p:spPr>
            <a:xfrm>
              <a:off x="2736821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5"/>
            <p:cNvSpPr/>
            <p:nvPr/>
          </p:nvSpPr>
          <p:spPr>
            <a:xfrm>
              <a:off x="2993784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6"/>
            <p:cNvSpPr/>
            <p:nvPr/>
          </p:nvSpPr>
          <p:spPr>
            <a:xfrm>
              <a:off x="3199355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7"/>
            <p:cNvSpPr/>
            <p:nvPr/>
          </p:nvSpPr>
          <p:spPr>
            <a:xfrm>
              <a:off x="2993784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8"/>
            <p:cNvSpPr/>
            <p:nvPr/>
          </p:nvSpPr>
          <p:spPr>
            <a:xfrm>
              <a:off x="3905951" y="4279567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9"/>
            <p:cNvSpPr/>
            <p:nvPr/>
          </p:nvSpPr>
          <p:spPr>
            <a:xfrm>
              <a:off x="4016278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0"/>
            <p:cNvSpPr/>
            <p:nvPr/>
          </p:nvSpPr>
          <p:spPr>
            <a:xfrm>
              <a:off x="4016278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1"/>
            <p:cNvSpPr/>
            <p:nvPr/>
          </p:nvSpPr>
          <p:spPr>
            <a:xfrm>
              <a:off x="3995373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2"/>
            <p:cNvSpPr/>
            <p:nvPr/>
          </p:nvSpPr>
          <p:spPr>
            <a:xfrm>
              <a:off x="403718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3"/>
            <p:cNvSpPr/>
            <p:nvPr/>
          </p:nvSpPr>
          <p:spPr>
            <a:xfrm>
              <a:off x="4016278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4"/>
            <p:cNvSpPr/>
            <p:nvPr/>
          </p:nvSpPr>
          <p:spPr>
            <a:xfrm>
              <a:off x="4078995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5"/>
            <p:cNvSpPr/>
            <p:nvPr/>
          </p:nvSpPr>
          <p:spPr>
            <a:xfrm>
              <a:off x="4016278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6"/>
            <p:cNvSpPr/>
            <p:nvPr/>
          </p:nvSpPr>
          <p:spPr>
            <a:xfrm>
              <a:off x="403718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7"/>
            <p:cNvSpPr/>
            <p:nvPr/>
          </p:nvSpPr>
          <p:spPr>
            <a:xfrm>
              <a:off x="4016278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8"/>
            <p:cNvSpPr/>
            <p:nvPr/>
          </p:nvSpPr>
          <p:spPr>
            <a:xfrm>
              <a:off x="4037184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9"/>
            <p:cNvSpPr/>
            <p:nvPr/>
          </p:nvSpPr>
          <p:spPr>
            <a:xfrm>
              <a:off x="403718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0"/>
            <p:cNvSpPr/>
            <p:nvPr/>
          </p:nvSpPr>
          <p:spPr>
            <a:xfrm>
              <a:off x="4058089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1"/>
            <p:cNvSpPr/>
            <p:nvPr/>
          </p:nvSpPr>
          <p:spPr>
            <a:xfrm>
              <a:off x="4016278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2"/>
            <p:cNvSpPr/>
            <p:nvPr/>
          </p:nvSpPr>
          <p:spPr>
            <a:xfrm>
              <a:off x="3953562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3"/>
            <p:cNvSpPr/>
            <p:nvPr/>
          </p:nvSpPr>
          <p:spPr>
            <a:xfrm>
              <a:off x="3974467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4"/>
            <p:cNvSpPr/>
            <p:nvPr/>
          </p:nvSpPr>
          <p:spPr>
            <a:xfrm>
              <a:off x="4037184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5"/>
            <p:cNvSpPr/>
            <p:nvPr/>
          </p:nvSpPr>
          <p:spPr>
            <a:xfrm>
              <a:off x="3995373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6"/>
            <p:cNvSpPr/>
            <p:nvPr/>
          </p:nvSpPr>
          <p:spPr>
            <a:xfrm>
              <a:off x="4016278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7"/>
            <p:cNvSpPr/>
            <p:nvPr/>
          </p:nvSpPr>
          <p:spPr>
            <a:xfrm>
              <a:off x="4078995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8"/>
            <p:cNvSpPr/>
            <p:nvPr/>
          </p:nvSpPr>
          <p:spPr>
            <a:xfrm>
              <a:off x="4037184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9"/>
            <p:cNvSpPr/>
            <p:nvPr/>
          </p:nvSpPr>
          <p:spPr>
            <a:xfrm>
              <a:off x="4078995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0"/>
            <p:cNvSpPr/>
            <p:nvPr/>
          </p:nvSpPr>
          <p:spPr>
            <a:xfrm>
              <a:off x="4037184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1"/>
            <p:cNvSpPr/>
            <p:nvPr/>
          </p:nvSpPr>
          <p:spPr>
            <a:xfrm>
              <a:off x="3932656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2"/>
            <p:cNvSpPr/>
            <p:nvPr/>
          </p:nvSpPr>
          <p:spPr>
            <a:xfrm>
              <a:off x="4078995" y="4735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3"/>
            <p:cNvSpPr/>
            <p:nvPr/>
          </p:nvSpPr>
          <p:spPr>
            <a:xfrm>
              <a:off x="4120806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4"/>
            <p:cNvSpPr/>
            <p:nvPr/>
          </p:nvSpPr>
          <p:spPr>
            <a:xfrm>
              <a:off x="4058089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5"/>
            <p:cNvSpPr/>
            <p:nvPr/>
          </p:nvSpPr>
          <p:spPr>
            <a:xfrm>
              <a:off x="4058089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6"/>
            <p:cNvSpPr/>
            <p:nvPr/>
          </p:nvSpPr>
          <p:spPr>
            <a:xfrm>
              <a:off x="403718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7"/>
            <p:cNvSpPr/>
            <p:nvPr/>
          </p:nvSpPr>
          <p:spPr>
            <a:xfrm>
              <a:off x="4016278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8"/>
            <p:cNvSpPr/>
            <p:nvPr/>
          </p:nvSpPr>
          <p:spPr>
            <a:xfrm>
              <a:off x="4058089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9"/>
            <p:cNvSpPr/>
            <p:nvPr/>
          </p:nvSpPr>
          <p:spPr>
            <a:xfrm>
              <a:off x="4058089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0"/>
            <p:cNvSpPr/>
            <p:nvPr/>
          </p:nvSpPr>
          <p:spPr>
            <a:xfrm>
              <a:off x="4037184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1"/>
            <p:cNvSpPr/>
            <p:nvPr/>
          </p:nvSpPr>
          <p:spPr>
            <a:xfrm>
              <a:off x="4037184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2"/>
            <p:cNvSpPr/>
            <p:nvPr/>
          </p:nvSpPr>
          <p:spPr>
            <a:xfrm>
              <a:off x="4016278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3"/>
            <p:cNvSpPr/>
            <p:nvPr/>
          </p:nvSpPr>
          <p:spPr>
            <a:xfrm>
              <a:off x="403718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4"/>
            <p:cNvSpPr/>
            <p:nvPr/>
          </p:nvSpPr>
          <p:spPr>
            <a:xfrm>
              <a:off x="3974467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5"/>
            <p:cNvSpPr/>
            <p:nvPr/>
          </p:nvSpPr>
          <p:spPr>
            <a:xfrm>
              <a:off x="3995373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6"/>
            <p:cNvSpPr/>
            <p:nvPr/>
          </p:nvSpPr>
          <p:spPr>
            <a:xfrm>
              <a:off x="4016278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7"/>
            <p:cNvSpPr/>
            <p:nvPr/>
          </p:nvSpPr>
          <p:spPr>
            <a:xfrm>
              <a:off x="3995373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8"/>
            <p:cNvSpPr/>
            <p:nvPr/>
          </p:nvSpPr>
          <p:spPr>
            <a:xfrm>
              <a:off x="403718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9"/>
            <p:cNvSpPr/>
            <p:nvPr/>
          </p:nvSpPr>
          <p:spPr>
            <a:xfrm>
              <a:off x="3995373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0"/>
            <p:cNvSpPr/>
            <p:nvPr/>
          </p:nvSpPr>
          <p:spPr>
            <a:xfrm>
              <a:off x="3995373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1"/>
            <p:cNvSpPr/>
            <p:nvPr/>
          </p:nvSpPr>
          <p:spPr>
            <a:xfrm>
              <a:off x="3995373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2"/>
            <p:cNvSpPr/>
            <p:nvPr/>
          </p:nvSpPr>
          <p:spPr>
            <a:xfrm>
              <a:off x="4058089" y="471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3"/>
            <p:cNvSpPr/>
            <p:nvPr/>
          </p:nvSpPr>
          <p:spPr>
            <a:xfrm>
              <a:off x="4120806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4"/>
            <p:cNvSpPr/>
            <p:nvPr/>
          </p:nvSpPr>
          <p:spPr>
            <a:xfrm>
              <a:off x="4016278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5"/>
            <p:cNvSpPr/>
            <p:nvPr/>
          </p:nvSpPr>
          <p:spPr>
            <a:xfrm>
              <a:off x="4058089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6"/>
            <p:cNvSpPr/>
            <p:nvPr/>
          </p:nvSpPr>
          <p:spPr>
            <a:xfrm>
              <a:off x="4016278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7"/>
            <p:cNvSpPr/>
            <p:nvPr/>
          </p:nvSpPr>
          <p:spPr>
            <a:xfrm>
              <a:off x="403718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8"/>
            <p:cNvSpPr/>
            <p:nvPr/>
          </p:nvSpPr>
          <p:spPr>
            <a:xfrm>
              <a:off x="4016278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9"/>
            <p:cNvSpPr/>
            <p:nvPr/>
          </p:nvSpPr>
          <p:spPr>
            <a:xfrm>
              <a:off x="4706159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0"/>
            <p:cNvSpPr/>
            <p:nvPr/>
          </p:nvSpPr>
          <p:spPr>
            <a:xfrm>
              <a:off x="4664348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1"/>
            <p:cNvSpPr/>
            <p:nvPr/>
          </p:nvSpPr>
          <p:spPr>
            <a:xfrm>
              <a:off x="4747970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2"/>
            <p:cNvSpPr/>
            <p:nvPr/>
          </p:nvSpPr>
          <p:spPr>
            <a:xfrm>
              <a:off x="4559821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3"/>
            <p:cNvSpPr/>
            <p:nvPr/>
          </p:nvSpPr>
          <p:spPr>
            <a:xfrm>
              <a:off x="4685254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4"/>
            <p:cNvSpPr/>
            <p:nvPr/>
          </p:nvSpPr>
          <p:spPr>
            <a:xfrm>
              <a:off x="4664348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5"/>
            <p:cNvSpPr/>
            <p:nvPr/>
          </p:nvSpPr>
          <p:spPr>
            <a:xfrm>
              <a:off x="4706159" y="4484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6"/>
            <p:cNvSpPr/>
            <p:nvPr/>
          </p:nvSpPr>
          <p:spPr>
            <a:xfrm>
              <a:off x="4413482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7"/>
            <p:cNvSpPr/>
            <p:nvPr/>
          </p:nvSpPr>
          <p:spPr>
            <a:xfrm>
              <a:off x="4685254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8"/>
            <p:cNvSpPr/>
            <p:nvPr/>
          </p:nvSpPr>
          <p:spPr>
            <a:xfrm>
              <a:off x="4538915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9"/>
            <p:cNvSpPr/>
            <p:nvPr/>
          </p:nvSpPr>
          <p:spPr>
            <a:xfrm>
              <a:off x="4455293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0"/>
            <p:cNvSpPr/>
            <p:nvPr/>
          </p:nvSpPr>
          <p:spPr>
            <a:xfrm>
              <a:off x="4601632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1"/>
            <p:cNvSpPr/>
            <p:nvPr/>
          </p:nvSpPr>
          <p:spPr>
            <a:xfrm>
              <a:off x="4559821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2"/>
            <p:cNvSpPr/>
            <p:nvPr/>
          </p:nvSpPr>
          <p:spPr>
            <a:xfrm>
              <a:off x="4706159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3"/>
            <p:cNvSpPr/>
            <p:nvPr/>
          </p:nvSpPr>
          <p:spPr>
            <a:xfrm>
              <a:off x="4476199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4"/>
            <p:cNvSpPr/>
            <p:nvPr/>
          </p:nvSpPr>
          <p:spPr>
            <a:xfrm>
              <a:off x="4643443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5"/>
            <p:cNvSpPr/>
            <p:nvPr/>
          </p:nvSpPr>
          <p:spPr>
            <a:xfrm>
              <a:off x="4664348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6"/>
            <p:cNvSpPr/>
            <p:nvPr/>
          </p:nvSpPr>
          <p:spPr>
            <a:xfrm>
              <a:off x="4580726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7"/>
            <p:cNvSpPr/>
            <p:nvPr/>
          </p:nvSpPr>
          <p:spPr>
            <a:xfrm>
              <a:off x="4664348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8"/>
            <p:cNvSpPr/>
            <p:nvPr/>
          </p:nvSpPr>
          <p:spPr>
            <a:xfrm>
              <a:off x="4538915" y="459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9"/>
            <p:cNvSpPr/>
            <p:nvPr/>
          </p:nvSpPr>
          <p:spPr>
            <a:xfrm>
              <a:off x="4727065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0"/>
            <p:cNvSpPr/>
            <p:nvPr/>
          </p:nvSpPr>
          <p:spPr>
            <a:xfrm>
              <a:off x="4559821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1"/>
            <p:cNvSpPr/>
            <p:nvPr/>
          </p:nvSpPr>
          <p:spPr>
            <a:xfrm>
              <a:off x="4747970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2"/>
            <p:cNvSpPr/>
            <p:nvPr/>
          </p:nvSpPr>
          <p:spPr>
            <a:xfrm>
              <a:off x="4706159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3"/>
            <p:cNvSpPr/>
            <p:nvPr/>
          </p:nvSpPr>
          <p:spPr>
            <a:xfrm>
              <a:off x="4622537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4"/>
            <p:cNvSpPr/>
            <p:nvPr/>
          </p:nvSpPr>
          <p:spPr>
            <a:xfrm>
              <a:off x="4643443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5"/>
            <p:cNvSpPr/>
            <p:nvPr/>
          </p:nvSpPr>
          <p:spPr>
            <a:xfrm>
              <a:off x="4727065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6"/>
            <p:cNvSpPr/>
            <p:nvPr/>
          </p:nvSpPr>
          <p:spPr>
            <a:xfrm>
              <a:off x="4768876" y="44613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7"/>
            <p:cNvSpPr/>
            <p:nvPr/>
          </p:nvSpPr>
          <p:spPr>
            <a:xfrm>
              <a:off x="4664348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8"/>
            <p:cNvSpPr/>
            <p:nvPr/>
          </p:nvSpPr>
          <p:spPr>
            <a:xfrm>
              <a:off x="4455293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9"/>
            <p:cNvSpPr/>
            <p:nvPr/>
          </p:nvSpPr>
          <p:spPr>
            <a:xfrm>
              <a:off x="4518010" y="459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0"/>
            <p:cNvSpPr/>
            <p:nvPr/>
          </p:nvSpPr>
          <p:spPr>
            <a:xfrm>
              <a:off x="4497104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1"/>
            <p:cNvSpPr/>
            <p:nvPr/>
          </p:nvSpPr>
          <p:spPr>
            <a:xfrm>
              <a:off x="4538915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2"/>
            <p:cNvSpPr/>
            <p:nvPr/>
          </p:nvSpPr>
          <p:spPr>
            <a:xfrm>
              <a:off x="4789781" y="4484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3"/>
            <p:cNvSpPr/>
            <p:nvPr/>
          </p:nvSpPr>
          <p:spPr>
            <a:xfrm>
              <a:off x="4664348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4"/>
            <p:cNvSpPr/>
            <p:nvPr/>
          </p:nvSpPr>
          <p:spPr>
            <a:xfrm>
              <a:off x="4664348" y="4484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5"/>
            <p:cNvSpPr/>
            <p:nvPr/>
          </p:nvSpPr>
          <p:spPr>
            <a:xfrm>
              <a:off x="4706159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6"/>
            <p:cNvSpPr/>
            <p:nvPr/>
          </p:nvSpPr>
          <p:spPr>
            <a:xfrm>
              <a:off x="4643443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7"/>
            <p:cNvSpPr/>
            <p:nvPr/>
          </p:nvSpPr>
          <p:spPr>
            <a:xfrm>
              <a:off x="458072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8"/>
            <p:cNvSpPr/>
            <p:nvPr/>
          </p:nvSpPr>
          <p:spPr>
            <a:xfrm>
              <a:off x="4559821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9"/>
            <p:cNvSpPr/>
            <p:nvPr/>
          </p:nvSpPr>
          <p:spPr>
            <a:xfrm>
              <a:off x="4643443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0"/>
            <p:cNvSpPr/>
            <p:nvPr/>
          </p:nvSpPr>
          <p:spPr>
            <a:xfrm>
              <a:off x="4685254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1"/>
            <p:cNvSpPr/>
            <p:nvPr/>
          </p:nvSpPr>
          <p:spPr>
            <a:xfrm>
              <a:off x="4559821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2"/>
            <p:cNvSpPr/>
            <p:nvPr/>
          </p:nvSpPr>
          <p:spPr>
            <a:xfrm>
              <a:off x="4413482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3"/>
            <p:cNvSpPr/>
            <p:nvPr/>
          </p:nvSpPr>
          <p:spPr>
            <a:xfrm>
              <a:off x="4601632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4"/>
            <p:cNvSpPr/>
            <p:nvPr/>
          </p:nvSpPr>
          <p:spPr>
            <a:xfrm>
              <a:off x="4601632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5"/>
            <p:cNvSpPr/>
            <p:nvPr/>
          </p:nvSpPr>
          <p:spPr>
            <a:xfrm>
              <a:off x="4601632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6"/>
            <p:cNvSpPr/>
            <p:nvPr/>
          </p:nvSpPr>
          <p:spPr>
            <a:xfrm>
              <a:off x="4622537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7"/>
            <p:cNvSpPr/>
            <p:nvPr/>
          </p:nvSpPr>
          <p:spPr>
            <a:xfrm>
              <a:off x="4350766" y="459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8"/>
            <p:cNvSpPr/>
            <p:nvPr/>
          </p:nvSpPr>
          <p:spPr>
            <a:xfrm>
              <a:off x="458072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9"/>
            <p:cNvSpPr/>
            <p:nvPr/>
          </p:nvSpPr>
          <p:spPr>
            <a:xfrm>
              <a:off x="4977931" y="42788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0"/>
            <p:cNvSpPr/>
            <p:nvPr/>
          </p:nvSpPr>
          <p:spPr>
            <a:xfrm>
              <a:off x="4789781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1"/>
            <p:cNvSpPr/>
            <p:nvPr/>
          </p:nvSpPr>
          <p:spPr>
            <a:xfrm>
              <a:off x="4957025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2"/>
            <p:cNvSpPr/>
            <p:nvPr/>
          </p:nvSpPr>
          <p:spPr>
            <a:xfrm>
              <a:off x="4894309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3"/>
            <p:cNvSpPr/>
            <p:nvPr/>
          </p:nvSpPr>
          <p:spPr>
            <a:xfrm>
              <a:off x="4936120" y="43472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4"/>
            <p:cNvSpPr/>
            <p:nvPr/>
          </p:nvSpPr>
          <p:spPr>
            <a:xfrm>
              <a:off x="5103364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5"/>
            <p:cNvSpPr/>
            <p:nvPr/>
          </p:nvSpPr>
          <p:spPr>
            <a:xfrm>
              <a:off x="4664348" y="44613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6"/>
            <p:cNvSpPr/>
            <p:nvPr/>
          </p:nvSpPr>
          <p:spPr>
            <a:xfrm>
              <a:off x="5040647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7"/>
            <p:cNvSpPr/>
            <p:nvPr/>
          </p:nvSpPr>
          <p:spPr>
            <a:xfrm>
              <a:off x="4936120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8"/>
            <p:cNvSpPr/>
            <p:nvPr/>
          </p:nvSpPr>
          <p:spPr>
            <a:xfrm>
              <a:off x="4998836" y="42788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9"/>
            <p:cNvSpPr/>
            <p:nvPr/>
          </p:nvSpPr>
          <p:spPr>
            <a:xfrm>
              <a:off x="4789781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0"/>
            <p:cNvSpPr/>
            <p:nvPr/>
          </p:nvSpPr>
          <p:spPr>
            <a:xfrm>
              <a:off x="4831592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1"/>
            <p:cNvSpPr/>
            <p:nvPr/>
          </p:nvSpPr>
          <p:spPr>
            <a:xfrm>
              <a:off x="4873403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2"/>
            <p:cNvSpPr/>
            <p:nvPr/>
          </p:nvSpPr>
          <p:spPr>
            <a:xfrm>
              <a:off x="4768876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3"/>
            <p:cNvSpPr/>
            <p:nvPr/>
          </p:nvSpPr>
          <p:spPr>
            <a:xfrm>
              <a:off x="4789781" y="4301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4"/>
            <p:cNvSpPr/>
            <p:nvPr/>
          </p:nvSpPr>
          <p:spPr>
            <a:xfrm>
              <a:off x="4831592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5"/>
            <p:cNvSpPr/>
            <p:nvPr/>
          </p:nvSpPr>
          <p:spPr>
            <a:xfrm>
              <a:off x="4873403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6"/>
            <p:cNvSpPr/>
            <p:nvPr/>
          </p:nvSpPr>
          <p:spPr>
            <a:xfrm>
              <a:off x="5124269" y="43472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7"/>
            <p:cNvSpPr/>
            <p:nvPr/>
          </p:nvSpPr>
          <p:spPr>
            <a:xfrm>
              <a:off x="5166080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8"/>
            <p:cNvSpPr/>
            <p:nvPr/>
          </p:nvSpPr>
          <p:spPr>
            <a:xfrm>
              <a:off x="4768876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9"/>
            <p:cNvSpPr/>
            <p:nvPr/>
          </p:nvSpPr>
          <p:spPr>
            <a:xfrm>
              <a:off x="4915214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0"/>
            <p:cNvSpPr/>
            <p:nvPr/>
          </p:nvSpPr>
          <p:spPr>
            <a:xfrm>
              <a:off x="4747970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1"/>
            <p:cNvSpPr/>
            <p:nvPr/>
          </p:nvSpPr>
          <p:spPr>
            <a:xfrm>
              <a:off x="5124269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2"/>
            <p:cNvSpPr/>
            <p:nvPr/>
          </p:nvSpPr>
          <p:spPr>
            <a:xfrm>
              <a:off x="4747970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3"/>
            <p:cNvSpPr/>
            <p:nvPr/>
          </p:nvSpPr>
          <p:spPr>
            <a:xfrm>
              <a:off x="4915214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4"/>
            <p:cNvSpPr/>
            <p:nvPr/>
          </p:nvSpPr>
          <p:spPr>
            <a:xfrm>
              <a:off x="4977931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5"/>
            <p:cNvSpPr/>
            <p:nvPr/>
          </p:nvSpPr>
          <p:spPr>
            <a:xfrm>
              <a:off x="4727065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6"/>
            <p:cNvSpPr/>
            <p:nvPr/>
          </p:nvSpPr>
          <p:spPr>
            <a:xfrm>
              <a:off x="4747970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7"/>
            <p:cNvSpPr/>
            <p:nvPr/>
          </p:nvSpPr>
          <p:spPr>
            <a:xfrm>
              <a:off x="4894309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8"/>
            <p:cNvSpPr/>
            <p:nvPr/>
          </p:nvSpPr>
          <p:spPr>
            <a:xfrm>
              <a:off x="4936120" y="4484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9"/>
            <p:cNvSpPr/>
            <p:nvPr/>
          </p:nvSpPr>
          <p:spPr>
            <a:xfrm>
              <a:off x="4998836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0"/>
            <p:cNvSpPr/>
            <p:nvPr/>
          </p:nvSpPr>
          <p:spPr>
            <a:xfrm>
              <a:off x="5061553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1"/>
            <p:cNvSpPr/>
            <p:nvPr/>
          </p:nvSpPr>
          <p:spPr>
            <a:xfrm>
              <a:off x="4894309" y="43472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2"/>
            <p:cNvSpPr/>
            <p:nvPr/>
          </p:nvSpPr>
          <p:spPr>
            <a:xfrm>
              <a:off x="4789781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3"/>
            <p:cNvSpPr/>
            <p:nvPr/>
          </p:nvSpPr>
          <p:spPr>
            <a:xfrm>
              <a:off x="4894309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4"/>
            <p:cNvSpPr/>
            <p:nvPr/>
          </p:nvSpPr>
          <p:spPr>
            <a:xfrm>
              <a:off x="4998836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5"/>
            <p:cNvSpPr/>
            <p:nvPr/>
          </p:nvSpPr>
          <p:spPr>
            <a:xfrm>
              <a:off x="4894309" y="4301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6"/>
            <p:cNvSpPr/>
            <p:nvPr/>
          </p:nvSpPr>
          <p:spPr>
            <a:xfrm>
              <a:off x="4873403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7"/>
            <p:cNvSpPr/>
            <p:nvPr/>
          </p:nvSpPr>
          <p:spPr>
            <a:xfrm>
              <a:off x="4727065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8"/>
            <p:cNvSpPr/>
            <p:nvPr/>
          </p:nvSpPr>
          <p:spPr>
            <a:xfrm>
              <a:off x="4852498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9"/>
            <p:cNvSpPr/>
            <p:nvPr/>
          </p:nvSpPr>
          <p:spPr>
            <a:xfrm>
              <a:off x="4894309" y="4301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0"/>
            <p:cNvSpPr/>
            <p:nvPr/>
          </p:nvSpPr>
          <p:spPr>
            <a:xfrm>
              <a:off x="4789781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1"/>
            <p:cNvSpPr/>
            <p:nvPr/>
          </p:nvSpPr>
          <p:spPr>
            <a:xfrm>
              <a:off x="4789781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2"/>
            <p:cNvSpPr/>
            <p:nvPr/>
          </p:nvSpPr>
          <p:spPr>
            <a:xfrm>
              <a:off x="4957025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3"/>
            <p:cNvSpPr/>
            <p:nvPr/>
          </p:nvSpPr>
          <p:spPr>
            <a:xfrm>
              <a:off x="4915214" y="42788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4"/>
            <p:cNvSpPr/>
            <p:nvPr/>
          </p:nvSpPr>
          <p:spPr>
            <a:xfrm>
              <a:off x="4810687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5"/>
            <p:cNvSpPr/>
            <p:nvPr/>
          </p:nvSpPr>
          <p:spPr>
            <a:xfrm>
              <a:off x="4768876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6"/>
            <p:cNvSpPr/>
            <p:nvPr/>
          </p:nvSpPr>
          <p:spPr>
            <a:xfrm>
              <a:off x="4810687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7"/>
            <p:cNvSpPr/>
            <p:nvPr/>
          </p:nvSpPr>
          <p:spPr>
            <a:xfrm>
              <a:off x="4852498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8"/>
            <p:cNvSpPr/>
            <p:nvPr/>
          </p:nvSpPr>
          <p:spPr>
            <a:xfrm>
              <a:off x="4789781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l2339"/>
            <p:cNvSpPr/>
            <p:nvPr/>
          </p:nvSpPr>
          <p:spPr>
            <a:xfrm>
              <a:off x="5358749" y="4279567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tx2340"/>
            <p:cNvSpPr/>
            <p:nvPr/>
          </p:nvSpPr>
          <p:spPr>
            <a:xfrm>
              <a:off x="5505289" y="4498953"/>
              <a:ext cx="1039018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8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2342" name="pl2341"/>
            <p:cNvSpPr/>
            <p:nvPr/>
          </p:nvSpPr>
          <p:spPr>
            <a:xfrm>
              <a:off x="6811548" y="4279567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2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3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4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5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6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7"/>
            <p:cNvSpPr/>
            <p:nvPr/>
          </p:nvSpPr>
          <p:spPr>
            <a:xfrm>
              <a:off x="6838254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8"/>
            <p:cNvSpPr/>
            <p:nvPr/>
          </p:nvSpPr>
          <p:spPr>
            <a:xfrm>
              <a:off x="6838254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9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0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1"/>
            <p:cNvSpPr/>
            <p:nvPr/>
          </p:nvSpPr>
          <p:spPr>
            <a:xfrm>
              <a:off x="6838254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2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3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4"/>
            <p:cNvSpPr/>
            <p:nvPr/>
          </p:nvSpPr>
          <p:spPr>
            <a:xfrm>
              <a:off x="6838254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5"/>
            <p:cNvSpPr/>
            <p:nvPr/>
          </p:nvSpPr>
          <p:spPr>
            <a:xfrm>
              <a:off x="6838254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6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7"/>
            <p:cNvSpPr/>
            <p:nvPr/>
          </p:nvSpPr>
          <p:spPr>
            <a:xfrm>
              <a:off x="6838254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8"/>
            <p:cNvSpPr/>
            <p:nvPr/>
          </p:nvSpPr>
          <p:spPr>
            <a:xfrm>
              <a:off x="6838254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9"/>
            <p:cNvSpPr/>
            <p:nvPr/>
          </p:nvSpPr>
          <p:spPr>
            <a:xfrm>
              <a:off x="6838254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0"/>
            <p:cNvSpPr/>
            <p:nvPr/>
          </p:nvSpPr>
          <p:spPr>
            <a:xfrm>
              <a:off x="6838254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1"/>
            <p:cNvSpPr/>
            <p:nvPr/>
          </p:nvSpPr>
          <p:spPr>
            <a:xfrm>
              <a:off x="6838254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2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3"/>
            <p:cNvSpPr/>
            <p:nvPr/>
          </p:nvSpPr>
          <p:spPr>
            <a:xfrm>
              <a:off x="6838254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4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5"/>
            <p:cNvSpPr/>
            <p:nvPr/>
          </p:nvSpPr>
          <p:spPr>
            <a:xfrm>
              <a:off x="6838254" y="4735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6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7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8"/>
            <p:cNvSpPr/>
            <p:nvPr/>
          </p:nvSpPr>
          <p:spPr>
            <a:xfrm>
              <a:off x="6838254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9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0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1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2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3"/>
            <p:cNvSpPr/>
            <p:nvPr/>
          </p:nvSpPr>
          <p:spPr>
            <a:xfrm>
              <a:off x="6838254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4"/>
            <p:cNvSpPr/>
            <p:nvPr/>
          </p:nvSpPr>
          <p:spPr>
            <a:xfrm>
              <a:off x="6838254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5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6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7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8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9"/>
            <p:cNvSpPr/>
            <p:nvPr/>
          </p:nvSpPr>
          <p:spPr>
            <a:xfrm>
              <a:off x="6838254" y="4826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0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1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2"/>
            <p:cNvSpPr/>
            <p:nvPr/>
          </p:nvSpPr>
          <p:spPr>
            <a:xfrm>
              <a:off x="6838254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3"/>
            <p:cNvSpPr/>
            <p:nvPr/>
          </p:nvSpPr>
          <p:spPr>
            <a:xfrm>
              <a:off x="6838254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4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5"/>
            <p:cNvSpPr/>
            <p:nvPr/>
          </p:nvSpPr>
          <p:spPr>
            <a:xfrm>
              <a:off x="6838254" y="471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6"/>
            <p:cNvSpPr/>
            <p:nvPr/>
          </p:nvSpPr>
          <p:spPr>
            <a:xfrm>
              <a:off x="6838254" y="4757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7"/>
            <p:cNvSpPr/>
            <p:nvPr/>
          </p:nvSpPr>
          <p:spPr>
            <a:xfrm>
              <a:off x="6838254" y="4780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8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9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0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1"/>
            <p:cNvSpPr/>
            <p:nvPr/>
          </p:nvSpPr>
          <p:spPr>
            <a:xfrm>
              <a:off x="6838254" y="48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2"/>
            <p:cNvSpPr/>
            <p:nvPr/>
          </p:nvSpPr>
          <p:spPr>
            <a:xfrm>
              <a:off x="7454966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3"/>
            <p:cNvSpPr/>
            <p:nvPr/>
          </p:nvSpPr>
          <p:spPr>
            <a:xfrm>
              <a:off x="7454966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4"/>
            <p:cNvSpPr/>
            <p:nvPr/>
          </p:nvSpPr>
          <p:spPr>
            <a:xfrm>
              <a:off x="7454966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5"/>
            <p:cNvSpPr/>
            <p:nvPr/>
          </p:nvSpPr>
          <p:spPr>
            <a:xfrm>
              <a:off x="745496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6"/>
            <p:cNvSpPr/>
            <p:nvPr/>
          </p:nvSpPr>
          <p:spPr>
            <a:xfrm>
              <a:off x="7454966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7"/>
            <p:cNvSpPr/>
            <p:nvPr/>
          </p:nvSpPr>
          <p:spPr>
            <a:xfrm>
              <a:off x="745496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8"/>
            <p:cNvSpPr/>
            <p:nvPr/>
          </p:nvSpPr>
          <p:spPr>
            <a:xfrm>
              <a:off x="7454966" y="4484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9"/>
            <p:cNvSpPr/>
            <p:nvPr/>
          </p:nvSpPr>
          <p:spPr>
            <a:xfrm>
              <a:off x="7454966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0"/>
            <p:cNvSpPr/>
            <p:nvPr/>
          </p:nvSpPr>
          <p:spPr>
            <a:xfrm>
              <a:off x="745496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1"/>
            <p:cNvSpPr/>
            <p:nvPr/>
          </p:nvSpPr>
          <p:spPr>
            <a:xfrm>
              <a:off x="7454966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2"/>
            <p:cNvSpPr/>
            <p:nvPr/>
          </p:nvSpPr>
          <p:spPr>
            <a:xfrm>
              <a:off x="7454966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3"/>
            <p:cNvSpPr/>
            <p:nvPr/>
          </p:nvSpPr>
          <p:spPr>
            <a:xfrm>
              <a:off x="7454966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4"/>
            <p:cNvSpPr/>
            <p:nvPr/>
          </p:nvSpPr>
          <p:spPr>
            <a:xfrm>
              <a:off x="7454966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5"/>
            <p:cNvSpPr/>
            <p:nvPr/>
          </p:nvSpPr>
          <p:spPr>
            <a:xfrm>
              <a:off x="7454966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6"/>
            <p:cNvSpPr/>
            <p:nvPr/>
          </p:nvSpPr>
          <p:spPr>
            <a:xfrm>
              <a:off x="745496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7"/>
            <p:cNvSpPr/>
            <p:nvPr/>
          </p:nvSpPr>
          <p:spPr>
            <a:xfrm>
              <a:off x="7454966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8"/>
            <p:cNvSpPr/>
            <p:nvPr/>
          </p:nvSpPr>
          <p:spPr>
            <a:xfrm>
              <a:off x="7454966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9"/>
            <p:cNvSpPr/>
            <p:nvPr/>
          </p:nvSpPr>
          <p:spPr>
            <a:xfrm>
              <a:off x="7454966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0"/>
            <p:cNvSpPr/>
            <p:nvPr/>
          </p:nvSpPr>
          <p:spPr>
            <a:xfrm>
              <a:off x="7454966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1"/>
            <p:cNvSpPr/>
            <p:nvPr/>
          </p:nvSpPr>
          <p:spPr>
            <a:xfrm>
              <a:off x="7454966" y="459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2"/>
            <p:cNvSpPr/>
            <p:nvPr/>
          </p:nvSpPr>
          <p:spPr>
            <a:xfrm>
              <a:off x="7454966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3"/>
            <p:cNvSpPr/>
            <p:nvPr/>
          </p:nvSpPr>
          <p:spPr>
            <a:xfrm>
              <a:off x="745496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4"/>
            <p:cNvSpPr/>
            <p:nvPr/>
          </p:nvSpPr>
          <p:spPr>
            <a:xfrm>
              <a:off x="7454966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5"/>
            <p:cNvSpPr/>
            <p:nvPr/>
          </p:nvSpPr>
          <p:spPr>
            <a:xfrm>
              <a:off x="7454966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6"/>
            <p:cNvSpPr/>
            <p:nvPr/>
          </p:nvSpPr>
          <p:spPr>
            <a:xfrm>
              <a:off x="745496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7"/>
            <p:cNvSpPr/>
            <p:nvPr/>
          </p:nvSpPr>
          <p:spPr>
            <a:xfrm>
              <a:off x="7454966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8"/>
            <p:cNvSpPr/>
            <p:nvPr/>
          </p:nvSpPr>
          <p:spPr>
            <a:xfrm>
              <a:off x="7454966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9"/>
            <p:cNvSpPr/>
            <p:nvPr/>
          </p:nvSpPr>
          <p:spPr>
            <a:xfrm>
              <a:off x="7454966" y="44613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0"/>
            <p:cNvSpPr/>
            <p:nvPr/>
          </p:nvSpPr>
          <p:spPr>
            <a:xfrm>
              <a:off x="7454966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1"/>
            <p:cNvSpPr/>
            <p:nvPr/>
          </p:nvSpPr>
          <p:spPr>
            <a:xfrm>
              <a:off x="7454966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2"/>
            <p:cNvSpPr/>
            <p:nvPr/>
          </p:nvSpPr>
          <p:spPr>
            <a:xfrm>
              <a:off x="7454966" y="459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3"/>
            <p:cNvSpPr/>
            <p:nvPr/>
          </p:nvSpPr>
          <p:spPr>
            <a:xfrm>
              <a:off x="7454966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4"/>
            <p:cNvSpPr/>
            <p:nvPr/>
          </p:nvSpPr>
          <p:spPr>
            <a:xfrm>
              <a:off x="7454966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5"/>
            <p:cNvSpPr/>
            <p:nvPr/>
          </p:nvSpPr>
          <p:spPr>
            <a:xfrm>
              <a:off x="7454966" y="4484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6"/>
            <p:cNvSpPr/>
            <p:nvPr/>
          </p:nvSpPr>
          <p:spPr>
            <a:xfrm>
              <a:off x="7454966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7"/>
            <p:cNvSpPr/>
            <p:nvPr/>
          </p:nvSpPr>
          <p:spPr>
            <a:xfrm>
              <a:off x="7454966" y="4484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8"/>
            <p:cNvSpPr/>
            <p:nvPr/>
          </p:nvSpPr>
          <p:spPr>
            <a:xfrm>
              <a:off x="7454966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9"/>
            <p:cNvSpPr/>
            <p:nvPr/>
          </p:nvSpPr>
          <p:spPr>
            <a:xfrm>
              <a:off x="745496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0"/>
            <p:cNvSpPr/>
            <p:nvPr/>
          </p:nvSpPr>
          <p:spPr>
            <a:xfrm>
              <a:off x="745496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1"/>
            <p:cNvSpPr/>
            <p:nvPr/>
          </p:nvSpPr>
          <p:spPr>
            <a:xfrm>
              <a:off x="745496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2"/>
            <p:cNvSpPr/>
            <p:nvPr/>
          </p:nvSpPr>
          <p:spPr>
            <a:xfrm>
              <a:off x="7454966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3"/>
            <p:cNvSpPr/>
            <p:nvPr/>
          </p:nvSpPr>
          <p:spPr>
            <a:xfrm>
              <a:off x="7454966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4"/>
            <p:cNvSpPr/>
            <p:nvPr/>
          </p:nvSpPr>
          <p:spPr>
            <a:xfrm>
              <a:off x="7454966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5"/>
            <p:cNvSpPr/>
            <p:nvPr/>
          </p:nvSpPr>
          <p:spPr>
            <a:xfrm>
              <a:off x="7454966" y="4621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6"/>
            <p:cNvSpPr/>
            <p:nvPr/>
          </p:nvSpPr>
          <p:spPr>
            <a:xfrm>
              <a:off x="745496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7"/>
            <p:cNvSpPr/>
            <p:nvPr/>
          </p:nvSpPr>
          <p:spPr>
            <a:xfrm>
              <a:off x="7454966" y="45754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8"/>
            <p:cNvSpPr/>
            <p:nvPr/>
          </p:nvSpPr>
          <p:spPr>
            <a:xfrm>
              <a:off x="745496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9"/>
            <p:cNvSpPr/>
            <p:nvPr/>
          </p:nvSpPr>
          <p:spPr>
            <a:xfrm>
              <a:off x="745496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0"/>
            <p:cNvSpPr/>
            <p:nvPr/>
          </p:nvSpPr>
          <p:spPr>
            <a:xfrm>
              <a:off x="7454966" y="459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1"/>
            <p:cNvSpPr/>
            <p:nvPr/>
          </p:nvSpPr>
          <p:spPr>
            <a:xfrm>
              <a:off x="7454966" y="45526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2"/>
            <p:cNvSpPr/>
            <p:nvPr/>
          </p:nvSpPr>
          <p:spPr>
            <a:xfrm>
              <a:off x="8071678" y="42788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3"/>
            <p:cNvSpPr/>
            <p:nvPr/>
          </p:nvSpPr>
          <p:spPr>
            <a:xfrm>
              <a:off x="8071678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4"/>
            <p:cNvSpPr/>
            <p:nvPr/>
          </p:nvSpPr>
          <p:spPr>
            <a:xfrm>
              <a:off x="8071678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5"/>
            <p:cNvSpPr/>
            <p:nvPr/>
          </p:nvSpPr>
          <p:spPr>
            <a:xfrm>
              <a:off x="8071678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6"/>
            <p:cNvSpPr/>
            <p:nvPr/>
          </p:nvSpPr>
          <p:spPr>
            <a:xfrm>
              <a:off x="8071678" y="43472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7"/>
            <p:cNvSpPr/>
            <p:nvPr/>
          </p:nvSpPr>
          <p:spPr>
            <a:xfrm>
              <a:off x="8071678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8"/>
            <p:cNvSpPr/>
            <p:nvPr/>
          </p:nvSpPr>
          <p:spPr>
            <a:xfrm>
              <a:off x="8071678" y="44613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9"/>
            <p:cNvSpPr/>
            <p:nvPr/>
          </p:nvSpPr>
          <p:spPr>
            <a:xfrm>
              <a:off x="8071678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0"/>
            <p:cNvSpPr/>
            <p:nvPr/>
          </p:nvSpPr>
          <p:spPr>
            <a:xfrm>
              <a:off x="8071678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1"/>
            <p:cNvSpPr/>
            <p:nvPr/>
          </p:nvSpPr>
          <p:spPr>
            <a:xfrm>
              <a:off x="8071678" y="42788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2"/>
            <p:cNvSpPr/>
            <p:nvPr/>
          </p:nvSpPr>
          <p:spPr>
            <a:xfrm>
              <a:off x="8071678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3"/>
            <p:cNvSpPr/>
            <p:nvPr/>
          </p:nvSpPr>
          <p:spPr>
            <a:xfrm>
              <a:off x="8071678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4"/>
            <p:cNvSpPr/>
            <p:nvPr/>
          </p:nvSpPr>
          <p:spPr>
            <a:xfrm>
              <a:off x="8071678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5"/>
            <p:cNvSpPr/>
            <p:nvPr/>
          </p:nvSpPr>
          <p:spPr>
            <a:xfrm>
              <a:off x="8071678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6"/>
            <p:cNvSpPr/>
            <p:nvPr/>
          </p:nvSpPr>
          <p:spPr>
            <a:xfrm>
              <a:off x="8071678" y="4301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7"/>
            <p:cNvSpPr/>
            <p:nvPr/>
          </p:nvSpPr>
          <p:spPr>
            <a:xfrm>
              <a:off x="8071678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8"/>
            <p:cNvSpPr/>
            <p:nvPr/>
          </p:nvSpPr>
          <p:spPr>
            <a:xfrm>
              <a:off x="8071678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9"/>
            <p:cNvSpPr/>
            <p:nvPr/>
          </p:nvSpPr>
          <p:spPr>
            <a:xfrm>
              <a:off x="8071678" y="43472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0"/>
            <p:cNvSpPr/>
            <p:nvPr/>
          </p:nvSpPr>
          <p:spPr>
            <a:xfrm>
              <a:off x="8071678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1"/>
            <p:cNvSpPr/>
            <p:nvPr/>
          </p:nvSpPr>
          <p:spPr>
            <a:xfrm>
              <a:off x="8071678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2"/>
            <p:cNvSpPr/>
            <p:nvPr/>
          </p:nvSpPr>
          <p:spPr>
            <a:xfrm>
              <a:off x="8071678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3"/>
            <p:cNvSpPr/>
            <p:nvPr/>
          </p:nvSpPr>
          <p:spPr>
            <a:xfrm>
              <a:off x="8071678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4"/>
            <p:cNvSpPr/>
            <p:nvPr/>
          </p:nvSpPr>
          <p:spPr>
            <a:xfrm>
              <a:off x="8071678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5"/>
            <p:cNvSpPr/>
            <p:nvPr/>
          </p:nvSpPr>
          <p:spPr>
            <a:xfrm>
              <a:off x="8071678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6"/>
            <p:cNvSpPr/>
            <p:nvPr/>
          </p:nvSpPr>
          <p:spPr>
            <a:xfrm>
              <a:off x="8071678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7"/>
            <p:cNvSpPr/>
            <p:nvPr/>
          </p:nvSpPr>
          <p:spPr>
            <a:xfrm>
              <a:off x="8071678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8"/>
            <p:cNvSpPr/>
            <p:nvPr/>
          </p:nvSpPr>
          <p:spPr>
            <a:xfrm>
              <a:off x="8071678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9"/>
            <p:cNvSpPr/>
            <p:nvPr/>
          </p:nvSpPr>
          <p:spPr>
            <a:xfrm>
              <a:off x="8071678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0"/>
            <p:cNvSpPr/>
            <p:nvPr/>
          </p:nvSpPr>
          <p:spPr>
            <a:xfrm>
              <a:off x="8071678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1"/>
            <p:cNvSpPr/>
            <p:nvPr/>
          </p:nvSpPr>
          <p:spPr>
            <a:xfrm>
              <a:off x="8071678" y="4484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2"/>
            <p:cNvSpPr/>
            <p:nvPr/>
          </p:nvSpPr>
          <p:spPr>
            <a:xfrm>
              <a:off x="8071678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3"/>
            <p:cNvSpPr/>
            <p:nvPr/>
          </p:nvSpPr>
          <p:spPr>
            <a:xfrm>
              <a:off x="8071678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4"/>
            <p:cNvSpPr/>
            <p:nvPr/>
          </p:nvSpPr>
          <p:spPr>
            <a:xfrm>
              <a:off x="8071678" y="43472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5"/>
            <p:cNvSpPr/>
            <p:nvPr/>
          </p:nvSpPr>
          <p:spPr>
            <a:xfrm>
              <a:off x="8071678" y="45069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6"/>
            <p:cNvSpPr/>
            <p:nvPr/>
          </p:nvSpPr>
          <p:spPr>
            <a:xfrm>
              <a:off x="8071678" y="45298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7"/>
            <p:cNvSpPr/>
            <p:nvPr/>
          </p:nvSpPr>
          <p:spPr>
            <a:xfrm>
              <a:off x="8071678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8"/>
            <p:cNvSpPr/>
            <p:nvPr/>
          </p:nvSpPr>
          <p:spPr>
            <a:xfrm>
              <a:off x="8071678" y="4301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9"/>
            <p:cNvSpPr/>
            <p:nvPr/>
          </p:nvSpPr>
          <p:spPr>
            <a:xfrm>
              <a:off x="8071678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0"/>
            <p:cNvSpPr/>
            <p:nvPr/>
          </p:nvSpPr>
          <p:spPr>
            <a:xfrm>
              <a:off x="8071678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1"/>
            <p:cNvSpPr/>
            <p:nvPr/>
          </p:nvSpPr>
          <p:spPr>
            <a:xfrm>
              <a:off x="8071678" y="43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2"/>
            <p:cNvSpPr/>
            <p:nvPr/>
          </p:nvSpPr>
          <p:spPr>
            <a:xfrm>
              <a:off x="8071678" y="4301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3"/>
            <p:cNvSpPr/>
            <p:nvPr/>
          </p:nvSpPr>
          <p:spPr>
            <a:xfrm>
              <a:off x="8071678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4"/>
            <p:cNvSpPr/>
            <p:nvPr/>
          </p:nvSpPr>
          <p:spPr>
            <a:xfrm>
              <a:off x="8071678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5"/>
            <p:cNvSpPr/>
            <p:nvPr/>
          </p:nvSpPr>
          <p:spPr>
            <a:xfrm>
              <a:off x="8071678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6"/>
            <p:cNvSpPr/>
            <p:nvPr/>
          </p:nvSpPr>
          <p:spPr>
            <a:xfrm>
              <a:off x="8071678" y="42788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7"/>
            <p:cNvSpPr/>
            <p:nvPr/>
          </p:nvSpPr>
          <p:spPr>
            <a:xfrm>
              <a:off x="8071678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8"/>
            <p:cNvSpPr/>
            <p:nvPr/>
          </p:nvSpPr>
          <p:spPr>
            <a:xfrm>
              <a:off x="8071678" y="4415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t2489"/>
            <p:cNvSpPr/>
            <p:nvPr/>
          </p:nvSpPr>
          <p:spPr>
            <a:xfrm>
              <a:off x="8071678" y="4392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t2490"/>
            <p:cNvSpPr/>
            <p:nvPr/>
          </p:nvSpPr>
          <p:spPr>
            <a:xfrm>
              <a:off x="8071678" y="4324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t2491"/>
            <p:cNvSpPr/>
            <p:nvPr/>
          </p:nvSpPr>
          <p:spPr>
            <a:xfrm>
              <a:off x="8071678" y="4438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1000353" y="4991638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1118214" y="5583009"/>
              <a:ext cx="1199162" cy="0"/>
            </a:xfrm>
            <a:custGeom>
              <a:avLst/>
              <a:pathLst>
                <a:path w="1199162" h="0">
                  <a:moveTo>
                    <a:pt x="0" y="0"/>
                  </a:moveTo>
                  <a:lnTo>
                    <a:pt x="11991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1118214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1289523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1460831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1632140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1803449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1974758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2146067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2317376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tx2502"/>
            <p:cNvSpPr/>
            <p:nvPr/>
          </p:nvSpPr>
          <p:spPr>
            <a:xfrm>
              <a:off x="1047595" y="5726253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2504" name="tx2503"/>
            <p:cNvSpPr/>
            <p:nvPr/>
          </p:nvSpPr>
          <p:spPr>
            <a:xfrm>
              <a:off x="1390212" y="5727245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2505" name="tx2504"/>
            <p:cNvSpPr/>
            <p:nvPr/>
          </p:nvSpPr>
          <p:spPr>
            <a:xfrm>
              <a:off x="1732830" y="5726055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506" name="tx2505"/>
            <p:cNvSpPr/>
            <p:nvPr/>
          </p:nvSpPr>
          <p:spPr>
            <a:xfrm>
              <a:off x="2075448" y="5727245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2507" name="pt2506"/>
            <p:cNvSpPr/>
            <p:nvPr/>
          </p:nvSpPr>
          <p:spPr>
            <a:xfrm>
              <a:off x="130115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7"/>
            <p:cNvSpPr/>
            <p:nvPr/>
          </p:nvSpPr>
          <p:spPr>
            <a:xfrm>
              <a:off x="123262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8"/>
            <p:cNvSpPr/>
            <p:nvPr/>
          </p:nvSpPr>
          <p:spPr>
            <a:xfrm>
              <a:off x="1164106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9"/>
            <p:cNvSpPr/>
            <p:nvPr/>
          </p:nvSpPr>
          <p:spPr>
            <a:xfrm>
              <a:off x="112984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0"/>
            <p:cNvSpPr/>
            <p:nvPr/>
          </p:nvSpPr>
          <p:spPr>
            <a:xfrm>
              <a:off x="1266891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1"/>
            <p:cNvSpPr/>
            <p:nvPr/>
          </p:nvSpPr>
          <p:spPr>
            <a:xfrm>
              <a:off x="140393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2"/>
            <p:cNvSpPr/>
            <p:nvPr/>
          </p:nvSpPr>
          <p:spPr>
            <a:xfrm>
              <a:off x="112984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3"/>
            <p:cNvSpPr/>
            <p:nvPr/>
          </p:nvSpPr>
          <p:spPr>
            <a:xfrm>
              <a:off x="1266891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4"/>
            <p:cNvSpPr/>
            <p:nvPr/>
          </p:nvSpPr>
          <p:spPr>
            <a:xfrm>
              <a:off x="1061320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5"/>
            <p:cNvSpPr/>
            <p:nvPr/>
          </p:nvSpPr>
          <p:spPr>
            <a:xfrm>
              <a:off x="123262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6"/>
            <p:cNvSpPr/>
            <p:nvPr/>
          </p:nvSpPr>
          <p:spPr>
            <a:xfrm>
              <a:off x="140393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7"/>
            <p:cNvSpPr/>
            <p:nvPr/>
          </p:nvSpPr>
          <p:spPr>
            <a:xfrm>
              <a:off x="119836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8"/>
            <p:cNvSpPr/>
            <p:nvPr/>
          </p:nvSpPr>
          <p:spPr>
            <a:xfrm>
              <a:off x="119836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9"/>
            <p:cNvSpPr/>
            <p:nvPr/>
          </p:nvSpPr>
          <p:spPr>
            <a:xfrm>
              <a:off x="102705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0"/>
            <p:cNvSpPr/>
            <p:nvPr/>
          </p:nvSpPr>
          <p:spPr>
            <a:xfrm>
              <a:off x="154098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1"/>
            <p:cNvSpPr/>
            <p:nvPr/>
          </p:nvSpPr>
          <p:spPr>
            <a:xfrm>
              <a:off x="150672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2"/>
            <p:cNvSpPr/>
            <p:nvPr/>
          </p:nvSpPr>
          <p:spPr>
            <a:xfrm>
              <a:off x="140393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3"/>
            <p:cNvSpPr/>
            <p:nvPr/>
          </p:nvSpPr>
          <p:spPr>
            <a:xfrm>
              <a:off x="130115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4"/>
            <p:cNvSpPr/>
            <p:nvPr/>
          </p:nvSpPr>
          <p:spPr>
            <a:xfrm>
              <a:off x="150672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5"/>
            <p:cNvSpPr/>
            <p:nvPr/>
          </p:nvSpPr>
          <p:spPr>
            <a:xfrm>
              <a:off x="130115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6"/>
            <p:cNvSpPr/>
            <p:nvPr/>
          </p:nvSpPr>
          <p:spPr>
            <a:xfrm>
              <a:off x="140393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7"/>
            <p:cNvSpPr/>
            <p:nvPr/>
          </p:nvSpPr>
          <p:spPr>
            <a:xfrm>
              <a:off x="130115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8"/>
            <p:cNvSpPr/>
            <p:nvPr/>
          </p:nvSpPr>
          <p:spPr>
            <a:xfrm>
              <a:off x="112984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9"/>
            <p:cNvSpPr/>
            <p:nvPr/>
          </p:nvSpPr>
          <p:spPr>
            <a:xfrm>
              <a:off x="130115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0"/>
            <p:cNvSpPr/>
            <p:nvPr/>
          </p:nvSpPr>
          <p:spPr>
            <a:xfrm>
              <a:off x="119836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1"/>
            <p:cNvSpPr/>
            <p:nvPr/>
          </p:nvSpPr>
          <p:spPr>
            <a:xfrm>
              <a:off x="1266891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2"/>
            <p:cNvSpPr/>
            <p:nvPr/>
          </p:nvSpPr>
          <p:spPr>
            <a:xfrm>
              <a:off x="1266891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3"/>
            <p:cNvSpPr/>
            <p:nvPr/>
          </p:nvSpPr>
          <p:spPr>
            <a:xfrm>
              <a:off x="133541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4"/>
            <p:cNvSpPr/>
            <p:nvPr/>
          </p:nvSpPr>
          <p:spPr>
            <a:xfrm>
              <a:off x="133541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5"/>
            <p:cNvSpPr/>
            <p:nvPr/>
          </p:nvSpPr>
          <p:spPr>
            <a:xfrm>
              <a:off x="1164106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6"/>
            <p:cNvSpPr/>
            <p:nvPr/>
          </p:nvSpPr>
          <p:spPr>
            <a:xfrm>
              <a:off x="119836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7"/>
            <p:cNvSpPr/>
            <p:nvPr/>
          </p:nvSpPr>
          <p:spPr>
            <a:xfrm>
              <a:off x="140393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8"/>
            <p:cNvSpPr/>
            <p:nvPr/>
          </p:nvSpPr>
          <p:spPr>
            <a:xfrm>
              <a:off x="133541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9"/>
            <p:cNvSpPr/>
            <p:nvPr/>
          </p:nvSpPr>
          <p:spPr>
            <a:xfrm>
              <a:off x="1438200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0"/>
            <p:cNvSpPr/>
            <p:nvPr/>
          </p:nvSpPr>
          <p:spPr>
            <a:xfrm>
              <a:off x="123262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1"/>
            <p:cNvSpPr/>
            <p:nvPr/>
          </p:nvSpPr>
          <p:spPr>
            <a:xfrm>
              <a:off x="1266891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2"/>
            <p:cNvSpPr/>
            <p:nvPr/>
          </p:nvSpPr>
          <p:spPr>
            <a:xfrm>
              <a:off x="1438200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3"/>
            <p:cNvSpPr/>
            <p:nvPr/>
          </p:nvSpPr>
          <p:spPr>
            <a:xfrm>
              <a:off x="123262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4"/>
            <p:cNvSpPr/>
            <p:nvPr/>
          </p:nvSpPr>
          <p:spPr>
            <a:xfrm>
              <a:off x="1061320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5"/>
            <p:cNvSpPr/>
            <p:nvPr/>
          </p:nvSpPr>
          <p:spPr>
            <a:xfrm>
              <a:off x="130115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6"/>
            <p:cNvSpPr/>
            <p:nvPr/>
          </p:nvSpPr>
          <p:spPr>
            <a:xfrm>
              <a:off x="1266891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7"/>
            <p:cNvSpPr/>
            <p:nvPr/>
          </p:nvSpPr>
          <p:spPr>
            <a:xfrm>
              <a:off x="1095582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8"/>
            <p:cNvSpPr/>
            <p:nvPr/>
          </p:nvSpPr>
          <p:spPr>
            <a:xfrm>
              <a:off x="1061320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9"/>
            <p:cNvSpPr/>
            <p:nvPr/>
          </p:nvSpPr>
          <p:spPr>
            <a:xfrm>
              <a:off x="1266891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0"/>
            <p:cNvSpPr/>
            <p:nvPr/>
          </p:nvSpPr>
          <p:spPr>
            <a:xfrm>
              <a:off x="130115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1"/>
            <p:cNvSpPr/>
            <p:nvPr/>
          </p:nvSpPr>
          <p:spPr>
            <a:xfrm>
              <a:off x="119836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2"/>
            <p:cNvSpPr/>
            <p:nvPr/>
          </p:nvSpPr>
          <p:spPr>
            <a:xfrm>
              <a:off x="130115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3"/>
            <p:cNvSpPr/>
            <p:nvPr/>
          </p:nvSpPr>
          <p:spPr>
            <a:xfrm>
              <a:off x="112984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4"/>
            <p:cNvSpPr/>
            <p:nvPr/>
          </p:nvSpPr>
          <p:spPr>
            <a:xfrm>
              <a:off x="1369676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5"/>
            <p:cNvSpPr/>
            <p:nvPr/>
          </p:nvSpPr>
          <p:spPr>
            <a:xfrm>
              <a:off x="1266891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6"/>
            <p:cNvSpPr/>
            <p:nvPr/>
          </p:nvSpPr>
          <p:spPr>
            <a:xfrm>
              <a:off x="195212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7"/>
            <p:cNvSpPr/>
            <p:nvPr/>
          </p:nvSpPr>
          <p:spPr>
            <a:xfrm>
              <a:off x="1746556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8"/>
            <p:cNvSpPr/>
            <p:nvPr/>
          </p:nvSpPr>
          <p:spPr>
            <a:xfrm>
              <a:off x="191786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9"/>
            <p:cNvSpPr/>
            <p:nvPr/>
          </p:nvSpPr>
          <p:spPr>
            <a:xfrm>
              <a:off x="1438200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0"/>
            <p:cNvSpPr/>
            <p:nvPr/>
          </p:nvSpPr>
          <p:spPr>
            <a:xfrm>
              <a:off x="1780818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1"/>
            <p:cNvSpPr/>
            <p:nvPr/>
          </p:nvSpPr>
          <p:spPr>
            <a:xfrm>
              <a:off x="150672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2"/>
            <p:cNvSpPr/>
            <p:nvPr/>
          </p:nvSpPr>
          <p:spPr>
            <a:xfrm>
              <a:off x="171229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3"/>
            <p:cNvSpPr/>
            <p:nvPr/>
          </p:nvSpPr>
          <p:spPr>
            <a:xfrm>
              <a:off x="123262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4"/>
            <p:cNvSpPr/>
            <p:nvPr/>
          </p:nvSpPr>
          <p:spPr>
            <a:xfrm>
              <a:off x="1815080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5"/>
            <p:cNvSpPr/>
            <p:nvPr/>
          </p:nvSpPr>
          <p:spPr>
            <a:xfrm>
              <a:off x="133541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6"/>
            <p:cNvSpPr/>
            <p:nvPr/>
          </p:nvSpPr>
          <p:spPr>
            <a:xfrm>
              <a:off x="126689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7"/>
            <p:cNvSpPr/>
            <p:nvPr/>
          </p:nvSpPr>
          <p:spPr>
            <a:xfrm>
              <a:off x="157524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8"/>
            <p:cNvSpPr/>
            <p:nvPr/>
          </p:nvSpPr>
          <p:spPr>
            <a:xfrm>
              <a:off x="160950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9"/>
            <p:cNvSpPr/>
            <p:nvPr/>
          </p:nvSpPr>
          <p:spPr>
            <a:xfrm>
              <a:off x="164377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0"/>
            <p:cNvSpPr/>
            <p:nvPr/>
          </p:nvSpPr>
          <p:spPr>
            <a:xfrm>
              <a:off x="147246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1"/>
            <p:cNvSpPr/>
            <p:nvPr/>
          </p:nvSpPr>
          <p:spPr>
            <a:xfrm>
              <a:off x="184934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2"/>
            <p:cNvSpPr/>
            <p:nvPr/>
          </p:nvSpPr>
          <p:spPr>
            <a:xfrm>
              <a:off x="147246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3"/>
            <p:cNvSpPr/>
            <p:nvPr/>
          </p:nvSpPr>
          <p:spPr>
            <a:xfrm>
              <a:off x="154098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4"/>
            <p:cNvSpPr/>
            <p:nvPr/>
          </p:nvSpPr>
          <p:spPr>
            <a:xfrm>
              <a:off x="167803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5"/>
            <p:cNvSpPr/>
            <p:nvPr/>
          </p:nvSpPr>
          <p:spPr>
            <a:xfrm>
              <a:off x="147246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6"/>
            <p:cNvSpPr/>
            <p:nvPr/>
          </p:nvSpPr>
          <p:spPr>
            <a:xfrm>
              <a:off x="157524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7"/>
            <p:cNvSpPr/>
            <p:nvPr/>
          </p:nvSpPr>
          <p:spPr>
            <a:xfrm>
              <a:off x="164377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8"/>
            <p:cNvSpPr/>
            <p:nvPr/>
          </p:nvSpPr>
          <p:spPr>
            <a:xfrm>
              <a:off x="171229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9"/>
            <p:cNvSpPr/>
            <p:nvPr/>
          </p:nvSpPr>
          <p:spPr>
            <a:xfrm>
              <a:off x="164377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0"/>
            <p:cNvSpPr/>
            <p:nvPr/>
          </p:nvSpPr>
          <p:spPr>
            <a:xfrm>
              <a:off x="1746556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1"/>
            <p:cNvSpPr/>
            <p:nvPr/>
          </p:nvSpPr>
          <p:spPr>
            <a:xfrm>
              <a:off x="1815080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2"/>
            <p:cNvSpPr/>
            <p:nvPr/>
          </p:nvSpPr>
          <p:spPr>
            <a:xfrm>
              <a:off x="1883603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3"/>
            <p:cNvSpPr/>
            <p:nvPr/>
          </p:nvSpPr>
          <p:spPr>
            <a:xfrm>
              <a:off x="184934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4"/>
            <p:cNvSpPr/>
            <p:nvPr/>
          </p:nvSpPr>
          <p:spPr>
            <a:xfrm>
              <a:off x="160950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5"/>
            <p:cNvSpPr/>
            <p:nvPr/>
          </p:nvSpPr>
          <p:spPr>
            <a:xfrm>
              <a:off x="150672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6"/>
            <p:cNvSpPr/>
            <p:nvPr/>
          </p:nvSpPr>
          <p:spPr>
            <a:xfrm>
              <a:off x="1438200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7"/>
            <p:cNvSpPr/>
            <p:nvPr/>
          </p:nvSpPr>
          <p:spPr>
            <a:xfrm>
              <a:off x="1438200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8"/>
            <p:cNvSpPr/>
            <p:nvPr/>
          </p:nvSpPr>
          <p:spPr>
            <a:xfrm>
              <a:off x="154098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9"/>
            <p:cNvSpPr/>
            <p:nvPr/>
          </p:nvSpPr>
          <p:spPr>
            <a:xfrm>
              <a:off x="160950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0"/>
            <p:cNvSpPr/>
            <p:nvPr/>
          </p:nvSpPr>
          <p:spPr>
            <a:xfrm>
              <a:off x="1403938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1"/>
            <p:cNvSpPr/>
            <p:nvPr/>
          </p:nvSpPr>
          <p:spPr>
            <a:xfrm>
              <a:off x="160950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2"/>
            <p:cNvSpPr/>
            <p:nvPr/>
          </p:nvSpPr>
          <p:spPr>
            <a:xfrm>
              <a:off x="184934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3"/>
            <p:cNvSpPr/>
            <p:nvPr/>
          </p:nvSpPr>
          <p:spPr>
            <a:xfrm>
              <a:off x="171229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4"/>
            <p:cNvSpPr/>
            <p:nvPr/>
          </p:nvSpPr>
          <p:spPr>
            <a:xfrm>
              <a:off x="147246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5"/>
            <p:cNvSpPr/>
            <p:nvPr/>
          </p:nvSpPr>
          <p:spPr>
            <a:xfrm>
              <a:off x="1438200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6"/>
            <p:cNvSpPr/>
            <p:nvPr/>
          </p:nvSpPr>
          <p:spPr>
            <a:xfrm>
              <a:off x="1438200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7"/>
            <p:cNvSpPr/>
            <p:nvPr/>
          </p:nvSpPr>
          <p:spPr>
            <a:xfrm>
              <a:off x="164377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8"/>
            <p:cNvSpPr/>
            <p:nvPr/>
          </p:nvSpPr>
          <p:spPr>
            <a:xfrm>
              <a:off x="154098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9"/>
            <p:cNvSpPr/>
            <p:nvPr/>
          </p:nvSpPr>
          <p:spPr>
            <a:xfrm>
              <a:off x="126689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0"/>
            <p:cNvSpPr/>
            <p:nvPr/>
          </p:nvSpPr>
          <p:spPr>
            <a:xfrm>
              <a:off x="147246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1"/>
            <p:cNvSpPr/>
            <p:nvPr/>
          </p:nvSpPr>
          <p:spPr>
            <a:xfrm>
              <a:off x="150672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2"/>
            <p:cNvSpPr/>
            <p:nvPr/>
          </p:nvSpPr>
          <p:spPr>
            <a:xfrm>
              <a:off x="150672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3"/>
            <p:cNvSpPr/>
            <p:nvPr/>
          </p:nvSpPr>
          <p:spPr>
            <a:xfrm>
              <a:off x="167803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4"/>
            <p:cNvSpPr/>
            <p:nvPr/>
          </p:nvSpPr>
          <p:spPr>
            <a:xfrm>
              <a:off x="1301153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5"/>
            <p:cNvSpPr/>
            <p:nvPr/>
          </p:nvSpPr>
          <p:spPr>
            <a:xfrm>
              <a:off x="150672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6"/>
            <p:cNvSpPr/>
            <p:nvPr/>
          </p:nvSpPr>
          <p:spPr>
            <a:xfrm>
              <a:off x="171229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7"/>
            <p:cNvSpPr/>
            <p:nvPr/>
          </p:nvSpPr>
          <p:spPr>
            <a:xfrm>
              <a:off x="154098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8"/>
            <p:cNvSpPr/>
            <p:nvPr/>
          </p:nvSpPr>
          <p:spPr>
            <a:xfrm>
              <a:off x="1986388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9"/>
            <p:cNvSpPr/>
            <p:nvPr/>
          </p:nvSpPr>
          <p:spPr>
            <a:xfrm>
              <a:off x="171229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0"/>
            <p:cNvSpPr/>
            <p:nvPr/>
          </p:nvSpPr>
          <p:spPr>
            <a:xfrm>
              <a:off x="1780818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1"/>
            <p:cNvSpPr/>
            <p:nvPr/>
          </p:nvSpPr>
          <p:spPr>
            <a:xfrm>
              <a:off x="2157697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2"/>
            <p:cNvSpPr/>
            <p:nvPr/>
          </p:nvSpPr>
          <p:spPr>
            <a:xfrm>
              <a:off x="123262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3"/>
            <p:cNvSpPr/>
            <p:nvPr/>
          </p:nvSpPr>
          <p:spPr>
            <a:xfrm>
              <a:off x="2054912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4"/>
            <p:cNvSpPr/>
            <p:nvPr/>
          </p:nvSpPr>
          <p:spPr>
            <a:xfrm>
              <a:off x="184934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5"/>
            <p:cNvSpPr/>
            <p:nvPr/>
          </p:nvSpPr>
          <p:spPr>
            <a:xfrm>
              <a:off x="202065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6"/>
            <p:cNvSpPr/>
            <p:nvPr/>
          </p:nvSpPr>
          <p:spPr>
            <a:xfrm>
              <a:off x="1780818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7"/>
            <p:cNvSpPr/>
            <p:nvPr/>
          </p:nvSpPr>
          <p:spPr>
            <a:xfrm>
              <a:off x="174655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8"/>
            <p:cNvSpPr/>
            <p:nvPr/>
          </p:nvSpPr>
          <p:spPr>
            <a:xfrm>
              <a:off x="188360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9"/>
            <p:cNvSpPr/>
            <p:nvPr/>
          </p:nvSpPr>
          <p:spPr>
            <a:xfrm>
              <a:off x="150672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0"/>
            <p:cNvSpPr/>
            <p:nvPr/>
          </p:nvSpPr>
          <p:spPr>
            <a:xfrm>
              <a:off x="154098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1"/>
            <p:cNvSpPr/>
            <p:nvPr/>
          </p:nvSpPr>
          <p:spPr>
            <a:xfrm>
              <a:off x="174655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2"/>
            <p:cNvSpPr/>
            <p:nvPr/>
          </p:nvSpPr>
          <p:spPr>
            <a:xfrm>
              <a:off x="1780818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3"/>
            <p:cNvSpPr/>
            <p:nvPr/>
          </p:nvSpPr>
          <p:spPr>
            <a:xfrm>
              <a:off x="219195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4"/>
            <p:cNvSpPr/>
            <p:nvPr/>
          </p:nvSpPr>
          <p:spPr>
            <a:xfrm>
              <a:off x="219195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5"/>
            <p:cNvSpPr/>
            <p:nvPr/>
          </p:nvSpPr>
          <p:spPr>
            <a:xfrm>
              <a:off x="160950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6"/>
            <p:cNvSpPr/>
            <p:nvPr/>
          </p:nvSpPr>
          <p:spPr>
            <a:xfrm>
              <a:off x="191786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7"/>
            <p:cNvSpPr/>
            <p:nvPr/>
          </p:nvSpPr>
          <p:spPr>
            <a:xfrm>
              <a:off x="1472462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8"/>
            <p:cNvSpPr/>
            <p:nvPr/>
          </p:nvSpPr>
          <p:spPr>
            <a:xfrm>
              <a:off x="219195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9"/>
            <p:cNvSpPr/>
            <p:nvPr/>
          </p:nvSpPr>
          <p:spPr>
            <a:xfrm>
              <a:off x="171229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0"/>
            <p:cNvSpPr/>
            <p:nvPr/>
          </p:nvSpPr>
          <p:spPr>
            <a:xfrm>
              <a:off x="184934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1"/>
            <p:cNvSpPr/>
            <p:nvPr/>
          </p:nvSpPr>
          <p:spPr>
            <a:xfrm>
              <a:off x="202065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2"/>
            <p:cNvSpPr/>
            <p:nvPr/>
          </p:nvSpPr>
          <p:spPr>
            <a:xfrm>
              <a:off x="1678032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3"/>
            <p:cNvSpPr/>
            <p:nvPr/>
          </p:nvSpPr>
          <p:spPr>
            <a:xfrm>
              <a:off x="164377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4"/>
            <p:cNvSpPr/>
            <p:nvPr/>
          </p:nvSpPr>
          <p:spPr>
            <a:xfrm>
              <a:off x="174655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5"/>
            <p:cNvSpPr/>
            <p:nvPr/>
          </p:nvSpPr>
          <p:spPr>
            <a:xfrm>
              <a:off x="202065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6"/>
            <p:cNvSpPr/>
            <p:nvPr/>
          </p:nvSpPr>
          <p:spPr>
            <a:xfrm>
              <a:off x="208917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7"/>
            <p:cNvSpPr/>
            <p:nvPr/>
          </p:nvSpPr>
          <p:spPr>
            <a:xfrm>
              <a:off x="226048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8"/>
            <p:cNvSpPr/>
            <p:nvPr/>
          </p:nvSpPr>
          <p:spPr>
            <a:xfrm>
              <a:off x="174655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9"/>
            <p:cNvSpPr/>
            <p:nvPr/>
          </p:nvSpPr>
          <p:spPr>
            <a:xfrm>
              <a:off x="171229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0"/>
            <p:cNvSpPr/>
            <p:nvPr/>
          </p:nvSpPr>
          <p:spPr>
            <a:xfrm>
              <a:off x="164377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1"/>
            <p:cNvSpPr/>
            <p:nvPr/>
          </p:nvSpPr>
          <p:spPr>
            <a:xfrm>
              <a:off x="219195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2"/>
            <p:cNvSpPr/>
            <p:nvPr/>
          </p:nvSpPr>
          <p:spPr>
            <a:xfrm>
              <a:off x="171229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3"/>
            <p:cNvSpPr/>
            <p:nvPr/>
          </p:nvSpPr>
          <p:spPr>
            <a:xfrm>
              <a:off x="174655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4"/>
            <p:cNvSpPr/>
            <p:nvPr/>
          </p:nvSpPr>
          <p:spPr>
            <a:xfrm>
              <a:off x="160950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5"/>
            <p:cNvSpPr/>
            <p:nvPr/>
          </p:nvSpPr>
          <p:spPr>
            <a:xfrm>
              <a:off x="191786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6"/>
            <p:cNvSpPr/>
            <p:nvPr/>
          </p:nvSpPr>
          <p:spPr>
            <a:xfrm>
              <a:off x="184934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7"/>
            <p:cNvSpPr/>
            <p:nvPr/>
          </p:nvSpPr>
          <p:spPr>
            <a:xfrm>
              <a:off x="191786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8"/>
            <p:cNvSpPr/>
            <p:nvPr/>
          </p:nvSpPr>
          <p:spPr>
            <a:xfrm>
              <a:off x="154098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9"/>
            <p:cNvSpPr/>
            <p:nvPr/>
          </p:nvSpPr>
          <p:spPr>
            <a:xfrm>
              <a:off x="188360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0"/>
            <p:cNvSpPr/>
            <p:nvPr/>
          </p:nvSpPr>
          <p:spPr>
            <a:xfrm>
              <a:off x="184934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1"/>
            <p:cNvSpPr/>
            <p:nvPr/>
          </p:nvSpPr>
          <p:spPr>
            <a:xfrm>
              <a:off x="184934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2"/>
            <p:cNvSpPr/>
            <p:nvPr/>
          </p:nvSpPr>
          <p:spPr>
            <a:xfrm>
              <a:off x="171229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3"/>
            <p:cNvSpPr/>
            <p:nvPr/>
          </p:nvSpPr>
          <p:spPr>
            <a:xfrm>
              <a:off x="1780818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4"/>
            <p:cNvSpPr/>
            <p:nvPr/>
          </p:nvSpPr>
          <p:spPr>
            <a:xfrm>
              <a:off x="1678032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5"/>
            <p:cNvSpPr/>
            <p:nvPr/>
          </p:nvSpPr>
          <p:spPr>
            <a:xfrm>
              <a:off x="1575247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l2656"/>
            <p:cNvSpPr/>
            <p:nvPr/>
          </p:nvSpPr>
          <p:spPr>
            <a:xfrm>
              <a:off x="2453152" y="4991638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7"/>
            <p:cNvSpPr/>
            <p:nvPr/>
          </p:nvSpPr>
          <p:spPr>
            <a:xfrm>
              <a:off x="32507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8"/>
            <p:cNvSpPr/>
            <p:nvPr/>
          </p:nvSpPr>
          <p:spPr>
            <a:xfrm>
              <a:off x="29937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9"/>
            <p:cNvSpPr/>
            <p:nvPr/>
          </p:nvSpPr>
          <p:spPr>
            <a:xfrm>
              <a:off x="309656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0"/>
            <p:cNvSpPr/>
            <p:nvPr/>
          </p:nvSpPr>
          <p:spPr>
            <a:xfrm>
              <a:off x="304517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1"/>
            <p:cNvSpPr/>
            <p:nvPr/>
          </p:nvSpPr>
          <p:spPr>
            <a:xfrm>
              <a:off x="3302140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2"/>
            <p:cNvSpPr/>
            <p:nvPr/>
          </p:nvSpPr>
          <p:spPr>
            <a:xfrm>
              <a:off x="345631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3"/>
            <p:cNvSpPr/>
            <p:nvPr/>
          </p:nvSpPr>
          <p:spPr>
            <a:xfrm>
              <a:off x="319935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4"/>
            <p:cNvSpPr/>
            <p:nvPr/>
          </p:nvSpPr>
          <p:spPr>
            <a:xfrm>
              <a:off x="319935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5"/>
            <p:cNvSpPr/>
            <p:nvPr/>
          </p:nvSpPr>
          <p:spPr>
            <a:xfrm>
              <a:off x="2942391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6"/>
            <p:cNvSpPr/>
            <p:nvPr/>
          </p:nvSpPr>
          <p:spPr>
            <a:xfrm>
              <a:off x="304517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7"/>
            <p:cNvSpPr/>
            <p:nvPr/>
          </p:nvSpPr>
          <p:spPr>
            <a:xfrm>
              <a:off x="335353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8"/>
            <p:cNvSpPr/>
            <p:nvPr/>
          </p:nvSpPr>
          <p:spPr>
            <a:xfrm>
              <a:off x="319935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9"/>
            <p:cNvSpPr/>
            <p:nvPr/>
          </p:nvSpPr>
          <p:spPr>
            <a:xfrm>
              <a:off x="29937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0"/>
            <p:cNvSpPr/>
            <p:nvPr/>
          </p:nvSpPr>
          <p:spPr>
            <a:xfrm>
              <a:off x="29937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1"/>
            <p:cNvSpPr/>
            <p:nvPr/>
          </p:nvSpPr>
          <p:spPr>
            <a:xfrm>
              <a:off x="3507711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2"/>
            <p:cNvSpPr/>
            <p:nvPr/>
          </p:nvSpPr>
          <p:spPr>
            <a:xfrm>
              <a:off x="3713281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3"/>
            <p:cNvSpPr/>
            <p:nvPr/>
          </p:nvSpPr>
          <p:spPr>
            <a:xfrm>
              <a:off x="345631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4"/>
            <p:cNvSpPr/>
            <p:nvPr/>
          </p:nvSpPr>
          <p:spPr>
            <a:xfrm>
              <a:off x="32507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5"/>
            <p:cNvSpPr/>
            <p:nvPr/>
          </p:nvSpPr>
          <p:spPr>
            <a:xfrm>
              <a:off x="340492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6"/>
            <p:cNvSpPr/>
            <p:nvPr/>
          </p:nvSpPr>
          <p:spPr>
            <a:xfrm>
              <a:off x="340492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7"/>
            <p:cNvSpPr/>
            <p:nvPr/>
          </p:nvSpPr>
          <p:spPr>
            <a:xfrm>
              <a:off x="319935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8"/>
            <p:cNvSpPr/>
            <p:nvPr/>
          </p:nvSpPr>
          <p:spPr>
            <a:xfrm>
              <a:off x="335353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9"/>
            <p:cNvSpPr/>
            <p:nvPr/>
          </p:nvSpPr>
          <p:spPr>
            <a:xfrm>
              <a:off x="3302140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0"/>
            <p:cNvSpPr/>
            <p:nvPr/>
          </p:nvSpPr>
          <p:spPr>
            <a:xfrm>
              <a:off x="3147962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1"/>
            <p:cNvSpPr/>
            <p:nvPr/>
          </p:nvSpPr>
          <p:spPr>
            <a:xfrm>
              <a:off x="319935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2"/>
            <p:cNvSpPr/>
            <p:nvPr/>
          </p:nvSpPr>
          <p:spPr>
            <a:xfrm>
              <a:off x="29937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3"/>
            <p:cNvSpPr/>
            <p:nvPr/>
          </p:nvSpPr>
          <p:spPr>
            <a:xfrm>
              <a:off x="319935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4"/>
            <p:cNvSpPr/>
            <p:nvPr/>
          </p:nvSpPr>
          <p:spPr>
            <a:xfrm>
              <a:off x="32507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5"/>
            <p:cNvSpPr/>
            <p:nvPr/>
          </p:nvSpPr>
          <p:spPr>
            <a:xfrm>
              <a:off x="319935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6"/>
            <p:cNvSpPr/>
            <p:nvPr/>
          </p:nvSpPr>
          <p:spPr>
            <a:xfrm>
              <a:off x="309656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7"/>
            <p:cNvSpPr/>
            <p:nvPr/>
          </p:nvSpPr>
          <p:spPr>
            <a:xfrm>
              <a:off x="304517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8"/>
            <p:cNvSpPr/>
            <p:nvPr/>
          </p:nvSpPr>
          <p:spPr>
            <a:xfrm>
              <a:off x="319935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9"/>
            <p:cNvSpPr/>
            <p:nvPr/>
          </p:nvSpPr>
          <p:spPr>
            <a:xfrm>
              <a:off x="355910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90"/>
            <p:cNvSpPr/>
            <p:nvPr/>
          </p:nvSpPr>
          <p:spPr>
            <a:xfrm>
              <a:off x="3610496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1"/>
            <p:cNvSpPr/>
            <p:nvPr/>
          </p:nvSpPr>
          <p:spPr>
            <a:xfrm>
              <a:off x="304517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2"/>
            <p:cNvSpPr/>
            <p:nvPr/>
          </p:nvSpPr>
          <p:spPr>
            <a:xfrm>
              <a:off x="309656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3"/>
            <p:cNvSpPr/>
            <p:nvPr/>
          </p:nvSpPr>
          <p:spPr>
            <a:xfrm>
              <a:off x="32507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4"/>
            <p:cNvSpPr/>
            <p:nvPr/>
          </p:nvSpPr>
          <p:spPr>
            <a:xfrm>
              <a:off x="3302140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5"/>
            <p:cNvSpPr/>
            <p:nvPr/>
          </p:nvSpPr>
          <p:spPr>
            <a:xfrm>
              <a:off x="29937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6"/>
            <p:cNvSpPr/>
            <p:nvPr/>
          </p:nvSpPr>
          <p:spPr>
            <a:xfrm>
              <a:off x="319935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7"/>
            <p:cNvSpPr/>
            <p:nvPr/>
          </p:nvSpPr>
          <p:spPr>
            <a:xfrm>
              <a:off x="32507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8"/>
            <p:cNvSpPr/>
            <p:nvPr/>
          </p:nvSpPr>
          <p:spPr>
            <a:xfrm>
              <a:off x="263403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9"/>
            <p:cNvSpPr/>
            <p:nvPr/>
          </p:nvSpPr>
          <p:spPr>
            <a:xfrm>
              <a:off x="309656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700"/>
            <p:cNvSpPr/>
            <p:nvPr/>
          </p:nvSpPr>
          <p:spPr>
            <a:xfrm>
              <a:off x="32507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1"/>
            <p:cNvSpPr/>
            <p:nvPr/>
          </p:nvSpPr>
          <p:spPr>
            <a:xfrm>
              <a:off x="340492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2"/>
            <p:cNvSpPr/>
            <p:nvPr/>
          </p:nvSpPr>
          <p:spPr>
            <a:xfrm>
              <a:off x="29937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3"/>
            <p:cNvSpPr/>
            <p:nvPr/>
          </p:nvSpPr>
          <p:spPr>
            <a:xfrm>
              <a:off x="340492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4"/>
            <p:cNvSpPr/>
            <p:nvPr/>
          </p:nvSpPr>
          <p:spPr>
            <a:xfrm>
              <a:off x="309656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5"/>
            <p:cNvSpPr/>
            <p:nvPr/>
          </p:nvSpPr>
          <p:spPr>
            <a:xfrm>
              <a:off x="335353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6"/>
            <p:cNvSpPr/>
            <p:nvPr/>
          </p:nvSpPr>
          <p:spPr>
            <a:xfrm>
              <a:off x="3147962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7"/>
            <p:cNvSpPr/>
            <p:nvPr/>
          </p:nvSpPr>
          <p:spPr>
            <a:xfrm>
              <a:off x="309656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8"/>
            <p:cNvSpPr/>
            <p:nvPr/>
          </p:nvSpPr>
          <p:spPr>
            <a:xfrm>
              <a:off x="309656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9"/>
            <p:cNvSpPr/>
            <p:nvPr/>
          </p:nvSpPr>
          <p:spPr>
            <a:xfrm>
              <a:off x="304517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10"/>
            <p:cNvSpPr/>
            <p:nvPr/>
          </p:nvSpPr>
          <p:spPr>
            <a:xfrm>
              <a:off x="263403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1"/>
            <p:cNvSpPr/>
            <p:nvPr/>
          </p:nvSpPr>
          <p:spPr>
            <a:xfrm>
              <a:off x="289099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2"/>
            <p:cNvSpPr/>
            <p:nvPr/>
          </p:nvSpPr>
          <p:spPr>
            <a:xfrm>
              <a:off x="289099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3"/>
            <p:cNvSpPr/>
            <p:nvPr/>
          </p:nvSpPr>
          <p:spPr>
            <a:xfrm>
              <a:off x="314796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4"/>
            <p:cNvSpPr/>
            <p:nvPr/>
          </p:nvSpPr>
          <p:spPr>
            <a:xfrm>
              <a:off x="2685428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5"/>
            <p:cNvSpPr/>
            <p:nvPr/>
          </p:nvSpPr>
          <p:spPr>
            <a:xfrm>
              <a:off x="294239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6"/>
            <p:cNvSpPr/>
            <p:nvPr/>
          </p:nvSpPr>
          <p:spPr>
            <a:xfrm>
              <a:off x="2839606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7"/>
            <p:cNvSpPr/>
            <p:nvPr/>
          </p:nvSpPr>
          <p:spPr>
            <a:xfrm>
              <a:off x="247985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8"/>
            <p:cNvSpPr/>
            <p:nvPr/>
          </p:nvSpPr>
          <p:spPr>
            <a:xfrm>
              <a:off x="299378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9"/>
            <p:cNvSpPr/>
            <p:nvPr/>
          </p:nvSpPr>
          <p:spPr>
            <a:xfrm>
              <a:off x="2582643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20"/>
            <p:cNvSpPr/>
            <p:nvPr/>
          </p:nvSpPr>
          <p:spPr>
            <a:xfrm>
              <a:off x="294239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1"/>
            <p:cNvSpPr/>
            <p:nvPr/>
          </p:nvSpPr>
          <p:spPr>
            <a:xfrm>
              <a:off x="294239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2"/>
            <p:cNvSpPr/>
            <p:nvPr/>
          </p:nvSpPr>
          <p:spPr>
            <a:xfrm>
              <a:off x="304517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3"/>
            <p:cNvSpPr/>
            <p:nvPr/>
          </p:nvSpPr>
          <p:spPr>
            <a:xfrm>
              <a:off x="299378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4"/>
            <p:cNvSpPr/>
            <p:nvPr/>
          </p:nvSpPr>
          <p:spPr>
            <a:xfrm>
              <a:off x="2839606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5"/>
            <p:cNvSpPr/>
            <p:nvPr/>
          </p:nvSpPr>
          <p:spPr>
            <a:xfrm>
              <a:off x="2582643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6"/>
            <p:cNvSpPr/>
            <p:nvPr/>
          </p:nvSpPr>
          <p:spPr>
            <a:xfrm>
              <a:off x="273682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7"/>
            <p:cNvSpPr/>
            <p:nvPr/>
          </p:nvSpPr>
          <p:spPr>
            <a:xfrm>
              <a:off x="309656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8"/>
            <p:cNvSpPr/>
            <p:nvPr/>
          </p:nvSpPr>
          <p:spPr>
            <a:xfrm>
              <a:off x="289099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9"/>
            <p:cNvSpPr/>
            <p:nvPr/>
          </p:nvSpPr>
          <p:spPr>
            <a:xfrm>
              <a:off x="273682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30"/>
            <p:cNvSpPr/>
            <p:nvPr/>
          </p:nvSpPr>
          <p:spPr>
            <a:xfrm>
              <a:off x="289099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1"/>
            <p:cNvSpPr/>
            <p:nvPr/>
          </p:nvSpPr>
          <p:spPr>
            <a:xfrm>
              <a:off x="294239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2"/>
            <p:cNvSpPr/>
            <p:nvPr/>
          </p:nvSpPr>
          <p:spPr>
            <a:xfrm>
              <a:off x="299378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3"/>
            <p:cNvSpPr/>
            <p:nvPr/>
          </p:nvSpPr>
          <p:spPr>
            <a:xfrm>
              <a:off x="289099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4"/>
            <p:cNvSpPr/>
            <p:nvPr/>
          </p:nvSpPr>
          <p:spPr>
            <a:xfrm>
              <a:off x="299378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5"/>
            <p:cNvSpPr/>
            <p:nvPr/>
          </p:nvSpPr>
          <p:spPr>
            <a:xfrm>
              <a:off x="294239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6"/>
            <p:cNvSpPr/>
            <p:nvPr/>
          </p:nvSpPr>
          <p:spPr>
            <a:xfrm>
              <a:off x="2788213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7"/>
            <p:cNvSpPr/>
            <p:nvPr/>
          </p:nvSpPr>
          <p:spPr>
            <a:xfrm>
              <a:off x="2685428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8"/>
            <p:cNvSpPr/>
            <p:nvPr/>
          </p:nvSpPr>
          <p:spPr>
            <a:xfrm>
              <a:off x="2685428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9"/>
            <p:cNvSpPr/>
            <p:nvPr/>
          </p:nvSpPr>
          <p:spPr>
            <a:xfrm>
              <a:off x="2839606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40"/>
            <p:cNvSpPr/>
            <p:nvPr/>
          </p:nvSpPr>
          <p:spPr>
            <a:xfrm>
              <a:off x="2839606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1"/>
            <p:cNvSpPr/>
            <p:nvPr/>
          </p:nvSpPr>
          <p:spPr>
            <a:xfrm>
              <a:off x="299378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2"/>
            <p:cNvSpPr/>
            <p:nvPr/>
          </p:nvSpPr>
          <p:spPr>
            <a:xfrm>
              <a:off x="319935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3"/>
            <p:cNvSpPr/>
            <p:nvPr/>
          </p:nvSpPr>
          <p:spPr>
            <a:xfrm>
              <a:off x="304517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4"/>
            <p:cNvSpPr/>
            <p:nvPr/>
          </p:nvSpPr>
          <p:spPr>
            <a:xfrm>
              <a:off x="263403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5"/>
            <p:cNvSpPr/>
            <p:nvPr/>
          </p:nvSpPr>
          <p:spPr>
            <a:xfrm>
              <a:off x="299378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6"/>
            <p:cNvSpPr/>
            <p:nvPr/>
          </p:nvSpPr>
          <p:spPr>
            <a:xfrm>
              <a:off x="273682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7"/>
            <p:cNvSpPr/>
            <p:nvPr/>
          </p:nvSpPr>
          <p:spPr>
            <a:xfrm>
              <a:off x="2788213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8"/>
            <p:cNvSpPr/>
            <p:nvPr/>
          </p:nvSpPr>
          <p:spPr>
            <a:xfrm>
              <a:off x="299378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9"/>
            <p:cNvSpPr/>
            <p:nvPr/>
          </p:nvSpPr>
          <p:spPr>
            <a:xfrm>
              <a:off x="2788213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50"/>
            <p:cNvSpPr/>
            <p:nvPr/>
          </p:nvSpPr>
          <p:spPr>
            <a:xfrm>
              <a:off x="263403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1"/>
            <p:cNvSpPr/>
            <p:nvPr/>
          </p:nvSpPr>
          <p:spPr>
            <a:xfrm>
              <a:off x="2839606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2"/>
            <p:cNvSpPr/>
            <p:nvPr/>
          </p:nvSpPr>
          <p:spPr>
            <a:xfrm>
              <a:off x="299378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3"/>
            <p:cNvSpPr/>
            <p:nvPr/>
          </p:nvSpPr>
          <p:spPr>
            <a:xfrm>
              <a:off x="294239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4"/>
            <p:cNvSpPr/>
            <p:nvPr/>
          </p:nvSpPr>
          <p:spPr>
            <a:xfrm>
              <a:off x="294239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5"/>
            <p:cNvSpPr/>
            <p:nvPr/>
          </p:nvSpPr>
          <p:spPr>
            <a:xfrm>
              <a:off x="273682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6"/>
            <p:cNvSpPr/>
            <p:nvPr/>
          </p:nvSpPr>
          <p:spPr>
            <a:xfrm>
              <a:off x="289099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7"/>
            <p:cNvSpPr/>
            <p:nvPr/>
          </p:nvSpPr>
          <p:spPr>
            <a:xfrm>
              <a:off x="3147962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8"/>
            <p:cNvSpPr/>
            <p:nvPr/>
          </p:nvSpPr>
          <p:spPr>
            <a:xfrm>
              <a:off x="283960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9"/>
            <p:cNvSpPr/>
            <p:nvPr/>
          </p:nvSpPr>
          <p:spPr>
            <a:xfrm>
              <a:off x="299378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60"/>
            <p:cNvSpPr/>
            <p:nvPr/>
          </p:nvSpPr>
          <p:spPr>
            <a:xfrm>
              <a:off x="294239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1"/>
            <p:cNvSpPr/>
            <p:nvPr/>
          </p:nvSpPr>
          <p:spPr>
            <a:xfrm>
              <a:off x="299378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2"/>
            <p:cNvSpPr/>
            <p:nvPr/>
          </p:nvSpPr>
          <p:spPr>
            <a:xfrm>
              <a:off x="299378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3"/>
            <p:cNvSpPr/>
            <p:nvPr/>
          </p:nvSpPr>
          <p:spPr>
            <a:xfrm>
              <a:off x="273682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4"/>
            <p:cNvSpPr/>
            <p:nvPr/>
          </p:nvSpPr>
          <p:spPr>
            <a:xfrm>
              <a:off x="294239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5"/>
            <p:cNvSpPr/>
            <p:nvPr/>
          </p:nvSpPr>
          <p:spPr>
            <a:xfrm>
              <a:off x="273682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6"/>
            <p:cNvSpPr/>
            <p:nvPr/>
          </p:nvSpPr>
          <p:spPr>
            <a:xfrm>
              <a:off x="330214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7"/>
            <p:cNvSpPr/>
            <p:nvPr/>
          </p:nvSpPr>
          <p:spPr>
            <a:xfrm>
              <a:off x="309656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8"/>
            <p:cNvSpPr/>
            <p:nvPr/>
          </p:nvSpPr>
          <p:spPr>
            <a:xfrm>
              <a:off x="283960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9"/>
            <p:cNvSpPr/>
            <p:nvPr/>
          </p:nvSpPr>
          <p:spPr>
            <a:xfrm>
              <a:off x="299378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70"/>
            <p:cNvSpPr/>
            <p:nvPr/>
          </p:nvSpPr>
          <p:spPr>
            <a:xfrm>
              <a:off x="273682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1"/>
            <p:cNvSpPr/>
            <p:nvPr/>
          </p:nvSpPr>
          <p:spPr>
            <a:xfrm>
              <a:off x="289099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2"/>
            <p:cNvSpPr/>
            <p:nvPr/>
          </p:nvSpPr>
          <p:spPr>
            <a:xfrm>
              <a:off x="309656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3"/>
            <p:cNvSpPr/>
            <p:nvPr/>
          </p:nvSpPr>
          <p:spPr>
            <a:xfrm>
              <a:off x="299378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4"/>
            <p:cNvSpPr/>
            <p:nvPr/>
          </p:nvSpPr>
          <p:spPr>
            <a:xfrm>
              <a:off x="340492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5"/>
            <p:cNvSpPr/>
            <p:nvPr/>
          </p:nvSpPr>
          <p:spPr>
            <a:xfrm>
              <a:off x="278821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6"/>
            <p:cNvSpPr/>
            <p:nvPr/>
          </p:nvSpPr>
          <p:spPr>
            <a:xfrm>
              <a:off x="258264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7"/>
            <p:cNvSpPr/>
            <p:nvPr/>
          </p:nvSpPr>
          <p:spPr>
            <a:xfrm>
              <a:off x="309656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8"/>
            <p:cNvSpPr/>
            <p:nvPr/>
          </p:nvSpPr>
          <p:spPr>
            <a:xfrm>
              <a:off x="289099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9"/>
            <p:cNvSpPr/>
            <p:nvPr/>
          </p:nvSpPr>
          <p:spPr>
            <a:xfrm>
              <a:off x="289099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80"/>
            <p:cNvSpPr/>
            <p:nvPr/>
          </p:nvSpPr>
          <p:spPr>
            <a:xfrm>
              <a:off x="283960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1"/>
            <p:cNvSpPr/>
            <p:nvPr/>
          </p:nvSpPr>
          <p:spPr>
            <a:xfrm>
              <a:off x="3147962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2"/>
            <p:cNvSpPr/>
            <p:nvPr/>
          </p:nvSpPr>
          <p:spPr>
            <a:xfrm>
              <a:off x="309656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3"/>
            <p:cNvSpPr/>
            <p:nvPr/>
          </p:nvSpPr>
          <p:spPr>
            <a:xfrm>
              <a:off x="289099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4"/>
            <p:cNvSpPr/>
            <p:nvPr/>
          </p:nvSpPr>
          <p:spPr>
            <a:xfrm>
              <a:off x="299378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5"/>
            <p:cNvSpPr/>
            <p:nvPr/>
          </p:nvSpPr>
          <p:spPr>
            <a:xfrm>
              <a:off x="289099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6"/>
            <p:cNvSpPr/>
            <p:nvPr/>
          </p:nvSpPr>
          <p:spPr>
            <a:xfrm>
              <a:off x="299378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7"/>
            <p:cNvSpPr/>
            <p:nvPr/>
          </p:nvSpPr>
          <p:spPr>
            <a:xfrm>
              <a:off x="289099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8"/>
            <p:cNvSpPr/>
            <p:nvPr/>
          </p:nvSpPr>
          <p:spPr>
            <a:xfrm>
              <a:off x="340492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9"/>
            <p:cNvSpPr/>
            <p:nvPr/>
          </p:nvSpPr>
          <p:spPr>
            <a:xfrm>
              <a:off x="289099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90"/>
            <p:cNvSpPr/>
            <p:nvPr/>
          </p:nvSpPr>
          <p:spPr>
            <a:xfrm>
              <a:off x="289099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1"/>
            <p:cNvSpPr/>
            <p:nvPr/>
          </p:nvSpPr>
          <p:spPr>
            <a:xfrm>
              <a:off x="278821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2"/>
            <p:cNvSpPr/>
            <p:nvPr/>
          </p:nvSpPr>
          <p:spPr>
            <a:xfrm>
              <a:off x="299378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3"/>
            <p:cNvSpPr/>
            <p:nvPr/>
          </p:nvSpPr>
          <p:spPr>
            <a:xfrm>
              <a:off x="319935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4"/>
            <p:cNvSpPr/>
            <p:nvPr/>
          </p:nvSpPr>
          <p:spPr>
            <a:xfrm>
              <a:off x="3045177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5"/>
            <p:cNvSpPr/>
            <p:nvPr/>
          </p:nvSpPr>
          <p:spPr>
            <a:xfrm>
              <a:off x="299378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6"/>
            <p:cNvSpPr/>
            <p:nvPr/>
          </p:nvSpPr>
          <p:spPr>
            <a:xfrm>
              <a:off x="3045177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7"/>
            <p:cNvSpPr/>
            <p:nvPr/>
          </p:nvSpPr>
          <p:spPr>
            <a:xfrm>
              <a:off x="3045177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8"/>
            <p:cNvSpPr/>
            <p:nvPr/>
          </p:nvSpPr>
          <p:spPr>
            <a:xfrm>
              <a:off x="3045177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9"/>
            <p:cNvSpPr/>
            <p:nvPr/>
          </p:nvSpPr>
          <p:spPr>
            <a:xfrm>
              <a:off x="283960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800"/>
            <p:cNvSpPr/>
            <p:nvPr/>
          </p:nvSpPr>
          <p:spPr>
            <a:xfrm>
              <a:off x="309656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1"/>
            <p:cNvSpPr/>
            <p:nvPr/>
          </p:nvSpPr>
          <p:spPr>
            <a:xfrm>
              <a:off x="3147962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2"/>
            <p:cNvSpPr/>
            <p:nvPr/>
          </p:nvSpPr>
          <p:spPr>
            <a:xfrm>
              <a:off x="299378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803"/>
            <p:cNvSpPr/>
            <p:nvPr/>
          </p:nvSpPr>
          <p:spPr>
            <a:xfrm>
              <a:off x="273682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t2804"/>
            <p:cNvSpPr/>
            <p:nvPr/>
          </p:nvSpPr>
          <p:spPr>
            <a:xfrm>
              <a:off x="299378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t2805"/>
            <p:cNvSpPr/>
            <p:nvPr/>
          </p:nvSpPr>
          <p:spPr>
            <a:xfrm>
              <a:off x="319935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t2806"/>
            <p:cNvSpPr/>
            <p:nvPr/>
          </p:nvSpPr>
          <p:spPr>
            <a:xfrm>
              <a:off x="299378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7"/>
            <p:cNvSpPr/>
            <p:nvPr/>
          </p:nvSpPr>
          <p:spPr>
            <a:xfrm>
              <a:off x="3905951" y="4991638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8"/>
            <p:cNvSpPr/>
            <p:nvPr/>
          </p:nvSpPr>
          <p:spPr>
            <a:xfrm>
              <a:off x="3955288" y="5583009"/>
              <a:ext cx="1254329" cy="0"/>
            </a:xfrm>
            <a:custGeom>
              <a:avLst/>
              <a:pathLst>
                <a:path w="1254329" h="0">
                  <a:moveTo>
                    <a:pt x="0" y="0"/>
                  </a:moveTo>
                  <a:lnTo>
                    <a:pt x="12543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9"/>
            <p:cNvSpPr/>
            <p:nvPr/>
          </p:nvSpPr>
          <p:spPr>
            <a:xfrm>
              <a:off x="3955288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0"/>
            <p:cNvSpPr/>
            <p:nvPr/>
          </p:nvSpPr>
          <p:spPr>
            <a:xfrm>
              <a:off x="4164342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1"/>
            <p:cNvSpPr/>
            <p:nvPr/>
          </p:nvSpPr>
          <p:spPr>
            <a:xfrm>
              <a:off x="4373397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2"/>
            <p:cNvSpPr/>
            <p:nvPr/>
          </p:nvSpPr>
          <p:spPr>
            <a:xfrm>
              <a:off x="4582452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3"/>
            <p:cNvSpPr/>
            <p:nvPr/>
          </p:nvSpPr>
          <p:spPr>
            <a:xfrm>
              <a:off x="4791507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4"/>
            <p:cNvSpPr/>
            <p:nvPr/>
          </p:nvSpPr>
          <p:spPr>
            <a:xfrm>
              <a:off x="5000562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l2815"/>
            <p:cNvSpPr/>
            <p:nvPr/>
          </p:nvSpPr>
          <p:spPr>
            <a:xfrm>
              <a:off x="5209617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tx2816"/>
            <p:cNvSpPr/>
            <p:nvPr/>
          </p:nvSpPr>
          <p:spPr>
            <a:xfrm>
              <a:off x="3927035" y="5727245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18" name="tx2817"/>
            <p:cNvSpPr/>
            <p:nvPr/>
          </p:nvSpPr>
          <p:spPr>
            <a:xfrm>
              <a:off x="4136090" y="5727245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19" name="tx2818"/>
            <p:cNvSpPr/>
            <p:nvPr/>
          </p:nvSpPr>
          <p:spPr>
            <a:xfrm>
              <a:off x="4345145" y="5725856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820" name="tx2819"/>
            <p:cNvSpPr/>
            <p:nvPr/>
          </p:nvSpPr>
          <p:spPr>
            <a:xfrm>
              <a:off x="4554200" y="5727444"/>
              <a:ext cx="56505" cy="72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21" name="tx2820"/>
            <p:cNvSpPr/>
            <p:nvPr/>
          </p:nvSpPr>
          <p:spPr>
            <a:xfrm>
              <a:off x="4763255" y="5727245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822" name="tx2821"/>
            <p:cNvSpPr/>
            <p:nvPr/>
          </p:nvSpPr>
          <p:spPr>
            <a:xfrm>
              <a:off x="4972310" y="5726055"/>
              <a:ext cx="56505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23" name="tx2822"/>
            <p:cNvSpPr/>
            <p:nvPr/>
          </p:nvSpPr>
          <p:spPr>
            <a:xfrm>
              <a:off x="5181364" y="5728436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824" name="pt2823"/>
            <p:cNvSpPr/>
            <p:nvPr/>
          </p:nvSpPr>
          <p:spPr>
            <a:xfrm>
              <a:off x="401627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4"/>
            <p:cNvSpPr/>
            <p:nvPr/>
          </p:nvSpPr>
          <p:spPr>
            <a:xfrm>
              <a:off x="401627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5"/>
            <p:cNvSpPr/>
            <p:nvPr/>
          </p:nvSpPr>
          <p:spPr>
            <a:xfrm>
              <a:off x="399537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6"/>
            <p:cNvSpPr/>
            <p:nvPr/>
          </p:nvSpPr>
          <p:spPr>
            <a:xfrm>
              <a:off x="40371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7"/>
            <p:cNvSpPr/>
            <p:nvPr/>
          </p:nvSpPr>
          <p:spPr>
            <a:xfrm>
              <a:off x="401627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8"/>
            <p:cNvSpPr/>
            <p:nvPr/>
          </p:nvSpPr>
          <p:spPr>
            <a:xfrm>
              <a:off x="407899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9"/>
            <p:cNvSpPr/>
            <p:nvPr/>
          </p:nvSpPr>
          <p:spPr>
            <a:xfrm>
              <a:off x="401627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30"/>
            <p:cNvSpPr/>
            <p:nvPr/>
          </p:nvSpPr>
          <p:spPr>
            <a:xfrm>
              <a:off x="40371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1"/>
            <p:cNvSpPr/>
            <p:nvPr/>
          </p:nvSpPr>
          <p:spPr>
            <a:xfrm>
              <a:off x="401627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2"/>
            <p:cNvSpPr/>
            <p:nvPr/>
          </p:nvSpPr>
          <p:spPr>
            <a:xfrm>
              <a:off x="40371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3"/>
            <p:cNvSpPr/>
            <p:nvPr/>
          </p:nvSpPr>
          <p:spPr>
            <a:xfrm>
              <a:off x="40371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4"/>
            <p:cNvSpPr/>
            <p:nvPr/>
          </p:nvSpPr>
          <p:spPr>
            <a:xfrm>
              <a:off x="405808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5"/>
            <p:cNvSpPr/>
            <p:nvPr/>
          </p:nvSpPr>
          <p:spPr>
            <a:xfrm>
              <a:off x="401627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6"/>
            <p:cNvSpPr/>
            <p:nvPr/>
          </p:nvSpPr>
          <p:spPr>
            <a:xfrm>
              <a:off x="3953562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7"/>
            <p:cNvSpPr/>
            <p:nvPr/>
          </p:nvSpPr>
          <p:spPr>
            <a:xfrm>
              <a:off x="397446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8"/>
            <p:cNvSpPr/>
            <p:nvPr/>
          </p:nvSpPr>
          <p:spPr>
            <a:xfrm>
              <a:off x="40371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9"/>
            <p:cNvSpPr/>
            <p:nvPr/>
          </p:nvSpPr>
          <p:spPr>
            <a:xfrm>
              <a:off x="399537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40"/>
            <p:cNvSpPr/>
            <p:nvPr/>
          </p:nvSpPr>
          <p:spPr>
            <a:xfrm>
              <a:off x="401627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1"/>
            <p:cNvSpPr/>
            <p:nvPr/>
          </p:nvSpPr>
          <p:spPr>
            <a:xfrm>
              <a:off x="407899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2"/>
            <p:cNvSpPr/>
            <p:nvPr/>
          </p:nvSpPr>
          <p:spPr>
            <a:xfrm>
              <a:off x="40371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3"/>
            <p:cNvSpPr/>
            <p:nvPr/>
          </p:nvSpPr>
          <p:spPr>
            <a:xfrm>
              <a:off x="407899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4"/>
            <p:cNvSpPr/>
            <p:nvPr/>
          </p:nvSpPr>
          <p:spPr>
            <a:xfrm>
              <a:off x="40371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5"/>
            <p:cNvSpPr/>
            <p:nvPr/>
          </p:nvSpPr>
          <p:spPr>
            <a:xfrm>
              <a:off x="3932656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6"/>
            <p:cNvSpPr/>
            <p:nvPr/>
          </p:nvSpPr>
          <p:spPr>
            <a:xfrm>
              <a:off x="407899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7"/>
            <p:cNvSpPr/>
            <p:nvPr/>
          </p:nvSpPr>
          <p:spPr>
            <a:xfrm>
              <a:off x="4120806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8"/>
            <p:cNvSpPr/>
            <p:nvPr/>
          </p:nvSpPr>
          <p:spPr>
            <a:xfrm>
              <a:off x="405808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9"/>
            <p:cNvSpPr/>
            <p:nvPr/>
          </p:nvSpPr>
          <p:spPr>
            <a:xfrm>
              <a:off x="405808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50"/>
            <p:cNvSpPr/>
            <p:nvPr/>
          </p:nvSpPr>
          <p:spPr>
            <a:xfrm>
              <a:off x="40371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1"/>
            <p:cNvSpPr/>
            <p:nvPr/>
          </p:nvSpPr>
          <p:spPr>
            <a:xfrm>
              <a:off x="401627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2"/>
            <p:cNvSpPr/>
            <p:nvPr/>
          </p:nvSpPr>
          <p:spPr>
            <a:xfrm>
              <a:off x="405808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3"/>
            <p:cNvSpPr/>
            <p:nvPr/>
          </p:nvSpPr>
          <p:spPr>
            <a:xfrm>
              <a:off x="405808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4"/>
            <p:cNvSpPr/>
            <p:nvPr/>
          </p:nvSpPr>
          <p:spPr>
            <a:xfrm>
              <a:off x="40371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5"/>
            <p:cNvSpPr/>
            <p:nvPr/>
          </p:nvSpPr>
          <p:spPr>
            <a:xfrm>
              <a:off x="40371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6"/>
            <p:cNvSpPr/>
            <p:nvPr/>
          </p:nvSpPr>
          <p:spPr>
            <a:xfrm>
              <a:off x="401627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7"/>
            <p:cNvSpPr/>
            <p:nvPr/>
          </p:nvSpPr>
          <p:spPr>
            <a:xfrm>
              <a:off x="40371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8"/>
            <p:cNvSpPr/>
            <p:nvPr/>
          </p:nvSpPr>
          <p:spPr>
            <a:xfrm>
              <a:off x="397446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9"/>
            <p:cNvSpPr/>
            <p:nvPr/>
          </p:nvSpPr>
          <p:spPr>
            <a:xfrm>
              <a:off x="399537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60"/>
            <p:cNvSpPr/>
            <p:nvPr/>
          </p:nvSpPr>
          <p:spPr>
            <a:xfrm>
              <a:off x="401627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1"/>
            <p:cNvSpPr/>
            <p:nvPr/>
          </p:nvSpPr>
          <p:spPr>
            <a:xfrm>
              <a:off x="399537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2"/>
            <p:cNvSpPr/>
            <p:nvPr/>
          </p:nvSpPr>
          <p:spPr>
            <a:xfrm>
              <a:off x="40371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3"/>
            <p:cNvSpPr/>
            <p:nvPr/>
          </p:nvSpPr>
          <p:spPr>
            <a:xfrm>
              <a:off x="399537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4"/>
            <p:cNvSpPr/>
            <p:nvPr/>
          </p:nvSpPr>
          <p:spPr>
            <a:xfrm>
              <a:off x="399537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5"/>
            <p:cNvSpPr/>
            <p:nvPr/>
          </p:nvSpPr>
          <p:spPr>
            <a:xfrm>
              <a:off x="399537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6"/>
            <p:cNvSpPr/>
            <p:nvPr/>
          </p:nvSpPr>
          <p:spPr>
            <a:xfrm>
              <a:off x="405808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7"/>
            <p:cNvSpPr/>
            <p:nvPr/>
          </p:nvSpPr>
          <p:spPr>
            <a:xfrm>
              <a:off x="4120806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8"/>
            <p:cNvSpPr/>
            <p:nvPr/>
          </p:nvSpPr>
          <p:spPr>
            <a:xfrm>
              <a:off x="401627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9"/>
            <p:cNvSpPr/>
            <p:nvPr/>
          </p:nvSpPr>
          <p:spPr>
            <a:xfrm>
              <a:off x="4058089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70"/>
            <p:cNvSpPr/>
            <p:nvPr/>
          </p:nvSpPr>
          <p:spPr>
            <a:xfrm>
              <a:off x="401627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1"/>
            <p:cNvSpPr/>
            <p:nvPr/>
          </p:nvSpPr>
          <p:spPr>
            <a:xfrm>
              <a:off x="4037184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2"/>
            <p:cNvSpPr/>
            <p:nvPr/>
          </p:nvSpPr>
          <p:spPr>
            <a:xfrm>
              <a:off x="401627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3"/>
            <p:cNvSpPr/>
            <p:nvPr/>
          </p:nvSpPr>
          <p:spPr>
            <a:xfrm>
              <a:off x="470615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4"/>
            <p:cNvSpPr/>
            <p:nvPr/>
          </p:nvSpPr>
          <p:spPr>
            <a:xfrm>
              <a:off x="4664348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5"/>
            <p:cNvSpPr/>
            <p:nvPr/>
          </p:nvSpPr>
          <p:spPr>
            <a:xfrm>
              <a:off x="4747970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6"/>
            <p:cNvSpPr/>
            <p:nvPr/>
          </p:nvSpPr>
          <p:spPr>
            <a:xfrm>
              <a:off x="455982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7"/>
            <p:cNvSpPr/>
            <p:nvPr/>
          </p:nvSpPr>
          <p:spPr>
            <a:xfrm>
              <a:off x="468525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8"/>
            <p:cNvSpPr/>
            <p:nvPr/>
          </p:nvSpPr>
          <p:spPr>
            <a:xfrm>
              <a:off x="4664348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9"/>
            <p:cNvSpPr/>
            <p:nvPr/>
          </p:nvSpPr>
          <p:spPr>
            <a:xfrm>
              <a:off x="470615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80"/>
            <p:cNvSpPr/>
            <p:nvPr/>
          </p:nvSpPr>
          <p:spPr>
            <a:xfrm>
              <a:off x="441348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1"/>
            <p:cNvSpPr/>
            <p:nvPr/>
          </p:nvSpPr>
          <p:spPr>
            <a:xfrm>
              <a:off x="468525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2"/>
            <p:cNvSpPr/>
            <p:nvPr/>
          </p:nvSpPr>
          <p:spPr>
            <a:xfrm>
              <a:off x="453891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3"/>
            <p:cNvSpPr/>
            <p:nvPr/>
          </p:nvSpPr>
          <p:spPr>
            <a:xfrm>
              <a:off x="4455293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4"/>
            <p:cNvSpPr/>
            <p:nvPr/>
          </p:nvSpPr>
          <p:spPr>
            <a:xfrm>
              <a:off x="460163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5"/>
            <p:cNvSpPr/>
            <p:nvPr/>
          </p:nvSpPr>
          <p:spPr>
            <a:xfrm>
              <a:off x="455982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6"/>
            <p:cNvSpPr/>
            <p:nvPr/>
          </p:nvSpPr>
          <p:spPr>
            <a:xfrm>
              <a:off x="470615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7"/>
            <p:cNvSpPr/>
            <p:nvPr/>
          </p:nvSpPr>
          <p:spPr>
            <a:xfrm>
              <a:off x="447619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8"/>
            <p:cNvSpPr/>
            <p:nvPr/>
          </p:nvSpPr>
          <p:spPr>
            <a:xfrm>
              <a:off x="4643443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9"/>
            <p:cNvSpPr/>
            <p:nvPr/>
          </p:nvSpPr>
          <p:spPr>
            <a:xfrm>
              <a:off x="4664348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90"/>
            <p:cNvSpPr/>
            <p:nvPr/>
          </p:nvSpPr>
          <p:spPr>
            <a:xfrm>
              <a:off x="4580726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1"/>
            <p:cNvSpPr/>
            <p:nvPr/>
          </p:nvSpPr>
          <p:spPr>
            <a:xfrm>
              <a:off x="4664348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2"/>
            <p:cNvSpPr/>
            <p:nvPr/>
          </p:nvSpPr>
          <p:spPr>
            <a:xfrm>
              <a:off x="453891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3"/>
            <p:cNvSpPr/>
            <p:nvPr/>
          </p:nvSpPr>
          <p:spPr>
            <a:xfrm>
              <a:off x="472706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4"/>
            <p:cNvSpPr/>
            <p:nvPr/>
          </p:nvSpPr>
          <p:spPr>
            <a:xfrm>
              <a:off x="455982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5"/>
            <p:cNvSpPr/>
            <p:nvPr/>
          </p:nvSpPr>
          <p:spPr>
            <a:xfrm>
              <a:off x="4747970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6"/>
            <p:cNvSpPr/>
            <p:nvPr/>
          </p:nvSpPr>
          <p:spPr>
            <a:xfrm>
              <a:off x="470615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7"/>
            <p:cNvSpPr/>
            <p:nvPr/>
          </p:nvSpPr>
          <p:spPr>
            <a:xfrm>
              <a:off x="462253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8"/>
            <p:cNvSpPr/>
            <p:nvPr/>
          </p:nvSpPr>
          <p:spPr>
            <a:xfrm>
              <a:off x="4643443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9"/>
            <p:cNvSpPr/>
            <p:nvPr/>
          </p:nvSpPr>
          <p:spPr>
            <a:xfrm>
              <a:off x="472706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900"/>
            <p:cNvSpPr/>
            <p:nvPr/>
          </p:nvSpPr>
          <p:spPr>
            <a:xfrm>
              <a:off x="4768876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1"/>
            <p:cNvSpPr/>
            <p:nvPr/>
          </p:nvSpPr>
          <p:spPr>
            <a:xfrm>
              <a:off x="4664348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2"/>
            <p:cNvSpPr/>
            <p:nvPr/>
          </p:nvSpPr>
          <p:spPr>
            <a:xfrm>
              <a:off x="4455293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3"/>
            <p:cNvSpPr/>
            <p:nvPr/>
          </p:nvSpPr>
          <p:spPr>
            <a:xfrm>
              <a:off x="4518010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4"/>
            <p:cNvSpPr/>
            <p:nvPr/>
          </p:nvSpPr>
          <p:spPr>
            <a:xfrm>
              <a:off x="449710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5"/>
            <p:cNvSpPr/>
            <p:nvPr/>
          </p:nvSpPr>
          <p:spPr>
            <a:xfrm>
              <a:off x="453891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6"/>
            <p:cNvSpPr/>
            <p:nvPr/>
          </p:nvSpPr>
          <p:spPr>
            <a:xfrm>
              <a:off x="478978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7"/>
            <p:cNvSpPr/>
            <p:nvPr/>
          </p:nvSpPr>
          <p:spPr>
            <a:xfrm>
              <a:off x="4664348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8"/>
            <p:cNvSpPr/>
            <p:nvPr/>
          </p:nvSpPr>
          <p:spPr>
            <a:xfrm>
              <a:off x="4664348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9"/>
            <p:cNvSpPr/>
            <p:nvPr/>
          </p:nvSpPr>
          <p:spPr>
            <a:xfrm>
              <a:off x="470615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10"/>
            <p:cNvSpPr/>
            <p:nvPr/>
          </p:nvSpPr>
          <p:spPr>
            <a:xfrm>
              <a:off x="4643443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1"/>
            <p:cNvSpPr/>
            <p:nvPr/>
          </p:nvSpPr>
          <p:spPr>
            <a:xfrm>
              <a:off x="4580726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2"/>
            <p:cNvSpPr/>
            <p:nvPr/>
          </p:nvSpPr>
          <p:spPr>
            <a:xfrm>
              <a:off x="455982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3"/>
            <p:cNvSpPr/>
            <p:nvPr/>
          </p:nvSpPr>
          <p:spPr>
            <a:xfrm>
              <a:off x="4643443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4"/>
            <p:cNvSpPr/>
            <p:nvPr/>
          </p:nvSpPr>
          <p:spPr>
            <a:xfrm>
              <a:off x="468525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5"/>
            <p:cNvSpPr/>
            <p:nvPr/>
          </p:nvSpPr>
          <p:spPr>
            <a:xfrm>
              <a:off x="455982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6"/>
            <p:cNvSpPr/>
            <p:nvPr/>
          </p:nvSpPr>
          <p:spPr>
            <a:xfrm>
              <a:off x="441348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7"/>
            <p:cNvSpPr/>
            <p:nvPr/>
          </p:nvSpPr>
          <p:spPr>
            <a:xfrm>
              <a:off x="460163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8"/>
            <p:cNvSpPr/>
            <p:nvPr/>
          </p:nvSpPr>
          <p:spPr>
            <a:xfrm>
              <a:off x="460163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9"/>
            <p:cNvSpPr/>
            <p:nvPr/>
          </p:nvSpPr>
          <p:spPr>
            <a:xfrm>
              <a:off x="460163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20"/>
            <p:cNvSpPr/>
            <p:nvPr/>
          </p:nvSpPr>
          <p:spPr>
            <a:xfrm>
              <a:off x="462253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1"/>
            <p:cNvSpPr/>
            <p:nvPr/>
          </p:nvSpPr>
          <p:spPr>
            <a:xfrm>
              <a:off x="4350766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2"/>
            <p:cNvSpPr/>
            <p:nvPr/>
          </p:nvSpPr>
          <p:spPr>
            <a:xfrm>
              <a:off x="4580726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3"/>
            <p:cNvSpPr/>
            <p:nvPr/>
          </p:nvSpPr>
          <p:spPr>
            <a:xfrm>
              <a:off x="497793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4"/>
            <p:cNvSpPr/>
            <p:nvPr/>
          </p:nvSpPr>
          <p:spPr>
            <a:xfrm>
              <a:off x="478978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5"/>
            <p:cNvSpPr/>
            <p:nvPr/>
          </p:nvSpPr>
          <p:spPr>
            <a:xfrm>
              <a:off x="495702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6"/>
            <p:cNvSpPr/>
            <p:nvPr/>
          </p:nvSpPr>
          <p:spPr>
            <a:xfrm>
              <a:off x="489430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7"/>
            <p:cNvSpPr/>
            <p:nvPr/>
          </p:nvSpPr>
          <p:spPr>
            <a:xfrm>
              <a:off x="493612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8"/>
            <p:cNvSpPr/>
            <p:nvPr/>
          </p:nvSpPr>
          <p:spPr>
            <a:xfrm>
              <a:off x="510336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9"/>
            <p:cNvSpPr/>
            <p:nvPr/>
          </p:nvSpPr>
          <p:spPr>
            <a:xfrm>
              <a:off x="4664348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30"/>
            <p:cNvSpPr/>
            <p:nvPr/>
          </p:nvSpPr>
          <p:spPr>
            <a:xfrm>
              <a:off x="5040647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1"/>
            <p:cNvSpPr/>
            <p:nvPr/>
          </p:nvSpPr>
          <p:spPr>
            <a:xfrm>
              <a:off x="493612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2"/>
            <p:cNvSpPr/>
            <p:nvPr/>
          </p:nvSpPr>
          <p:spPr>
            <a:xfrm>
              <a:off x="499883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3"/>
            <p:cNvSpPr/>
            <p:nvPr/>
          </p:nvSpPr>
          <p:spPr>
            <a:xfrm>
              <a:off x="478978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4"/>
            <p:cNvSpPr/>
            <p:nvPr/>
          </p:nvSpPr>
          <p:spPr>
            <a:xfrm>
              <a:off x="4831592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5"/>
            <p:cNvSpPr/>
            <p:nvPr/>
          </p:nvSpPr>
          <p:spPr>
            <a:xfrm>
              <a:off x="487340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6"/>
            <p:cNvSpPr/>
            <p:nvPr/>
          </p:nvSpPr>
          <p:spPr>
            <a:xfrm>
              <a:off x="476887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7"/>
            <p:cNvSpPr/>
            <p:nvPr/>
          </p:nvSpPr>
          <p:spPr>
            <a:xfrm>
              <a:off x="478978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8"/>
            <p:cNvSpPr/>
            <p:nvPr/>
          </p:nvSpPr>
          <p:spPr>
            <a:xfrm>
              <a:off x="4831592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9"/>
            <p:cNvSpPr/>
            <p:nvPr/>
          </p:nvSpPr>
          <p:spPr>
            <a:xfrm>
              <a:off x="487340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40"/>
            <p:cNvSpPr/>
            <p:nvPr/>
          </p:nvSpPr>
          <p:spPr>
            <a:xfrm>
              <a:off x="512426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1"/>
            <p:cNvSpPr/>
            <p:nvPr/>
          </p:nvSpPr>
          <p:spPr>
            <a:xfrm>
              <a:off x="516608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2"/>
            <p:cNvSpPr/>
            <p:nvPr/>
          </p:nvSpPr>
          <p:spPr>
            <a:xfrm>
              <a:off x="476887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3"/>
            <p:cNvSpPr/>
            <p:nvPr/>
          </p:nvSpPr>
          <p:spPr>
            <a:xfrm>
              <a:off x="491521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4"/>
            <p:cNvSpPr/>
            <p:nvPr/>
          </p:nvSpPr>
          <p:spPr>
            <a:xfrm>
              <a:off x="474797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5"/>
            <p:cNvSpPr/>
            <p:nvPr/>
          </p:nvSpPr>
          <p:spPr>
            <a:xfrm>
              <a:off x="512426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6"/>
            <p:cNvSpPr/>
            <p:nvPr/>
          </p:nvSpPr>
          <p:spPr>
            <a:xfrm>
              <a:off x="474797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7"/>
            <p:cNvSpPr/>
            <p:nvPr/>
          </p:nvSpPr>
          <p:spPr>
            <a:xfrm>
              <a:off x="491521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8"/>
            <p:cNvSpPr/>
            <p:nvPr/>
          </p:nvSpPr>
          <p:spPr>
            <a:xfrm>
              <a:off x="497793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9"/>
            <p:cNvSpPr/>
            <p:nvPr/>
          </p:nvSpPr>
          <p:spPr>
            <a:xfrm>
              <a:off x="472706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50"/>
            <p:cNvSpPr/>
            <p:nvPr/>
          </p:nvSpPr>
          <p:spPr>
            <a:xfrm>
              <a:off x="474797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1"/>
            <p:cNvSpPr/>
            <p:nvPr/>
          </p:nvSpPr>
          <p:spPr>
            <a:xfrm>
              <a:off x="489430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2"/>
            <p:cNvSpPr/>
            <p:nvPr/>
          </p:nvSpPr>
          <p:spPr>
            <a:xfrm>
              <a:off x="493612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3"/>
            <p:cNvSpPr/>
            <p:nvPr/>
          </p:nvSpPr>
          <p:spPr>
            <a:xfrm>
              <a:off x="499883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4"/>
            <p:cNvSpPr/>
            <p:nvPr/>
          </p:nvSpPr>
          <p:spPr>
            <a:xfrm>
              <a:off x="506155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5"/>
            <p:cNvSpPr/>
            <p:nvPr/>
          </p:nvSpPr>
          <p:spPr>
            <a:xfrm>
              <a:off x="489430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6"/>
            <p:cNvSpPr/>
            <p:nvPr/>
          </p:nvSpPr>
          <p:spPr>
            <a:xfrm>
              <a:off x="478978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7"/>
            <p:cNvSpPr/>
            <p:nvPr/>
          </p:nvSpPr>
          <p:spPr>
            <a:xfrm>
              <a:off x="489430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8"/>
            <p:cNvSpPr/>
            <p:nvPr/>
          </p:nvSpPr>
          <p:spPr>
            <a:xfrm>
              <a:off x="499883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9"/>
            <p:cNvSpPr/>
            <p:nvPr/>
          </p:nvSpPr>
          <p:spPr>
            <a:xfrm>
              <a:off x="489430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60"/>
            <p:cNvSpPr/>
            <p:nvPr/>
          </p:nvSpPr>
          <p:spPr>
            <a:xfrm>
              <a:off x="487340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1"/>
            <p:cNvSpPr/>
            <p:nvPr/>
          </p:nvSpPr>
          <p:spPr>
            <a:xfrm>
              <a:off x="472706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2"/>
            <p:cNvSpPr/>
            <p:nvPr/>
          </p:nvSpPr>
          <p:spPr>
            <a:xfrm>
              <a:off x="4852498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3"/>
            <p:cNvSpPr/>
            <p:nvPr/>
          </p:nvSpPr>
          <p:spPr>
            <a:xfrm>
              <a:off x="489430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4"/>
            <p:cNvSpPr/>
            <p:nvPr/>
          </p:nvSpPr>
          <p:spPr>
            <a:xfrm>
              <a:off x="478978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5"/>
            <p:cNvSpPr/>
            <p:nvPr/>
          </p:nvSpPr>
          <p:spPr>
            <a:xfrm>
              <a:off x="478978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6"/>
            <p:cNvSpPr/>
            <p:nvPr/>
          </p:nvSpPr>
          <p:spPr>
            <a:xfrm>
              <a:off x="495702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7"/>
            <p:cNvSpPr/>
            <p:nvPr/>
          </p:nvSpPr>
          <p:spPr>
            <a:xfrm>
              <a:off x="4915214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8"/>
            <p:cNvSpPr/>
            <p:nvPr/>
          </p:nvSpPr>
          <p:spPr>
            <a:xfrm>
              <a:off x="4810687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t2969"/>
            <p:cNvSpPr/>
            <p:nvPr/>
          </p:nvSpPr>
          <p:spPr>
            <a:xfrm>
              <a:off x="476887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70"/>
            <p:cNvSpPr/>
            <p:nvPr/>
          </p:nvSpPr>
          <p:spPr>
            <a:xfrm>
              <a:off x="4810687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1"/>
            <p:cNvSpPr/>
            <p:nvPr/>
          </p:nvSpPr>
          <p:spPr>
            <a:xfrm>
              <a:off x="4852498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2"/>
            <p:cNvSpPr/>
            <p:nvPr/>
          </p:nvSpPr>
          <p:spPr>
            <a:xfrm>
              <a:off x="478978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3"/>
            <p:cNvSpPr/>
            <p:nvPr/>
          </p:nvSpPr>
          <p:spPr>
            <a:xfrm>
              <a:off x="5358749" y="4991638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4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5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6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7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8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9"/>
            <p:cNvSpPr/>
            <p:nvPr/>
          </p:nvSpPr>
          <p:spPr>
            <a:xfrm>
              <a:off x="553963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80"/>
            <p:cNvSpPr/>
            <p:nvPr/>
          </p:nvSpPr>
          <p:spPr>
            <a:xfrm>
              <a:off x="5488240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1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2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3"/>
            <p:cNvSpPr/>
            <p:nvPr/>
          </p:nvSpPr>
          <p:spPr>
            <a:xfrm>
              <a:off x="538545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4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5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6"/>
            <p:cNvSpPr/>
            <p:nvPr/>
          </p:nvSpPr>
          <p:spPr>
            <a:xfrm>
              <a:off x="538545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7"/>
            <p:cNvSpPr/>
            <p:nvPr/>
          </p:nvSpPr>
          <p:spPr>
            <a:xfrm>
              <a:off x="538545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8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9"/>
            <p:cNvSpPr/>
            <p:nvPr/>
          </p:nvSpPr>
          <p:spPr>
            <a:xfrm>
              <a:off x="553963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90"/>
            <p:cNvSpPr/>
            <p:nvPr/>
          </p:nvSpPr>
          <p:spPr>
            <a:xfrm>
              <a:off x="553963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1"/>
            <p:cNvSpPr/>
            <p:nvPr/>
          </p:nvSpPr>
          <p:spPr>
            <a:xfrm>
              <a:off x="5488240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2"/>
            <p:cNvSpPr/>
            <p:nvPr/>
          </p:nvSpPr>
          <p:spPr>
            <a:xfrm>
              <a:off x="5488240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3"/>
            <p:cNvSpPr/>
            <p:nvPr/>
          </p:nvSpPr>
          <p:spPr>
            <a:xfrm>
              <a:off x="5488240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4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5"/>
            <p:cNvSpPr/>
            <p:nvPr/>
          </p:nvSpPr>
          <p:spPr>
            <a:xfrm>
              <a:off x="553963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6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7"/>
            <p:cNvSpPr/>
            <p:nvPr/>
          </p:nvSpPr>
          <p:spPr>
            <a:xfrm>
              <a:off x="559102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8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9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3000"/>
            <p:cNvSpPr/>
            <p:nvPr/>
          </p:nvSpPr>
          <p:spPr>
            <a:xfrm>
              <a:off x="553963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1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2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3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4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5"/>
            <p:cNvSpPr/>
            <p:nvPr/>
          </p:nvSpPr>
          <p:spPr>
            <a:xfrm>
              <a:off x="553963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6"/>
            <p:cNvSpPr/>
            <p:nvPr/>
          </p:nvSpPr>
          <p:spPr>
            <a:xfrm>
              <a:off x="538545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7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8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9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10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1"/>
            <p:cNvSpPr/>
            <p:nvPr/>
          </p:nvSpPr>
          <p:spPr>
            <a:xfrm>
              <a:off x="5385455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2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3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4"/>
            <p:cNvSpPr/>
            <p:nvPr/>
          </p:nvSpPr>
          <p:spPr>
            <a:xfrm>
              <a:off x="5488240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5"/>
            <p:cNvSpPr/>
            <p:nvPr/>
          </p:nvSpPr>
          <p:spPr>
            <a:xfrm>
              <a:off x="5488240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6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7"/>
            <p:cNvSpPr/>
            <p:nvPr/>
          </p:nvSpPr>
          <p:spPr>
            <a:xfrm>
              <a:off x="5642418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8"/>
            <p:cNvSpPr/>
            <p:nvPr/>
          </p:nvSpPr>
          <p:spPr>
            <a:xfrm>
              <a:off x="5539633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9"/>
            <p:cNvSpPr/>
            <p:nvPr/>
          </p:nvSpPr>
          <p:spPr>
            <a:xfrm>
              <a:off x="5488240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20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1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2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3"/>
            <p:cNvSpPr/>
            <p:nvPr/>
          </p:nvSpPr>
          <p:spPr>
            <a:xfrm>
              <a:off x="5436847" y="55384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4"/>
            <p:cNvSpPr/>
            <p:nvPr/>
          </p:nvSpPr>
          <p:spPr>
            <a:xfrm>
              <a:off x="605355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5"/>
            <p:cNvSpPr/>
            <p:nvPr/>
          </p:nvSpPr>
          <p:spPr>
            <a:xfrm>
              <a:off x="610495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6"/>
            <p:cNvSpPr/>
            <p:nvPr/>
          </p:nvSpPr>
          <p:spPr>
            <a:xfrm>
              <a:off x="610495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7"/>
            <p:cNvSpPr/>
            <p:nvPr/>
          </p:nvSpPr>
          <p:spPr>
            <a:xfrm>
              <a:off x="600216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8"/>
            <p:cNvSpPr/>
            <p:nvPr/>
          </p:nvSpPr>
          <p:spPr>
            <a:xfrm>
              <a:off x="610495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9"/>
            <p:cNvSpPr/>
            <p:nvPr/>
          </p:nvSpPr>
          <p:spPr>
            <a:xfrm>
              <a:off x="600216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30"/>
            <p:cNvSpPr/>
            <p:nvPr/>
          </p:nvSpPr>
          <p:spPr>
            <a:xfrm>
              <a:off x="615634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1"/>
            <p:cNvSpPr/>
            <p:nvPr/>
          </p:nvSpPr>
          <p:spPr>
            <a:xfrm>
              <a:off x="584798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2"/>
            <p:cNvSpPr/>
            <p:nvPr/>
          </p:nvSpPr>
          <p:spPr>
            <a:xfrm>
              <a:off x="600216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3"/>
            <p:cNvSpPr/>
            <p:nvPr/>
          </p:nvSpPr>
          <p:spPr>
            <a:xfrm>
              <a:off x="605355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4"/>
            <p:cNvSpPr/>
            <p:nvPr/>
          </p:nvSpPr>
          <p:spPr>
            <a:xfrm>
              <a:off x="584798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5"/>
            <p:cNvSpPr/>
            <p:nvPr/>
          </p:nvSpPr>
          <p:spPr>
            <a:xfrm>
              <a:off x="610495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6"/>
            <p:cNvSpPr/>
            <p:nvPr/>
          </p:nvSpPr>
          <p:spPr>
            <a:xfrm>
              <a:off x="584798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7"/>
            <p:cNvSpPr/>
            <p:nvPr/>
          </p:nvSpPr>
          <p:spPr>
            <a:xfrm>
              <a:off x="605355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8"/>
            <p:cNvSpPr/>
            <p:nvPr/>
          </p:nvSpPr>
          <p:spPr>
            <a:xfrm>
              <a:off x="600216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9"/>
            <p:cNvSpPr/>
            <p:nvPr/>
          </p:nvSpPr>
          <p:spPr>
            <a:xfrm>
              <a:off x="605355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40"/>
            <p:cNvSpPr/>
            <p:nvPr/>
          </p:nvSpPr>
          <p:spPr>
            <a:xfrm>
              <a:off x="610495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1"/>
            <p:cNvSpPr/>
            <p:nvPr/>
          </p:nvSpPr>
          <p:spPr>
            <a:xfrm>
              <a:off x="584798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2"/>
            <p:cNvSpPr/>
            <p:nvPr/>
          </p:nvSpPr>
          <p:spPr>
            <a:xfrm>
              <a:off x="610495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3"/>
            <p:cNvSpPr/>
            <p:nvPr/>
          </p:nvSpPr>
          <p:spPr>
            <a:xfrm>
              <a:off x="589938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4"/>
            <p:cNvSpPr/>
            <p:nvPr/>
          </p:nvSpPr>
          <p:spPr>
            <a:xfrm>
              <a:off x="6259130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5"/>
            <p:cNvSpPr/>
            <p:nvPr/>
          </p:nvSpPr>
          <p:spPr>
            <a:xfrm>
              <a:off x="600216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6"/>
            <p:cNvSpPr/>
            <p:nvPr/>
          </p:nvSpPr>
          <p:spPr>
            <a:xfrm>
              <a:off x="610495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7"/>
            <p:cNvSpPr/>
            <p:nvPr/>
          </p:nvSpPr>
          <p:spPr>
            <a:xfrm>
              <a:off x="595077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8"/>
            <p:cNvSpPr/>
            <p:nvPr/>
          </p:nvSpPr>
          <p:spPr>
            <a:xfrm>
              <a:off x="600216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9"/>
            <p:cNvSpPr/>
            <p:nvPr/>
          </p:nvSpPr>
          <p:spPr>
            <a:xfrm>
              <a:off x="605355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50"/>
            <p:cNvSpPr/>
            <p:nvPr/>
          </p:nvSpPr>
          <p:spPr>
            <a:xfrm>
              <a:off x="605355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1"/>
            <p:cNvSpPr/>
            <p:nvPr/>
          </p:nvSpPr>
          <p:spPr>
            <a:xfrm>
              <a:off x="620773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2"/>
            <p:cNvSpPr/>
            <p:nvPr/>
          </p:nvSpPr>
          <p:spPr>
            <a:xfrm>
              <a:off x="610495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3"/>
            <p:cNvSpPr/>
            <p:nvPr/>
          </p:nvSpPr>
          <p:spPr>
            <a:xfrm>
              <a:off x="584798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4"/>
            <p:cNvSpPr/>
            <p:nvPr/>
          </p:nvSpPr>
          <p:spPr>
            <a:xfrm>
              <a:off x="589938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5"/>
            <p:cNvSpPr/>
            <p:nvPr/>
          </p:nvSpPr>
          <p:spPr>
            <a:xfrm>
              <a:off x="584798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6"/>
            <p:cNvSpPr/>
            <p:nvPr/>
          </p:nvSpPr>
          <p:spPr>
            <a:xfrm>
              <a:off x="595077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7"/>
            <p:cNvSpPr/>
            <p:nvPr/>
          </p:nvSpPr>
          <p:spPr>
            <a:xfrm>
              <a:off x="615634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8"/>
            <p:cNvSpPr/>
            <p:nvPr/>
          </p:nvSpPr>
          <p:spPr>
            <a:xfrm>
              <a:off x="610495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9"/>
            <p:cNvSpPr/>
            <p:nvPr/>
          </p:nvSpPr>
          <p:spPr>
            <a:xfrm>
              <a:off x="6156345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60"/>
            <p:cNvSpPr/>
            <p:nvPr/>
          </p:nvSpPr>
          <p:spPr>
            <a:xfrm>
              <a:off x="6104952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1"/>
            <p:cNvSpPr/>
            <p:nvPr/>
          </p:nvSpPr>
          <p:spPr>
            <a:xfrm>
              <a:off x="600216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2"/>
            <p:cNvSpPr/>
            <p:nvPr/>
          </p:nvSpPr>
          <p:spPr>
            <a:xfrm>
              <a:off x="600216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3"/>
            <p:cNvSpPr/>
            <p:nvPr/>
          </p:nvSpPr>
          <p:spPr>
            <a:xfrm>
              <a:off x="600216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4"/>
            <p:cNvSpPr/>
            <p:nvPr/>
          </p:nvSpPr>
          <p:spPr>
            <a:xfrm>
              <a:off x="595077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5"/>
            <p:cNvSpPr/>
            <p:nvPr/>
          </p:nvSpPr>
          <p:spPr>
            <a:xfrm>
              <a:off x="605355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6"/>
            <p:cNvSpPr/>
            <p:nvPr/>
          </p:nvSpPr>
          <p:spPr>
            <a:xfrm>
              <a:off x="595077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7"/>
            <p:cNvSpPr/>
            <p:nvPr/>
          </p:nvSpPr>
          <p:spPr>
            <a:xfrm>
              <a:off x="5847989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8"/>
            <p:cNvSpPr/>
            <p:nvPr/>
          </p:nvSpPr>
          <p:spPr>
            <a:xfrm>
              <a:off x="600216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9"/>
            <p:cNvSpPr/>
            <p:nvPr/>
          </p:nvSpPr>
          <p:spPr>
            <a:xfrm>
              <a:off x="5950774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70"/>
            <p:cNvSpPr/>
            <p:nvPr/>
          </p:nvSpPr>
          <p:spPr>
            <a:xfrm>
              <a:off x="600216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1"/>
            <p:cNvSpPr/>
            <p:nvPr/>
          </p:nvSpPr>
          <p:spPr>
            <a:xfrm>
              <a:off x="600216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2"/>
            <p:cNvSpPr/>
            <p:nvPr/>
          </p:nvSpPr>
          <p:spPr>
            <a:xfrm>
              <a:off x="5899381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3"/>
            <p:cNvSpPr/>
            <p:nvPr/>
          </p:nvSpPr>
          <p:spPr>
            <a:xfrm>
              <a:off x="6002167" y="5264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4"/>
            <p:cNvSpPr/>
            <p:nvPr/>
          </p:nvSpPr>
          <p:spPr>
            <a:xfrm>
              <a:off x="661887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5"/>
            <p:cNvSpPr/>
            <p:nvPr/>
          </p:nvSpPr>
          <p:spPr>
            <a:xfrm>
              <a:off x="631052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6"/>
            <p:cNvSpPr/>
            <p:nvPr/>
          </p:nvSpPr>
          <p:spPr>
            <a:xfrm>
              <a:off x="6413308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7"/>
            <p:cNvSpPr/>
            <p:nvPr/>
          </p:nvSpPr>
          <p:spPr>
            <a:xfrm>
              <a:off x="625913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8"/>
            <p:cNvSpPr/>
            <p:nvPr/>
          </p:nvSpPr>
          <p:spPr>
            <a:xfrm>
              <a:off x="646470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9"/>
            <p:cNvSpPr/>
            <p:nvPr/>
          </p:nvSpPr>
          <p:spPr>
            <a:xfrm>
              <a:off x="6413308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80"/>
            <p:cNvSpPr/>
            <p:nvPr/>
          </p:nvSpPr>
          <p:spPr>
            <a:xfrm>
              <a:off x="6207737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1"/>
            <p:cNvSpPr/>
            <p:nvPr/>
          </p:nvSpPr>
          <p:spPr>
            <a:xfrm>
              <a:off x="625913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2"/>
            <p:cNvSpPr/>
            <p:nvPr/>
          </p:nvSpPr>
          <p:spPr>
            <a:xfrm>
              <a:off x="625913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3"/>
            <p:cNvSpPr/>
            <p:nvPr/>
          </p:nvSpPr>
          <p:spPr>
            <a:xfrm>
              <a:off x="661887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4"/>
            <p:cNvSpPr/>
            <p:nvPr/>
          </p:nvSpPr>
          <p:spPr>
            <a:xfrm>
              <a:off x="636191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5"/>
            <p:cNvSpPr/>
            <p:nvPr/>
          </p:nvSpPr>
          <p:spPr>
            <a:xfrm>
              <a:off x="631052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6"/>
            <p:cNvSpPr/>
            <p:nvPr/>
          </p:nvSpPr>
          <p:spPr>
            <a:xfrm>
              <a:off x="6413308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7"/>
            <p:cNvSpPr/>
            <p:nvPr/>
          </p:nvSpPr>
          <p:spPr>
            <a:xfrm>
              <a:off x="636191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8"/>
            <p:cNvSpPr/>
            <p:nvPr/>
          </p:nvSpPr>
          <p:spPr>
            <a:xfrm>
              <a:off x="656748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9"/>
            <p:cNvSpPr/>
            <p:nvPr/>
          </p:nvSpPr>
          <p:spPr>
            <a:xfrm>
              <a:off x="651609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90"/>
            <p:cNvSpPr/>
            <p:nvPr/>
          </p:nvSpPr>
          <p:spPr>
            <a:xfrm>
              <a:off x="625913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1"/>
            <p:cNvSpPr/>
            <p:nvPr/>
          </p:nvSpPr>
          <p:spPr>
            <a:xfrm>
              <a:off x="646470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2"/>
            <p:cNvSpPr/>
            <p:nvPr/>
          </p:nvSpPr>
          <p:spPr>
            <a:xfrm>
              <a:off x="651609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3"/>
            <p:cNvSpPr/>
            <p:nvPr/>
          </p:nvSpPr>
          <p:spPr>
            <a:xfrm>
              <a:off x="6104952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4"/>
            <p:cNvSpPr/>
            <p:nvPr/>
          </p:nvSpPr>
          <p:spPr>
            <a:xfrm>
              <a:off x="651609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5"/>
            <p:cNvSpPr/>
            <p:nvPr/>
          </p:nvSpPr>
          <p:spPr>
            <a:xfrm>
              <a:off x="636191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6"/>
            <p:cNvSpPr/>
            <p:nvPr/>
          </p:nvSpPr>
          <p:spPr>
            <a:xfrm>
              <a:off x="636191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7"/>
            <p:cNvSpPr/>
            <p:nvPr/>
          </p:nvSpPr>
          <p:spPr>
            <a:xfrm>
              <a:off x="625913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8"/>
            <p:cNvSpPr/>
            <p:nvPr/>
          </p:nvSpPr>
          <p:spPr>
            <a:xfrm>
              <a:off x="6413308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9"/>
            <p:cNvSpPr/>
            <p:nvPr/>
          </p:nvSpPr>
          <p:spPr>
            <a:xfrm>
              <a:off x="625913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100"/>
            <p:cNvSpPr/>
            <p:nvPr/>
          </p:nvSpPr>
          <p:spPr>
            <a:xfrm>
              <a:off x="625913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1"/>
            <p:cNvSpPr/>
            <p:nvPr/>
          </p:nvSpPr>
          <p:spPr>
            <a:xfrm>
              <a:off x="625913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2"/>
            <p:cNvSpPr/>
            <p:nvPr/>
          </p:nvSpPr>
          <p:spPr>
            <a:xfrm>
              <a:off x="6413308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3"/>
            <p:cNvSpPr/>
            <p:nvPr/>
          </p:nvSpPr>
          <p:spPr>
            <a:xfrm>
              <a:off x="615634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4"/>
            <p:cNvSpPr/>
            <p:nvPr/>
          </p:nvSpPr>
          <p:spPr>
            <a:xfrm>
              <a:off x="631052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5"/>
            <p:cNvSpPr/>
            <p:nvPr/>
          </p:nvSpPr>
          <p:spPr>
            <a:xfrm>
              <a:off x="636191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6"/>
            <p:cNvSpPr/>
            <p:nvPr/>
          </p:nvSpPr>
          <p:spPr>
            <a:xfrm>
              <a:off x="6464701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7"/>
            <p:cNvSpPr/>
            <p:nvPr/>
          </p:nvSpPr>
          <p:spPr>
            <a:xfrm>
              <a:off x="6104952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8"/>
            <p:cNvSpPr/>
            <p:nvPr/>
          </p:nvSpPr>
          <p:spPr>
            <a:xfrm>
              <a:off x="605355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9"/>
            <p:cNvSpPr/>
            <p:nvPr/>
          </p:nvSpPr>
          <p:spPr>
            <a:xfrm>
              <a:off x="651609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10"/>
            <p:cNvSpPr/>
            <p:nvPr/>
          </p:nvSpPr>
          <p:spPr>
            <a:xfrm>
              <a:off x="656748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1"/>
            <p:cNvSpPr/>
            <p:nvPr/>
          </p:nvSpPr>
          <p:spPr>
            <a:xfrm>
              <a:off x="625913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2"/>
            <p:cNvSpPr/>
            <p:nvPr/>
          </p:nvSpPr>
          <p:spPr>
            <a:xfrm>
              <a:off x="625913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3"/>
            <p:cNvSpPr/>
            <p:nvPr/>
          </p:nvSpPr>
          <p:spPr>
            <a:xfrm>
              <a:off x="6413308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4"/>
            <p:cNvSpPr/>
            <p:nvPr/>
          </p:nvSpPr>
          <p:spPr>
            <a:xfrm>
              <a:off x="6567486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5"/>
            <p:cNvSpPr/>
            <p:nvPr/>
          </p:nvSpPr>
          <p:spPr>
            <a:xfrm>
              <a:off x="651609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6"/>
            <p:cNvSpPr/>
            <p:nvPr/>
          </p:nvSpPr>
          <p:spPr>
            <a:xfrm>
              <a:off x="631052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7"/>
            <p:cNvSpPr/>
            <p:nvPr/>
          </p:nvSpPr>
          <p:spPr>
            <a:xfrm>
              <a:off x="651609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8"/>
            <p:cNvSpPr/>
            <p:nvPr/>
          </p:nvSpPr>
          <p:spPr>
            <a:xfrm>
              <a:off x="6618879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9"/>
            <p:cNvSpPr/>
            <p:nvPr/>
          </p:nvSpPr>
          <p:spPr>
            <a:xfrm>
              <a:off x="651609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t3120"/>
            <p:cNvSpPr/>
            <p:nvPr/>
          </p:nvSpPr>
          <p:spPr>
            <a:xfrm>
              <a:off x="631052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t3121"/>
            <p:cNvSpPr/>
            <p:nvPr/>
          </p:nvSpPr>
          <p:spPr>
            <a:xfrm>
              <a:off x="6361915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t3122"/>
            <p:cNvSpPr/>
            <p:nvPr/>
          </p:nvSpPr>
          <p:spPr>
            <a:xfrm>
              <a:off x="6516093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t3123"/>
            <p:cNvSpPr/>
            <p:nvPr/>
          </p:nvSpPr>
          <p:spPr>
            <a:xfrm>
              <a:off x="6259130" y="4990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4"/>
            <p:cNvSpPr/>
            <p:nvPr/>
          </p:nvSpPr>
          <p:spPr>
            <a:xfrm>
              <a:off x="6811548" y="4991638"/>
              <a:ext cx="1332097" cy="591370"/>
            </a:xfrm>
            <a:custGeom>
              <a:avLst/>
              <a:pathLst>
                <a:path w="1332097" h="591370">
                  <a:moveTo>
                    <a:pt x="0" y="591370"/>
                  </a:moveTo>
                  <a:lnTo>
                    <a:pt x="1332097" y="591370"/>
                  </a:lnTo>
                  <a:lnTo>
                    <a:pt x="1332097" y="0"/>
                  </a:lnTo>
                  <a:lnTo>
                    <a:pt x="0" y="0"/>
                  </a:lnTo>
                  <a:lnTo>
                    <a:pt x="0" y="59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5"/>
            <p:cNvSpPr/>
            <p:nvPr/>
          </p:nvSpPr>
          <p:spPr>
            <a:xfrm>
              <a:off x="6860885" y="5583009"/>
              <a:ext cx="1233424" cy="0"/>
            </a:xfrm>
            <a:custGeom>
              <a:avLst/>
              <a:pathLst>
                <a:path w="1233424" h="0">
                  <a:moveTo>
                    <a:pt x="0" y="0"/>
                  </a:moveTo>
                  <a:lnTo>
                    <a:pt x="12334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6"/>
            <p:cNvSpPr/>
            <p:nvPr/>
          </p:nvSpPr>
          <p:spPr>
            <a:xfrm>
              <a:off x="6860885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7"/>
            <p:cNvSpPr/>
            <p:nvPr/>
          </p:nvSpPr>
          <p:spPr>
            <a:xfrm>
              <a:off x="7169241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8"/>
            <p:cNvSpPr/>
            <p:nvPr/>
          </p:nvSpPr>
          <p:spPr>
            <a:xfrm>
              <a:off x="7477597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29"/>
            <p:cNvSpPr/>
            <p:nvPr/>
          </p:nvSpPr>
          <p:spPr>
            <a:xfrm>
              <a:off x="7785953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l3130"/>
            <p:cNvSpPr/>
            <p:nvPr/>
          </p:nvSpPr>
          <p:spPr>
            <a:xfrm>
              <a:off x="8094309" y="5583009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tx3131"/>
            <p:cNvSpPr/>
            <p:nvPr/>
          </p:nvSpPr>
          <p:spPr>
            <a:xfrm>
              <a:off x="6790266" y="5726055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33" name="tx3132"/>
            <p:cNvSpPr/>
            <p:nvPr/>
          </p:nvSpPr>
          <p:spPr>
            <a:xfrm>
              <a:off x="7098622" y="5726055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134" name="tx3133"/>
            <p:cNvSpPr/>
            <p:nvPr/>
          </p:nvSpPr>
          <p:spPr>
            <a:xfrm>
              <a:off x="7406978" y="5726055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35" name="tx3134"/>
            <p:cNvSpPr/>
            <p:nvPr/>
          </p:nvSpPr>
          <p:spPr>
            <a:xfrm>
              <a:off x="7715334" y="5726055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136" name="tx3135"/>
            <p:cNvSpPr/>
            <p:nvPr/>
          </p:nvSpPr>
          <p:spPr>
            <a:xfrm>
              <a:off x="8023690" y="5725856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37" name="pl3136"/>
            <p:cNvSpPr/>
            <p:nvPr/>
          </p:nvSpPr>
          <p:spPr>
            <a:xfrm>
              <a:off x="8143646" y="5013541"/>
              <a:ext cx="0" cy="547565"/>
            </a:xfrm>
            <a:custGeom>
              <a:avLst/>
              <a:pathLst>
                <a:path w="0" h="547565">
                  <a:moveTo>
                    <a:pt x="0" y="5475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7"/>
            <p:cNvSpPr/>
            <p:nvPr/>
          </p:nvSpPr>
          <p:spPr>
            <a:xfrm>
              <a:off x="8143646" y="5561106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l3138"/>
            <p:cNvSpPr/>
            <p:nvPr/>
          </p:nvSpPr>
          <p:spPr>
            <a:xfrm>
              <a:off x="8143646" y="542421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l3139"/>
            <p:cNvSpPr/>
            <p:nvPr/>
          </p:nvSpPr>
          <p:spPr>
            <a:xfrm>
              <a:off x="8143646" y="528732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l3140"/>
            <p:cNvSpPr/>
            <p:nvPr/>
          </p:nvSpPr>
          <p:spPr>
            <a:xfrm>
              <a:off x="8143646" y="515043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l3141"/>
            <p:cNvSpPr/>
            <p:nvPr/>
          </p:nvSpPr>
          <p:spPr>
            <a:xfrm>
              <a:off x="8143646" y="5013541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tx3142"/>
            <p:cNvSpPr/>
            <p:nvPr/>
          </p:nvSpPr>
          <p:spPr>
            <a:xfrm rot="-5400000">
              <a:off x="8253181" y="5523998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44" name="tx3143"/>
            <p:cNvSpPr/>
            <p:nvPr/>
          </p:nvSpPr>
          <p:spPr>
            <a:xfrm rot="-5400000">
              <a:off x="8253181" y="5250216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45" name="tx3144"/>
            <p:cNvSpPr/>
            <p:nvPr/>
          </p:nvSpPr>
          <p:spPr>
            <a:xfrm rot="-5400000">
              <a:off x="8253081" y="4976334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46" name="tx3145"/>
            <p:cNvSpPr/>
            <p:nvPr/>
          </p:nvSpPr>
          <p:spPr>
            <a:xfrm>
              <a:off x="7116143" y="5152585"/>
              <a:ext cx="722907" cy="188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8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48274" y="1669789"/>
              <a:ext cx="6644980" cy="404065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8274" y="5144135"/>
              <a:ext cx="6644980" cy="0"/>
            </a:xfrm>
            <a:custGeom>
              <a:avLst/>
              <a:pathLst>
                <a:path w="6644980" h="0">
                  <a:moveTo>
                    <a:pt x="0" y="0"/>
                  </a:moveTo>
                  <a:lnTo>
                    <a:pt x="6644980" y="0"/>
                  </a:lnTo>
                  <a:lnTo>
                    <a:pt x="6644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8274" y="4378861"/>
              <a:ext cx="6644980" cy="0"/>
            </a:xfrm>
            <a:custGeom>
              <a:avLst/>
              <a:pathLst>
                <a:path w="6644980" h="0">
                  <a:moveTo>
                    <a:pt x="0" y="0"/>
                  </a:moveTo>
                  <a:lnTo>
                    <a:pt x="6644980" y="0"/>
                  </a:lnTo>
                  <a:lnTo>
                    <a:pt x="6644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8274" y="3613586"/>
              <a:ext cx="6644980" cy="0"/>
            </a:xfrm>
            <a:custGeom>
              <a:avLst/>
              <a:pathLst>
                <a:path w="6644980" h="0">
                  <a:moveTo>
                    <a:pt x="0" y="0"/>
                  </a:moveTo>
                  <a:lnTo>
                    <a:pt x="6644980" y="0"/>
                  </a:lnTo>
                  <a:lnTo>
                    <a:pt x="6644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8274" y="2848311"/>
              <a:ext cx="6644980" cy="0"/>
            </a:xfrm>
            <a:custGeom>
              <a:avLst/>
              <a:pathLst>
                <a:path w="6644980" h="0">
                  <a:moveTo>
                    <a:pt x="0" y="0"/>
                  </a:moveTo>
                  <a:lnTo>
                    <a:pt x="6644980" y="0"/>
                  </a:lnTo>
                  <a:lnTo>
                    <a:pt x="6644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8274" y="2083037"/>
              <a:ext cx="6644980" cy="0"/>
            </a:xfrm>
            <a:custGeom>
              <a:avLst/>
              <a:pathLst>
                <a:path w="6644980" h="0">
                  <a:moveTo>
                    <a:pt x="0" y="0"/>
                  </a:moveTo>
                  <a:lnTo>
                    <a:pt x="6644980" y="0"/>
                  </a:lnTo>
                  <a:lnTo>
                    <a:pt x="6644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85923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63949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41974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20000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8274" y="5526773"/>
              <a:ext cx="6644980" cy="0"/>
            </a:xfrm>
            <a:custGeom>
              <a:avLst/>
              <a:pathLst>
                <a:path w="6644980" h="0">
                  <a:moveTo>
                    <a:pt x="0" y="0"/>
                  </a:moveTo>
                  <a:lnTo>
                    <a:pt x="6644980" y="0"/>
                  </a:lnTo>
                  <a:lnTo>
                    <a:pt x="6644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8274" y="4761498"/>
              <a:ext cx="6644980" cy="0"/>
            </a:xfrm>
            <a:custGeom>
              <a:avLst/>
              <a:pathLst>
                <a:path w="6644980" h="0">
                  <a:moveTo>
                    <a:pt x="0" y="0"/>
                  </a:moveTo>
                  <a:lnTo>
                    <a:pt x="6644980" y="0"/>
                  </a:lnTo>
                  <a:lnTo>
                    <a:pt x="6644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8274" y="3996223"/>
              <a:ext cx="6644980" cy="0"/>
            </a:xfrm>
            <a:custGeom>
              <a:avLst/>
              <a:pathLst>
                <a:path w="6644980" h="0">
                  <a:moveTo>
                    <a:pt x="0" y="0"/>
                  </a:moveTo>
                  <a:lnTo>
                    <a:pt x="6644980" y="0"/>
                  </a:lnTo>
                  <a:lnTo>
                    <a:pt x="6644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8274" y="3230949"/>
              <a:ext cx="6644980" cy="0"/>
            </a:xfrm>
            <a:custGeom>
              <a:avLst/>
              <a:pathLst>
                <a:path w="6644980" h="0">
                  <a:moveTo>
                    <a:pt x="0" y="0"/>
                  </a:moveTo>
                  <a:lnTo>
                    <a:pt x="6644980" y="0"/>
                  </a:lnTo>
                  <a:lnTo>
                    <a:pt x="6644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48274" y="2465674"/>
              <a:ext cx="6644980" cy="0"/>
            </a:xfrm>
            <a:custGeom>
              <a:avLst/>
              <a:pathLst>
                <a:path w="6644980" h="0">
                  <a:moveTo>
                    <a:pt x="0" y="0"/>
                  </a:moveTo>
                  <a:lnTo>
                    <a:pt x="6644980" y="0"/>
                  </a:lnTo>
                  <a:lnTo>
                    <a:pt x="6644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48274" y="1700400"/>
              <a:ext cx="6644980" cy="0"/>
            </a:xfrm>
            <a:custGeom>
              <a:avLst/>
              <a:pathLst>
                <a:path w="6644980" h="0">
                  <a:moveTo>
                    <a:pt x="0" y="0"/>
                  </a:moveTo>
                  <a:lnTo>
                    <a:pt x="6644980" y="0"/>
                  </a:lnTo>
                  <a:lnTo>
                    <a:pt x="6644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24936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10296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80987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459013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67913" y="3206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32308" y="3971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96703" y="36652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28900" y="38183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00110" y="30530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71320" y="25939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28900" y="33591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00110" y="33591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393295" y="41244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232308" y="38183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71320" y="2900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064505" y="33591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064505" y="3971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225492" y="3971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42531" y="24408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574728" y="1828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71320" y="25939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567913" y="3206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574728" y="2746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67913" y="2746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071320" y="33591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67913" y="2900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728900" y="30530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567913" y="3512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064505" y="33591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00110" y="3971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00110" y="33591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735715" y="3206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35715" y="33591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896703" y="36652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064505" y="38183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071320" y="33591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735715" y="22877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239123" y="2134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32308" y="38183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400110" y="36652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239123" y="3206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32308" y="30530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393295" y="3971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567913" y="33591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400110" y="3206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561098" y="5042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393295" y="36652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00110" y="3206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567913" y="2746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064505" y="3971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567913" y="2746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728900" y="36652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903518" y="2900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400110" y="3512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756161" y="36652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49346" y="36652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588359" y="38183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239123" y="50427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17148" y="42775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574728" y="42775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581543" y="35122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232308" y="48897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084951" y="41244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735715" y="44305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400110" y="55019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10333" y="39713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78136" y="51958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45938" y="41244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06926" y="41244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252754" y="38183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406926" y="39713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42531" y="44305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413741" y="51958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406926" y="47366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10333" y="36652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45938" y="42775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81543" y="47366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245938" y="42775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49346" y="41244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84951" y="39713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420556" y="42775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252754" y="39713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78136" y="41244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574728" y="45836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239123" y="48897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239123" y="48897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742531" y="44305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78136" y="44305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071320" y="39713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78136" y="3359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252754" y="38183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581543" y="50427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406926" y="39713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239123" y="47366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239123" y="45836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245938" y="39713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742531" y="45836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400110" y="50427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406926" y="44305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574728" y="39713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574728" y="41244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413741" y="41244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567913" y="47366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574728" y="42775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581543" y="35122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742531" y="44305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923964" y="3971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581543" y="41244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17148" y="3971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762976" y="3971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232308" y="47366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59569" y="41244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252754" y="47366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91766" y="30530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17148" y="36652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49346" y="44305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420556" y="3971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574728" y="47366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742531" y="4277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49346" y="36652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917148" y="3971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930779" y="27469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930779" y="45836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78136" y="51958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588359" y="36652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406926" y="4277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930779" y="4277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581543" y="44305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252754" y="35122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91766" y="36652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13741" y="4277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245938" y="3971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749346" y="4277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91766" y="3971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427371" y="4277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266384" y="27469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49346" y="4277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581543" y="4277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245938" y="45836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930779" y="3971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581543" y="33591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749346" y="38183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078136" y="3971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588359" y="38183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252754" y="38183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588359" y="38183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42531" y="44305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420556" y="36652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252754" y="35122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52754" y="3971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581543" y="47366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17148" y="3971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13741" y="33591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910333" y="3971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726751" y="548410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726751" y="4718834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26751" y="39535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26751" y="3188285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726751" y="242301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726751" y="1658132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913479" y="5526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913479" y="4761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913479" y="39962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13479" y="32309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913479" y="24656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913479" y="1700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424936" y="5710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102962" y="5710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780987" y="5710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459013" y="5710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2393152" y="5772672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071178" y="5771283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749203" y="5774061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427228" y="5771283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859065" y="5893259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185408" y="3625324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7737255" y="3191150"/>
              <a:ext cx="879955" cy="997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7809255" y="3248763"/>
              <a:ext cx="496999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99" name="rc199"/>
            <p:cNvSpPr/>
            <p:nvPr/>
          </p:nvSpPr>
          <p:spPr>
            <a:xfrm>
              <a:off x="7809255" y="345871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7894157" y="35436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7809255" y="367816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7894157" y="37630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7809255" y="389762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7894157" y="39825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8056143" y="3527956"/>
              <a:ext cx="336760" cy="81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8056143" y="3745626"/>
              <a:ext cx="489067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8056143" y="3942461"/>
              <a:ext cx="419248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208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ggplot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Regression Analysis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7640"/>
                <a:gridCol w="6339840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summary(mtcars)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mpg             cyl             disp             hp             drat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Min.   :10.40   Min.   :4.000   Min.   : 71.1   Min.   : 52.0   Min.   :2.760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1st Qu.:15.43   1st Qu.:4.000   1st Qu.:120.8   1st Qu.: 96.5   1st Qu.:3.080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Median :19.20   Median :6.000   Median :196.3   Median :123.0   Median :3.695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Mean   :20.09   Mean   :6.188   Mean   :230.7   Mean   :146.7   Mean   :3.597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3rd Qu.:22.80   3rd Qu.:8.000   3rd Qu.:326.0   3rd Qu.:180.0   3rd Qu.:3.920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Max.   :33.90   Max.   :8.000   Max.   :472.0   Max.   :335.0   Max.   :4.930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wt             qsec             vs               am              gear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Min.   :1.513   Min.   :14.50   Min.   :0.0000   Min.   :0.0000   Min.   :3.000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1st Qu.:2.581   1st Qu.:16.89   1st Qu.:0.0000   1st Qu.:0.0000   1st Qu.:3.000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Median :3.325   Median :17.71   Median :0.0000   Median :0.0000   Median :4.000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Mean   :3.217   Mean   :17.85   Mean   :0.4375   Mean   :0.4062   Mean   :3.688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3rd Qu.:3.610   3rd Qu.:18.90   3rd Qu.:1.0000   3rd Qu.:1.0000   3rd Qu.:4.000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Max.   :5.424   Max.   :22.90   Max.   :1.0000   Max.   :1.0000   Max.   :5.000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carb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Min.   :1.000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1st Qu.:2.000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Median :2.000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Mean   :2.812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3rd Qu.:4.000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Max.   :8.000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fit=lm(mpg~wt*hp,data=mtcars)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summary(fit)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Call: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lm(formula = mpg ~ wt * hp, data = mtcars)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Residuals: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Min      1Q  Median      3Q     Max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-3.0632 -1.6491 -0.7362  1.4211  4.5513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Coefficients: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Estimate Std. Error t value Pr(&gt;|t|)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(Intercept) 49.80842    3.60516  13.816 5.01e-14 ***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wt          -8.21662    1.26971  -6.471 5.20e-07 ***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hp          -0.12010    0.02470  -4.863 4.04e-05 ***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wt:hp        0.02785    0.00742   3.753 0.000811 ***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---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Signif. codes:  0 ‘***’ 0.001 ‘**’ 0.01 ‘*’ 0.05 ‘.’ 0.1 ‘ ’ 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Residual standard error: 2.153 on 28 degrees of freedom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Multiple R-squared:  0.8848,	Adjusted R-squared:  0.8724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F-statistic: 71.66 on 3 and 28 DF,  p-value: 2.981e-13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cardiomoon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2018-03-25T15:34:31Z</dcterms:modified>
  <cp:category/>
</cp:coreProperties>
</file>