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Reproducible Research with Table Data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Keon-Woong Moon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ggplots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1371600"/>
          <a:ext cx="0" cy="0"/>
        </p:xfrm>
        <a:graphic>
          <a:graphicData uri="http://schemas.openxmlformats.org/drawingml/2006/table">
            <a:tbl>
              <a:tblPr/>
              <a:tblGrid>
                <a:gridCol w="180340"/>
                <a:gridCol w="7381240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ggplot(iris,aes(Sepal.Length,Sepal.Width))+geom_point()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ggplot(iris,aes(Sepal.Length,Sepal.Width,colour=Species))+geom_point()+guides(colo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ur=FALSE)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457200" y="1828800"/>
            <a:ext cx="4114800" cy="4572000"/>
            <a:chOff x="457200" y="1828800"/>
            <a:chExt cx="41148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457200" y="1828800"/>
              <a:ext cx="4114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48274" y="1898389"/>
              <a:ext cx="3554136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48274" y="541232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48274" y="463832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48274" y="386433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48274" y="3090339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48274" y="2316345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28932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218683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3084346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3981855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948274" y="5799317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948274" y="502532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948274" y="425133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948274" y="347733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948274" y="2703342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948274" y="1929348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738082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2635591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353310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443061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1803007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1623505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1444003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135425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1713256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2072260" y="2833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1354252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1713256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1174750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1623505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2072260" y="3142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1533754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153375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108500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2431263" y="2678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2341512" y="20593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2072260" y="2833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1803007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2341512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803007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2072260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1803007" y="3142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1354252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1803007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1533754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171325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1713256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1892758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1892758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1444003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153375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2072260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1892758" y="25237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2162011" y="2368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1623505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1713256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2162011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1623505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117475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1803007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1713256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1264501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1174750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1713256" y="345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1803007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153375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1803007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1354252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1982509" y="31429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1713256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3508275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2969769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341852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2162011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3059520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2341512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2880018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1623505" y="5155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3149271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1892758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1713256" y="57744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252101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2610765" y="5464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2700516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2251762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323902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225176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2790267" y="5464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2251762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2521014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2700516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2880018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2700516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2969769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3149271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3328773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323902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2610765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2341512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2162011" y="5155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2162011" y="5155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2610765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207226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2610765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323902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2880018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225176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2162011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2162011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270051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2431263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1713256" y="5310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2251762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234151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2341512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2790267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1803007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2341512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2880018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3598025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2880018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305952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404678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1623505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3777527" y="43813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3239022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3687776" y="3297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3059520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2969769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3328773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2341512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2431263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2969769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305952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4136531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4136531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2610765" y="5464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3418524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2251762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4136531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2880018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3239022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3687776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2790267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270051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2969769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3687776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3867278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4316033" y="29881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2969769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2880018" y="453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2700516" y="48456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4136531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2880018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2969769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2610765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341852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3239022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6"/>
            <p:cNvSpPr/>
            <p:nvPr/>
          </p:nvSpPr>
          <p:spPr>
            <a:xfrm>
              <a:off x="3418524" y="4071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2431263" y="46909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3328773" y="391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3239022" y="3762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3239022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2880018" y="5000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3059520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2790267" y="36073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2521014" y="4226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5"/>
            <p:cNvSpPr/>
            <p:nvPr/>
          </p:nvSpPr>
          <p:spPr>
            <a:xfrm>
              <a:off x="726751" y="57566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8" name="tx176"/>
            <p:cNvSpPr/>
            <p:nvPr/>
          </p:nvSpPr>
          <p:spPr>
            <a:xfrm>
              <a:off x="726751" y="49826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9" name="tx177"/>
            <p:cNvSpPr/>
            <p:nvPr/>
          </p:nvSpPr>
          <p:spPr>
            <a:xfrm>
              <a:off x="726751" y="42086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80" name="tx178"/>
            <p:cNvSpPr/>
            <p:nvPr/>
          </p:nvSpPr>
          <p:spPr>
            <a:xfrm>
              <a:off x="726751" y="34346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1" name="tx179"/>
            <p:cNvSpPr/>
            <p:nvPr/>
          </p:nvSpPr>
          <p:spPr>
            <a:xfrm>
              <a:off x="726751" y="26606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2" name="tx180"/>
            <p:cNvSpPr/>
            <p:nvPr/>
          </p:nvSpPr>
          <p:spPr>
            <a:xfrm>
              <a:off x="726751" y="18870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3" name="pl181"/>
            <p:cNvSpPr/>
            <p:nvPr/>
          </p:nvSpPr>
          <p:spPr>
            <a:xfrm>
              <a:off x="913479" y="579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2"/>
            <p:cNvSpPr/>
            <p:nvPr/>
          </p:nvSpPr>
          <p:spPr>
            <a:xfrm>
              <a:off x="913479" y="5025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3"/>
            <p:cNvSpPr/>
            <p:nvPr/>
          </p:nvSpPr>
          <p:spPr>
            <a:xfrm>
              <a:off x="913479" y="425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4"/>
            <p:cNvSpPr/>
            <p:nvPr/>
          </p:nvSpPr>
          <p:spPr>
            <a:xfrm>
              <a:off x="913479" y="3477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5"/>
            <p:cNvSpPr/>
            <p:nvPr/>
          </p:nvSpPr>
          <p:spPr>
            <a:xfrm>
              <a:off x="913479" y="270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6"/>
            <p:cNvSpPr/>
            <p:nvPr/>
          </p:nvSpPr>
          <p:spPr>
            <a:xfrm>
              <a:off x="913479" y="192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7"/>
            <p:cNvSpPr/>
            <p:nvPr/>
          </p:nvSpPr>
          <p:spPr>
            <a:xfrm>
              <a:off x="1738082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8"/>
            <p:cNvSpPr/>
            <p:nvPr/>
          </p:nvSpPr>
          <p:spPr>
            <a:xfrm>
              <a:off x="2635591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9"/>
            <p:cNvSpPr/>
            <p:nvPr/>
          </p:nvSpPr>
          <p:spPr>
            <a:xfrm>
              <a:off x="353310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0"/>
            <p:cNvSpPr/>
            <p:nvPr/>
          </p:nvSpPr>
          <p:spPr>
            <a:xfrm>
              <a:off x="443061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1"/>
            <p:cNvSpPr/>
            <p:nvPr/>
          </p:nvSpPr>
          <p:spPr>
            <a:xfrm>
              <a:off x="1706298" y="60473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4" name="tx192"/>
            <p:cNvSpPr/>
            <p:nvPr/>
          </p:nvSpPr>
          <p:spPr>
            <a:xfrm>
              <a:off x="2603807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5" name="tx193"/>
            <p:cNvSpPr/>
            <p:nvPr/>
          </p:nvSpPr>
          <p:spPr>
            <a:xfrm>
              <a:off x="3501316" y="60486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6" name="tx194"/>
            <p:cNvSpPr/>
            <p:nvPr/>
          </p:nvSpPr>
          <p:spPr>
            <a:xfrm>
              <a:off x="4398826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7" name="tx195"/>
            <p:cNvSpPr/>
            <p:nvPr/>
          </p:nvSpPr>
          <p:spPr>
            <a:xfrm>
              <a:off x="2313643" y="61678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8" name="tx196"/>
            <p:cNvSpPr/>
            <p:nvPr/>
          </p:nvSpPr>
          <p:spPr>
            <a:xfrm rot="-5400000">
              <a:off x="185408" y="38769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199" name="grp2"/>
          <p:cNvGrpSpPr/>
          <p:nvPr/>
        </p:nvGrpSpPr>
        <p:grpSpPr>
          <a:xfrm>
            <a:off x="4572000" y="1828800"/>
            <a:ext cx="4114800" cy="4572000"/>
            <a:chOff x="4572000" y="1828800"/>
            <a:chExt cx="4114800" cy="4572000"/>
          </a:xfrm>
        </p:grpSpPr>
        <p:sp>
          <p:nvSpPr>
            <p:cNvPr id="200" name="rc3"/>
            <p:cNvSpPr/>
            <p:nvPr/>
          </p:nvSpPr>
          <p:spPr>
            <a:xfrm>
              <a:off x="45720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rc4"/>
            <p:cNvSpPr/>
            <p:nvPr/>
          </p:nvSpPr>
          <p:spPr>
            <a:xfrm>
              <a:off x="4572000" y="1828800"/>
              <a:ext cx="4114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5"/>
            <p:cNvSpPr/>
            <p:nvPr/>
          </p:nvSpPr>
          <p:spPr>
            <a:xfrm>
              <a:off x="5063074" y="1898389"/>
              <a:ext cx="3554136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6"/>
            <p:cNvSpPr/>
            <p:nvPr/>
          </p:nvSpPr>
          <p:spPr>
            <a:xfrm>
              <a:off x="5063074" y="541232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7"/>
            <p:cNvSpPr/>
            <p:nvPr/>
          </p:nvSpPr>
          <p:spPr>
            <a:xfrm>
              <a:off x="5063074" y="463832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8"/>
            <p:cNvSpPr/>
            <p:nvPr/>
          </p:nvSpPr>
          <p:spPr>
            <a:xfrm>
              <a:off x="5063074" y="386433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9"/>
            <p:cNvSpPr/>
            <p:nvPr/>
          </p:nvSpPr>
          <p:spPr>
            <a:xfrm>
              <a:off x="5063074" y="3090339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10"/>
            <p:cNvSpPr/>
            <p:nvPr/>
          </p:nvSpPr>
          <p:spPr>
            <a:xfrm>
              <a:off x="5063074" y="2316345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11"/>
            <p:cNvSpPr/>
            <p:nvPr/>
          </p:nvSpPr>
          <p:spPr>
            <a:xfrm>
              <a:off x="540412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12"/>
            <p:cNvSpPr/>
            <p:nvPr/>
          </p:nvSpPr>
          <p:spPr>
            <a:xfrm>
              <a:off x="6301637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13"/>
            <p:cNvSpPr/>
            <p:nvPr/>
          </p:nvSpPr>
          <p:spPr>
            <a:xfrm>
              <a:off x="7199146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14"/>
            <p:cNvSpPr/>
            <p:nvPr/>
          </p:nvSpPr>
          <p:spPr>
            <a:xfrm>
              <a:off x="8096655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15"/>
            <p:cNvSpPr/>
            <p:nvPr/>
          </p:nvSpPr>
          <p:spPr>
            <a:xfrm>
              <a:off x="5063074" y="5799317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16"/>
            <p:cNvSpPr/>
            <p:nvPr/>
          </p:nvSpPr>
          <p:spPr>
            <a:xfrm>
              <a:off x="5063074" y="5025323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17"/>
            <p:cNvSpPr/>
            <p:nvPr/>
          </p:nvSpPr>
          <p:spPr>
            <a:xfrm>
              <a:off x="5063074" y="4251330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18"/>
            <p:cNvSpPr/>
            <p:nvPr/>
          </p:nvSpPr>
          <p:spPr>
            <a:xfrm>
              <a:off x="5063074" y="3477336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19"/>
            <p:cNvSpPr/>
            <p:nvPr/>
          </p:nvSpPr>
          <p:spPr>
            <a:xfrm>
              <a:off x="5063074" y="2703342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0"/>
            <p:cNvSpPr/>
            <p:nvPr/>
          </p:nvSpPr>
          <p:spPr>
            <a:xfrm>
              <a:off x="5063074" y="1929348"/>
              <a:ext cx="3554136" cy="0"/>
            </a:xfrm>
            <a:custGeom>
              <a:avLst/>
              <a:pathLst>
                <a:path w="3554136" h="0">
                  <a:moveTo>
                    <a:pt x="0" y="0"/>
                  </a:moveTo>
                  <a:lnTo>
                    <a:pt x="3554136" y="0"/>
                  </a:lnTo>
                  <a:lnTo>
                    <a:pt x="355413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"/>
            <p:cNvSpPr/>
            <p:nvPr/>
          </p:nvSpPr>
          <p:spPr>
            <a:xfrm>
              <a:off x="5852882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2"/>
            <p:cNvSpPr/>
            <p:nvPr/>
          </p:nvSpPr>
          <p:spPr>
            <a:xfrm>
              <a:off x="6750391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3"/>
            <p:cNvSpPr/>
            <p:nvPr/>
          </p:nvSpPr>
          <p:spPr>
            <a:xfrm>
              <a:off x="764790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4"/>
            <p:cNvSpPr/>
            <p:nvPr/>
          </p:nvSpPr>
          <p:spPr>
            <a:xfrm>
              <a:off x="8545410" y="189838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5"/>
            <p:cNvSpPr/>
            <p:nvPr/>
          </p:nvSpPr>
          <p:spPr>
            <a:xfrm>
              <a:off x="5917807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6"/>
            <p:cNvSpPr/>
            <p:nvPr/>
          </p:nvSpPr>
          <p:spPr>
            <a:xfrm>
              <a:off x="5738305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7"/>
            <p:cNvSpPr/>
            <p:nvPr/>
          </p:nvSpPr>
          <p:spPr>
            <a:xfrm>
              <a:off x="5558803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8"/>
            <p:cNvSpPr/>
            <p:nvPr/>
          </p:nvSpPr>
          <p:spPr>
            <a:xfrm>
              <a:off x="5469052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9"/>
            <p:cNvSpPr/>
            <p:nvPr/>
          </p:nvSpPr>
          <p:spPr>
            <a:xfrm>
              <a:off x="5828056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30"/>
            <p:cNvSpPr/>
            <p:nvPr/>
          </p:nvSpPr>
          <p:spPr>
            <a:xfrm>
              <a:off x="6187060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31"/>
            <p:cNvSpPr/>
            <p:nvPr/>
          </p:nvSpPr>
          <p:spPr>
            <a:xfrm>
              <a:off x="5469052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32"/>
            <p:cNvSpPr/>
            <p:nvPr/>
          </p:nvSpPr>
          <p:spPr>
            <a:xfrm>
              <a:off x="5828056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33"/>
            <p:cNvSpPr/>
            <p:nvPr/>
          </p:nvSpPr>
          <p:spPr>
            <a:xfrm>
              <a:off x="5289550" y="4381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34"/>
            <p:cNvSpPr/>
            <p:nvPr/>
          </p:nvSpPr>
          <p:spPr>
            <a:xfrm>
              <a:off x="5738305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35"/>
            <p:cNvSpPr/>
            <p:nvPr/>
          </p:nvSpPr>
          <p:spPr>
            <a:xfrm>
              <a:off x="6187060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36"/>
            <p:cNvSpPr/>
            <p:nvPr/>
          </p:nvSpPr>
          <p:spPr>
            <a:xfrm>
              <a:off x="564855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37"/>
            <p:cNvSpPr/>
            <p:nvPr/>
          </p:nvSpPr>
          <p:spPr>
            <a:xfrm>
              <a:off x="5648554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38"/>
            <p:cNvSpPr/>
            <p:nvPr/>
          </p:nvSpPr>
          <p:spPr>
            <a:xfrm>
              <a:off x="519980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39"/>
            <p:cNvSpPr/>
            <p:nvPr/>
          </p:nvSpPr>
          <p:spPr>
            <a:xfrm>
              <a:off x="6546063" y="26785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40"/>
            <p:cNvSpPr/>
            <p:nvPr/>
          </p:nvSpPr>
          <p:spPr>
            <a:xfrm>
              <a:off x="6456312" y="2059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41"/>
            <p:cNvSpPr/>
            <p:nvPr/>
          </p:nvSpPr>
          <p:spPr>
            <a:xfrm>
              <a:off x="6187060" y="2833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42"/>
            <p:cNvSpPr/>
            <p:nvPr/>
          </p:nvSpPr>
          <p:spPr>
            <a:xfrm>
              <a:off x="5917807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43"/>
            <p:cNvSpPr/>
            <p:nvPr/>
          </p:nvSpPr>
          <p:spPr>
            <a:xfrm>
              <a:off x="6456312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44"/>
            <p:cNvSpPr/>
            <p:nvPr/>
          </p:nvSpPr>
          <p:spPr>
            <a:xfrm>
              <a:off x="5917807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45"/>
            <p:cNvSpPr/>
            <p:nvPr/>
          </p:nvSpPr>
          <p:spPr>
            <a:xfrm>
              <a:off x="618706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46"/>
            <p:cNvSpPr/>
            <p:nvPr/>
          </p:nvSpPr>
          <p:spPr>
            <a:xfrm>
              <a:off x="5917807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47"/>
            <p:cNvSpPr/>
            <p:nvPr/>
          </p:nvSpPr>
          <p:spPr>
            <a:xfrm>
              <a:off x="5469052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48"/>
            <p:cNvSpPr/>
            <p:nvPr/>
          </p:nvSpPr>
          <p:spPr>
            <a:xfrm>
              <a:off x="5917807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49"/>
            <p:cNvSpPr/>
            <p:nvPr/>
          </p:nvSpPr>
          <p:spPr>
            <a:xfrm>
              <a:off x="5648554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50"/>
            <p:cNvSpPr/>
            <p:nvPr/>
          </p:nvSpPr>
          <p:spPr>
            <a:xfrm>
              <a:off x="5828056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51"/>
            <p:cNvSpPr/>
            <p:nvPr/>
          </p:nvSpPr>
          <p:spPr>
            <a:xfrm>
              <a:off x="5828056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52"/>
            <p:cNvSpPr/>
            <p:nvPr/>
          </p:nvSpPr>
          <p:spPr>
            <a:xfrm>
              <a:off x="6007558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53"/>
            <p:cNvSpPr/>
            <p:nvPr/>
          </p:nvSpPr>
          <p:spPr>
            <a:xfrm>
              <a:off x="6007558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54"/>
            <p:cNvSpPr/>
            <p:nvPr/>
          </p:nvSpPr>
          <p:spPr>
            <a:xfrm>
              <a:off x="5558803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55"/>
            <p:cNvSpPr/>
            <p:nvPr/>
          </p:nvSpPr>
          <p:spPr>
            <a:xfrm>
              <a:off x="5648554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56"/>
            <p:cNvSpPr/>
            <p:nvPr/>
          </p:nvSpPr>
          <p:spPr>
            <a:xfrm>
              <a:off x="6187060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57"/>
            <p:cNvSpPr/>
            <p:nvPr/>
          </p:nvSpPr>
          <p:spPr>
            <a:xfrm>
              <a:off x="6007558" y="25237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58"/>
            <p:cNvSpPr/>
            <p:nvPr/>
          </p:nvSpPr>
          <p:spPr>
            <a:xfrm>
              <a:off x="6276811" y="2368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59"/>
            <p:cNvSpPr/>
            <p:nvPr/>
          </p:nvSpPr>
          <p:spPr>
            <a:xfrm>
              <a:off x="5738305" y="40717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60"/>
            <p:cNvSpPr/>
            <p:nvPr/>
          </p:nvSpPr>
          <p:spPr>
            <a:xfrm>
              <a:off x="5828056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61"/>
            <p:cNvSpPr/>
            <p:nvPr/>
          </p:nvSpPr>
          <p:spPr>
            <a:xfrm>
              <a:off x="6276811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62"/>
            <p:cNvSpPr/>
            <p:nvPr/>
          </p:nvSpPr>
          <p:spPr>
            <a:xfrm>
              <a:off x="5738305" y="3297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63"/>
            <p:cNvSpPr/>
            <p:nvPr/>
          </p:nvSpPr>
          <p:spPr>
            <a:xfrm>
              <a:off x="5289550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64"/>
            <p:cNvSpPr/>
            <p:nvPr/>
          </p:nvSpPr>
          <p:spPr>
            <a:xfrm>
              <a:off x="5917807" y="3607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65"/>
            <p:cNvSpPr/>
            <p:nvPr/>
          </p:nvSpPr>
          <p:spPr>
            <a:xfrm>
              <a:off x="5828056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66"/>
            <p:cNvSpPr/>
            <p:nvPr/>
          </p:nvSpPr>
          <p:spPr>
            <a:xfrm>
              <a:off x="5379301" y="53100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67"/>
            <p:cNvSpPr/>
            <p:nvPr/>
          </p:nvSpPr>
          <p:spPr>
            <a:xfrm>
              <a:off x="5289550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68"/>
            <p:cNvSpPr/>
            <p:nvPr/>
          </p:nvSpPr>
          <p:spPr>
            <a:xfrm>
              <a:off x="5828056" y="34525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69"/>
            <p:cNvSpPr/>
            <p:nvPr/>
          </p:nvSpPr>
          <p:spPr>
            <a:xfrm>
              <a:off x="5917807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70"/>
            <p:cNvSpPr/>
            <p:nvPr/>
          </p:nvSpPr>
          <p:spPr>
            <a:xfrm>
              <a:off x="5648554" y="4226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71"/>
            <p:cNvSpPr/>
            <p:nvPr/>
          </p:nvSpPr>
          <p:spPr>
            <a:xfrm>
              <a:off x="5917807" y="2988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72"/>
            <p:cNvSpPr/>
            <p:nvPr/>
          </p:nvSpPr>
          <p:spPr>
            <a:xfrm>
              <a:off x="5469052" y="3916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73"/>
            <p:cNvSpPr/>
            <p:nvPr/>
          </p:nvSpPr>
          <p:spPr>
            <a:xfrm>
              <a:off x="6097309" y="314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74"/>
            <p:cNvSpPr/>
            <p:nvPr/>
          </p:nvSpPr>
          <p:spPr>
            <a:xfrm>
              <a:off x="5828056" y="3762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75"/>
            <p:cNvSpPr/>
            <p:nvPr/>
          </p:nvSpPr>
          <p:spPr>
            <a:xfrm>
              <a:off x="7623075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76"/>
            <p:cNvSpPr/>
            <p:nvPr/>
          </p:nvSpPr>
          <p:spPr>
            <a:xfrm>
              <a:off x="7084569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77"/>
            <p:cNvSpPr/>
            <p:nvPr/>
          </p:nvSpPr>
          <p:spPr>
            <a:xfrm>
              <a:off x="7533324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78"/>
            <p:cNvSpPr/>
            <p:nvPr/>
          </p:nvSpPr>
          <p:spPr>
            <a:xfrm>
              <a:off x="6276811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79"/>
            <p:cNvSpPr/>
            <p:nvPr/>
          </p:nvSpPr>
          <p:spPr>
            <a:xfrm>
              <a:off x="7174320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80"/>
            <p:cNvSpPr/>
            <p:nvPr/>
          </p:nvSpPr>
          <p:spPr>
            <a:xfrm>
              <a:off x="645631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81"/>
            <p:cNvSpPr/>
            <p:nvPr/>
          </p:nvSpPr>
          <p:spPr>
            <a:xfrm>
              <a:off x="6994818" y="37621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82"/>
            <p:cNvSpPr/>
            <p:nvPr/>
          </p:nvSpPr>
          <p:spPr>
            <a:xfrm>
              <a:off x="5738305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83"/>
            <p:cNvSpPr/>
            <p:nvPr/>
          </p:nvSpPr>
          <p:spPr>
            <a:xfrm>
              <a:off x="7264071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84"/>
            <p:cNvSpPr/>
            <p:nvPr/>
          </p:nvSpPr>
          <p:spPr>
            <a:xfrm>
              <a:off x="6007558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85"/>
            <p:cNvSpPr/>
            <p:nvPr/>
          </p:nvSpPr>
          <p:spPr>
            <a:xfrm>
              <a:off x="5828056" y="57744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86"/>
            <p:cNvSpPr/>
            <p:nvPr/>
          </p:nvSpPr>
          <p:spPr>
            <a:xfrm>
              <a:off x="6635814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87"/>
            <p:cNvSpPr/>
            <p:nvPr/>
          </p:nvSpPr>
          <p:spPr>
            <a:xfrm>
              <a:off x="6725565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88"/>
            <p:cNvSpPr/>
            <p:nvPr/>
          </p:nvSpPr>
          <p:spPr>
            <a:xfrm>
              <a:off x="6815316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89"/>
            <p:cNvSpPr/>
            <p:nvPr/>
          </p:nvSpPr>
          <p:spPr>
            <a:xfrm>
              <a:off x="6366562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90"/>
            <p:cNvSpPr/>
            <p:nvPr/>
          </p:nvSpPr>
          <p:spPr>
            <a:xfrm>
              <a:off x="7353822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91"/>
            <p:cNvSpPr/>
            <p:nvPr/>
          </p:nvSpPr>
          <p:spPr>
            <a:xfrm>
              <a:off x="636656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92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93"/>
            <p:cNvSpPr/>
            <p:nvPr/>
          </p:nvSpPr>
          <p:spPr>
            <a:xfrm>
              <a:off x="6905067" y="54648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94"/>
            <p:cNvSpPr/>
            <p:nvPr/>
          </p:nvSpPr>
          <p:spPr>
            <a:xfrm>
              <a:off x="6366562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95"/>
            <p:cNvSpPr/>
            <p:nvPr/>
          </p:nvSpPr>
          <p:spPr>
            <a:xfrm>
              <a:off x="6635814" y="39169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96"/>
            <p:cNvSpPr/>
            <p:nvPr/>
          </p:nvSpPr>
          <p:spPr>
            <a:xfrm>
              <a:off x="6815316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97"/>
            <p:cNvSpPr/>
            <p:nvPr/>
          </p:nvSpPr>
          <p:spPr>
            <a:xfrm>
              <a:off x="6994818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98"/>
            <p:cNvSpPr/>
            <p:nvPr/>
          </p:nvSpPr>
          <p:spPr>
            <a:xfrm>
              <a:off x="6815316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99"/>
            <p:cNvSpPr/>
            <p:nvPr/>
          </p:nvSpPr>
          <p:spPr>
            <a:xfrm>
              <a:off x="7084569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100"/>
            <p:cNvSpPr/>
            <p:nvPr/>
          </p:nvSpPr>
          <p:spPr>
            <a:xfrm>
              <a:off x="7264071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101"/>
            <p:cNvSpPr/>
            <p:nvPr/>
          </p:nvSpPr>
          <p:spPr>
            <a:xfrm>
              <a:off x="7443573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102"/>
            <p:cNvSpPr/>
            <p:nvPr/>
          </p:nvSpPr>
          <p:spPr>
            <a:xfrm>
              <a:off x="735382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103"/>
            <p:cNvSpPr/>
            <p:nvPr/>
          </p:nvSpPr>
          <p:spPr>
            <a:xfrm>
              <a:off x="6725565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104"/>
            <p:cNvSpPr/>
            <p:nvPr/>
          </p:nvSpPr>
          <p:spPr>
            <a:xfrm>
              <a:off x="6456312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105"/>
            <p:cNvSpPr/>
            <p:nvPr/>
          </p:nvSpPr>
          <p:spPr>
            <a:xfrm>
              <a:off x="6276811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106"/>
            <p:cNvSpPr/>
            <p:nvPr/>
          </p:nvSpPr>
          <p:spPr>
            <a:xfrm>
              <a:off x="6276811" y="5155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107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108"/>
            <p:cNvSpPr/>
            <p:nvPr/>
          </p:nvSpPr>
          <p:spPr>
            <a:xfrm>
              <a:off x="6725565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109"/>
            <p:cNvSpPr/>
            <p:nvPr/>
          </p:nvSpPr>
          <p:spPr>
            <a:xfrm>
              <a:off x="6187060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110"/>
            <p:cNvSpPr/>
            <p:nvPr/>
          </p:nvSpPr>
          <p:spPr>
            <a:xfrm>
              <a:off x="6725565" y="36073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111"/>
            <p:cNvSpPr/>
            <p:nvPr/>
          </p:nvSpPr>
          <p:spPr>
            <a:xfrm>
              <a:off x="7353822" y="40717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112"/>
            <p:cNvSpPr/>
            <p:nvPr/>
          </p:nvSpPr>
          <p:spPr>
            <a:xfrm>
              <a:off x="6994818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113"/>
            <p:cNvSpPr/>
            <p:nvPr/>
          </p:nvSpPr>
          <p:spPr>
            <a:xfrm>
              <a:off x="636656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114"/>
            <p:cNvSpPr/>
            <p:nvPr/>
          </p:nvSpPr>
          <p:spPr>
            <a:xfrm>
              <a:off x="6276811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115"/>
            <p:cNvSpPr/>
            <p:nvPr/>
          </p:nvSpPr>
          <p:spPr>
            <a:xfrm>
              <a:off x="6276811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116"/>
            <p:cNvSpPr/>
            <p:nvPr/>
          </p:nvSpPr>
          <p:spPr>
            <a:xfrm>
              <a:off x="6815316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117"/>
            <p:cNvSpPr/>
            <p:nvPr/>
          </p:nvSpPr>
          <p:spPr>
            <a:xfrm>
              <a:off x="6546063" y="48456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118"/>
            <p:cNvSpPr/>
            <p:nvPr/>
          </p:nvSpPr>
          <p:spPr>
            <a:xfrm>
              <a:off x="5828056" y="5310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119"/>
            <p:cNvSpPr/>
            <p:nvPr/>
          </p:nvSpPr>
          <p:spPr>
            <a:xfrm>
              <a:off x="6366562" y="46909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120"/>
            <p:cNvSpPr/>
            <p:nvPr/>
          </p:nvSpPr>
          <p:spPr>
            <a:xfrm>
              <a:off x="6456312" y="42265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121"/>
            <p:cNvSpPr/>
            <p:nvPr/>
          </p:nvSpPr>
          <p:spPr>
            <a:xfrm>
              <a:off x="6456312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122"/>
            <p:cNvSpPr/>
            <p:nvPr/>
          </p:nvSpPr>
          <p:spPr>
            <a:xfrm>
              <a:off x="6905067" y="43813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123"/>
            <p:cNvSpPr/>
            <p:nvPr/>
          </p:nvSpPr>
          <p:spPr>
            <a:xfrm>
              <a:off x="5917807" y="50004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124"/>
            <p:cNvSpPr/>
            <p:nvPr/>
          </p:nvSpPr>
          <p:spPr>
            <a:xfrm>
              <a:off x="6456312" y="4536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125"/>
            <p:cNvSpPr/>
            <p:nvPr/>
          </p:nvSpPr>
          <p:spPr>
            <a:xfrm>
              <a:off x="6994818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126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127"/>
            <p:cNvSpPr/>
            <p:nvPr/>
          </p:nvSpPr>
          <p:spPr>
            <a:xfrm>
              <a:off x="771282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128"/>
            <p:cNvSpPr/>
            <p:nvPr/>
          </p:nvSpPr>
          <p:spPr>
            <a:xfrm>
              <a:off x="6994818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129"/>
            <p:cNvSpPr/>
            <p:nvPr/>
          </p:nvSpPr>
          <p:spPr>
            <a:xfrm>
              <a:off x="71743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130"/>
            <p:cNvSpPr/>
            <p:nvPr/>
          </p:nvSpPr>
          <p:spPr>
            <a:xfrm>
              <a:off x="816158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131"/>
            <p:cNvSpPr/>
            <p:nvPr/>
          </p:nvSpPr>
          <p:spPr>
            <a:xfrm>
              <a:off x="5738305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132"/>
            <p:cNvSpPr/>
            <p:nvPr/>
          </p:nvSpPr>
          <p:spPr>
            <a:xfrm>
              <a:off x="7892327" y="43813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133"/>
            <p:cNvSpPr/>
            <p:nvPr/>
          </p:nvSpPr>
          <p:spPr>
            <a:xfrm>
              <a:off x="735382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134"/>
            <p:cNvSpPr/>
            <p:nvPr/>
          </p:nvSpPr>
          <p:spPr>
            <a:xfrm>
              <a:off x="7802576" y="32977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135"/>
            <p:cNvSpPr/>
            <p:nvPr/>
          </p:nvSpPr>
          <p:spPr>
            <a:xfrm>
              <a:off x="7174320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136"/>
            <p:cNvSpPr/>
            <p:nvPr/>
          </p:nvSpPr>
          <p:spPr>
            <a:xfrm>
              <a:off x="7084569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137"/>
            <p:cNvSpPr/>
            <p:nvPr/>
          </p:nvSpPr>
          <p:spPr>
            <a:xfrm>
              <a:off x="7443573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138"/>
            <p:cNvSpPr/>
            <p:nvPr/>
          </p:nvSpPr>
          <p:spPr>
            <a:xfrm>
              <a:off x="6456312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139"/>
            <p:cNvSpPr/>
            <p:nvPr/>
          </p:nvSpPr>
          <p:spPr>
            <a:xfrm>
              <a:off x="6546063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140"/>
            <p:cNvSpPr/>
            <p:nvPr/>
          </p:nvSpPr>
          <p:spPr>
            <a:xfrm>
              <a:off x="7084569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141"/>
            <p:cNvSpPr/>
            <p:nvPr/>
          </p:nvSpPr>
          <p:spPr>
            <a:xfrm>
              <a:off x="71743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142"/>
            <p:cNvSpPr/>
            <p:nvPr/>
          </p:nvSpPr>
          <p:spPr>
            <a:xfrm>
              <a:off x="8251331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143"/>
            <p:cNvSpPr/>
            <p:nvPr/>
          </p:nvSpPr>
          <p:spPr>
            <a:xfrm>
              <a:off x="8251331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144"/>
            <p:cNvSpPr/>
            <p:nvPr/>
          </p:nvSpPr>
          <p:spPr>
            <a:xfrm>
              <a:off x="6725565" y="54648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145"/>
            <p:cNvSpPr/>
            <p:nvPr/>
          </p:nvSpPr>
          <p:spPr>
            <a:xfrm>
              <a:off x="7533324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146"/>
            <p:cNvSpPr/>
            <p:nvPr/>
          </p:nvSpPr>
          <p:spPr>
            <a:xfrm>
              <a:off x="6366562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147"/>
            <p:cNvSpPr/>
            <p:nvPr/>
          </p:nvSpPr>
          <p:spPr>
            <a:xfrm>
              <a:off x="8251331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148"/>
            <p:cNvSpPr/>
            <p:nvPr/>
          </p:nvSpPr>
          <p:spPr>
            <a:xfrm>
              <a:off x="6994818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149"/>
            <p:cNvSpPr/>
            <p:nvPr/>
          </p:nvSpPr>
          <p:spPr>
            <a:xfrm>
              <a:off x="7353822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150"/>
            <p:cNvSpPr/>
            <p:nvPr/>
          </p:nvSpPr>
          <p:spPr>
            <a:xfrm>
              <a:off x="7802576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151"/>
            <p:cNvSpPr/>
            <p:nvPr/>
          </p:nvSpPr>
          <p:spPr>
            <a:xfrm>
              <a:off x="6905067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152"/>
            <p:cNvSpPr/>
            <p:nvPr/>
          </p:nvSpPr>
          <p:spPr>
            <a:xfrm>
              <a:off x="6815316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153"/>
            <p:cNvSpPr/>
            <p:nvPr/>
          </p:nvSpPr>
          <p:spPr>
            <a:xfrm>
              <a:off x="7084569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154"/>
            <p:cNvSpPr/>
            <p:nvPr/>
          </p:nvSpPr>
          <p:spPr>
            <a:xfrm>
              <a:off x="7802576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155"/>
            <p:cNvSpPr/>
            <p:nvPr/>
          </p:nvSpPr>
          <p:spPr>
            <a:xfrm>
              <a:off x="7982078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156"/>
            <p:cNvSpPr/>
            <p:nvPr/>
          </p:nvSpPr>
          <p:spPr>
            <a:xfrm>
              <a:off x="8430833" y="29881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157"/>
            <p:cNvSpPr/>
            <p:nvPr/>
          </p:nvSpPr>
          <p:spPr>
            <a:xfrm>
              <a:off x="7084569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158"/>
            <p:cNvSpPr/>
            <p:nvPr/>
          </p:nvSpPr>
          <p:spPr>
            <a:xfrm>
              <a:off x="6994818" y="4536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159"/>
            <p:cNvSpPr/>
            <p:nvPr/>
          </p:nvSpPr>
          <p:spPr>
            <a:xfrm>
              <a:off x="6815316" y="4845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160"/>
            <p:cNvSpPr/>
            <p:nvPr/>
          </p:nvSpPr>
          <p:spPr>
            <a:xfrm>
              <a:off x="8251331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161"/>
            <p:cNvSpPr/>
            <p:nvPr/>
          </p:nvSpPr>
          <p:spPr>
            <a:xfrm>
              <a:off x="6994818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162"/>
            <p:cNvSpPr/>
            <p:nvPr/>
          </p:nvSpPr>
          <p:spPr>
            <a:xfrm>
              <a:off x="7084569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163"/>
            <p:cNvSpPr/>
            <p:nvPr/>
          </p:nvSpPr>
          <p:spPr>
            <a:xfrm>
              <a:off x="6725565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164"/>
            <p:cNvSpPr/>
            <p:nvPr/>
          </p:nvSpPr>
          <p:spPr>
            <a:xfrm>
              <a:off x="7533324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165"/>
            <p:cNvSpPr/>
            <p:nvPr/>
          </p:nvSpPr>
          <p:spPr>
            <a:xfrm>
              <a:off x="7353822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166"/>
            <p:cNvSpPr/>
            <p:nvPr/>
          </p:nvSpPr>
          <p:spPr>
            <a:xfrm>
              <a:off x="7533324" y="40717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167"/>
            <p:cNvSpPr/>
            <p:nvPr/>
          </p:nvSpPr>
          <p:spPr>
            <a:xfrm>
              <a:off x="6546063" y="46909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168"/>
            <p:cNvSpPr/>
            <p:nvPr/>
          </p:nvSpPr>
          <p:spPr>
            <a:xfrm>
              <a:off x="7443573" y="39169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169"/>
            <p:cNvSpPr/>
            <p:nvPr/>
          </p:nvSpPr>
          <p:spPr>
            <a:xfrm>
              <a:off x="7353822" y="3762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170"/>
            <p:cNvSpPr/>
            <p:nvPr/>
          </p:nvSpPr>
          <p:spPr>
            <a:xfrm>
              <a:off x="7353822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171"/>
            <p:cNvSpPr/>
            <p:nvPr/>
          </p:nvSpPr>
          <p:spPr>
            <a:xfrm>
              <a:off x="6994818" y="50004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172"/>
            <p:cNvSpPr/>
            <p:nvPr/>
          </p:nvSpPr>
          <p:spPr>
            <a:xfrm>
              <a:off x="7174320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173"/>
            <p:cNvSpPr/>
            <p:nvPr/>
          </p:nvSpPr>
          <p:spPr>
            <a:xfrm>
              <a:off x="6905067" y="36073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174"/>
            <p:cNvSpPr/>
            <p:nvPr/>
          </p:nvSpPr>
          <p:spPr>
            <a:xfrm>
              <a:off x="6635814" y="42265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tx175"/>
            <p:cNvSpPr/>
            <p:nvPr/>
          </p:nvSpPr>
          <p:spPr>
            <a:xfrm>
              <a:off x="4841551" y="575665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73" name="tx176"/>
            <p:cNvSpPr/>
            <p:nvPr/>
          </p:nvSpPr>
          <p:spPr>
            <a:xfrm>
              <a:off x="4841551" y="498265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74" name="tx177"/>
            <p:cNvSpPr/>
            <p:nvPr/>
          </p:nvSpPr>
          <p:spPr>
            <a:xfrm>
              <a:off x="4841551" y="420866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75" name="tx178"/>
            <p:cNvSpPr/>
            <p:nvPr/>
          </p:nvSpPr>
          <p:spPr>
            <a:xfrm>
              <a:off x="4841551" y="343467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376" name="tx179"/>
            <p:cNvSpPr/>
            <p:nvPr/>
          </p:nvSpPr>
          <p:spPr>
            <a:xfrm>
              <a:off x="4841551" y="266067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377" name="tx180"/>
            <p:cNvSpPr/>
            <p:nvPr/>
          </p:nvSpPr>
          <p:spPr>
            <a:xfrm>
              <a:off x="4841551" y="188708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378" name="pl181"/>
            <p:cNvSpPr/>
            <p:nvPr/>
          </p:nvSpPr>
          <p:spPr>
            <a:xfrm>
              <a:off x="5028279" y="579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182"/>
            <p:cNvSpPr/>
            <p:nvPr/>
          </p:nvSpPr>
          <p:spPr>
            <a:xfrm>
              <a:off x="5028279" y="5025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183"/>
            <p:cNvSpPr/>
            <p:nvPr/>
          </p:nvSpPr>
          <p:spPr>
            <a:xfrm>
              <a:off x="5028279" y="42513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184"/>
            <p:cNvSpPr/>
            <p:nvPr/>
          </p:nvSpPr>
          <p:spPr>
            <a:xfrm>
              <a:off x="5028279" y="3477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185"/>
            <p:cNvSpPr/>
            <p:nvPr/>
          </p:nvSpPr>
          <p:spPr>
            <a:xfrm>
              <a:off x="5028279" y="2703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186"/>
            <p:cNvSpPr/>
            <p:nvPr/>
          </p:nvSpPr>
          <p:spPr>
            <a:xfrm>
              <a:off x="5028279" y="1929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187"/>
            <p:cNvSpPr/>
            <p:nvPr/>
          </p:nvSpPr>
          <p:spPr>
            <a:xfrm>
              <a:off x="5852882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188"/>
            <p:cNvSpPr/>
            <p:nvPr/>
          </p:nvSpPr>
          <p:spPr>
            <a:xfrm>
              <a:off x="6750391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189"/>
            <p:cNvSpPr/>
            <p:nvPr/>
          </p:nvSpPr>
          <p:spPr>
            <a:xfrm>
              <a:off x="764790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190"/>
            <p:cNvSpPr/>
            <p:nvPr/>
          </p:nvSpPr>
          <p:spPr>
            <a:xfrm>
              <a:off x="8545410" y="598507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tx191"/>
            <p:cNvSpPr/>
            <p:nvPr/>
          </p:nvSpPr>
          <p:spPr>
            <a:xfrm>
              <a:off x="5821098" y="604730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89" name="tx192"/>
            <p:cNvSpPr/>
            <p:nvPr/>
          </p:nvSpPr>
          <p:spPr>
            <a:xfrm>
              <a:off x="6718607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90" name="tx193"/>
            <p:cNvSpPr/>
            <p:nvPr/>
          </p:nvSpPr>
          <p:spPr>
            <a:xfrm>
              <a:off x="7616116" y="604869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91" name="tx194"/>
            <p:cNvSpPr/>
            <p:nvPr/>
          </p:nvSpPr>
          <p:spPr>
            <a:xfrm>
              <a:off x="8513626" y="604592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2" name="tx195"/>
            <p:cNvSpPr/>
            <p:nvPr/>
          </p:nvSpPr>
          <p:spPr>
            <a:xfrm>
              <a:off x="6428443" y="616789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393" name="tx196"/>
            <p:cNvSpPr/>
            <p:nvPr/>
          </p:nvSpPr>
          <p:spPr>
            <a:xfrm rot="-5400000">
              <a:off x="4300208" y="387694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Two plots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1371600"/>
          <a:ext cx="0" cy="0"/>
        </p:xfrm>
        <a:graphic>
          <a:graphicData uri="http://schemas.openxmlformats.org/drawingml/2006/table">
            <a:tbl>
              <a:tblPr/>
              <a:tblGrid>
                <a:gridCol w="180340"/>
                <a:gridCol w="7381240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hist(rnorm(1000))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plot(1:10)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457200" y="1828800"/>
            <a:ext cx="4114800" cy="4572000"/>
            <a:chOff x="457200" y="1828800"/>
            <a:chExt cx="4114800" cy="4572000"/>
          </a:xfrm>
        </p:grpSpPr>
        <p:sp>
          <p:nvSpPr>
            <p:cNvPr id="5" name="rc3"/>
            <p:cNvSpPr/>
            <p:nvPr/>
          </p:nvSpPr>
          <p:spPr>
            <a:xfrm>
              <a:off x="4572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4"/>
            <p:cNvSpPr/>
            <p:nvPr/>
          </p:nvSpPr>
          <p:spPr>
            <a:xfrm>
              <a:off x="1610712" y="2100417"/>
              <a:ext cx="2173535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Histogram of rnorm(1000)</a:t>
              </a:r>
            </a:p>
          </p:txBody>
        </p:sp>
        <p:sp>
          <p:nvSpPr>
            <p:cNvPr id="7" name="tx5"/>
            <p:cNvSpPr/>
            <p:nvPr/>
          </p:nvSpPr>
          <p:spPr>
            <a:xfrm>
              <a:off x="2278231" y="6019982"/>
              <a:ext cx="838497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rnorm(1000)</a:t>
              </a:r>
            </a:p>
          </p:txBody>
        </p:sp>
        <p:sp>
          <p:nvSpPr>
            <p:cNvPr id="8" name="tx6"/>
            <p:cNvSpPr/>
            <p:nvPr/>
          </p:nvSpPr>
          <p:spPr>
            <a:xfrm rot="-5400000">
              <a:off x="191133" y="3952716"/>
              <a:ext cx="720030" cy="141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Frequency</a:t>
              </a:r>
            </a:p>
          </p:txBody>
        </p:sp>
        <p:sp>
          <p:nvSpPr>
            <p:cNvPr id="9" name="pl7"/>
            <p:cNvSpPr/>
            <p:nvPr/>
          </p:nvSpPr>
          <p:spPr>
            <a:xfrm>
              <a:off x="1317413" y="5468112"/>
              <a:ext cx="2760133" cy="0"/>
            </a:xfrm>
            <a:custGeom>
              <a:avLst/>
              <a:pathLst>
                <a:path w="2760133" h="0">
                  <a:moveTo>
                    <a:pt x="0" y="0"/>
                  </a:moveTo>
                  <a:lnTo>
                    <a:pt x="27601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17413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711718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2106022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2500327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2894632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3288937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3683241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4077546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1249659" y="5688155"/>
              <a:ext cx="135508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1643964" y="5685774"/>
              <a:ext cx="135508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2038268" y="5687758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432573" y="5687758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2852253" y="5685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3246558" y="56877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3640863" y="56877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4035167" y="5685774"/>
              <a:ext cx="84757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6" name="pl24"/>
            <p:cNvSpPr/>
            <p:nvPr/>
          </p:nvSpPr>
          <p:spPr>
            <a:xfrm>
              <a:off x="1207008" y="2725165"/>
              <a:ext cx="0" cy="2635927"/>
            </a:xfrm>
            <a:custGeom>
              <a:avLst/>
              <a:pathLst>
                <a:path w="0" h="2635927">
                  <a:moveTo>
                    <a:pt x="0" y="263592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1115567" y="53610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1115567" y="470211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1115567" y="404312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1115567" y="338414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1115567" y="272516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0"/>
            <p:cNvSpPr/>
            <p:nvPr/>
          </p:nvSpPr>
          <p:spPr>
            <a:xfrm rot="-5400000">
              <a:off x="889511" y="5305431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" name="tx31"/>
            <p:cNvSpPr/>
            <p:nvPr/>
          </p:nvSpPr>
          <p:spPr>
            <a:xfrm rot="-5400000">
              <a:off x="847132" y="4646449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2"/>
            <p:cNvSpPr/>
            <p:nvPr/>
          </p:nvSpPr>
          <p:spPr>
            <a:xfrm rot="-5400000">
              <a:off x="804753" y="3987467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5" name="tx33"/>
            <p:cNvSpPr/>
            <p:nvPr/>
          </p:nvSpPr>
          <p:spPr>
            <a:xfrm rot="-5400000">
              <a:off x="804753" y="3328485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6" name="tx34"/>
            <p:cNvSpPr/>
            <p:nvPr/>
          </p:nvSpPr>
          <p:spPr>
            <a:xfrm rot="-5400000">
              <a:off x="804753" y="2669503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7" name="rc35"/>
            <p:cNvSpPr/>
            <p:nvPr/>
          </p:nvSpPr>
          <p:spPr>
            <a:xfrm>
              <a:off x="1317413" y="5347913"/>
              <a:ext cx="197152" cy="13179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1514565" y="5361093"/>
              <a:ext cx="197152" cy="0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1711718" y="5268835"/>
              <a:ext cx="197152" cy="9225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1908870" y="5071141"/>
              <a:ext cx="197152" cy="28995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2106022" y="4899805"/>
              <a:ext cx="197152" cy="46128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2303175" y="4069488"/>
              <a:ext cx="197152" cy="1291604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2500327" y="3436866"/>
              <a:ext cx="197152" cy="192422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2697479" y="2685626"/>
              <a:ext cx="197152" cy="2675466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2894632" y="3001937"/>
              <a:ext cx="197152" cy="235915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3091784" y="3239171"/>
              <a:ext cx="197152" cy="2121921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3288937" y="4372620"/>
              <a:ext cx="197152" cy="98847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3486089" y="4688931"/>
              <a:ext cx="197152" cy="672161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3683241" y="5137039"/>
              <a:ext cx="197152" cy="224053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3880394" y="5295195"/>
              <a:ext cx="197152" cy="6589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51" name="grp2"/>
          <p:cNvGrpSpPr/>
          <p:nvPr/>
        </p:nvGrpSpPr>
        <p:grpSpPr>
          <a:xfrm>
            <a:off x="4572000" y="1828800"/>
            <a:ext cx="4114800" cy="4572000"/>
            <a:chOff x="4572000" y="1828800"/>
            <a:chExt cx="4114800" cy="4572000"/>
          </a:xfrm>
        </p:grpSpPr>
        <p:sp>
          <p:nvSpPr>
            <p:cNvPr id="52" name="rc3"/>
            <p:cNvSpPr/>
            <p:nvPr/>
          </p:nvSpPr>
          <p:spPr>
            <a:xfrm>
              <a:off x="4572000" y="1828800"/>
              <a:ext cx="4114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4"/>
            <p:cNvSpPr/>
            <p:nvPr/>
          </p:nvSpPr>
          <p:spPr>
            <a:xfrm>
              <a:off x="5397923" y="5326803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"/>
            <p:cNvSpPr/>
            <p:nvPr/>
          </p:nvSpPr>
          <p:spPr>
            <a:xfrm>
              <a:off x="5704604" y="5029529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6"/>
            <p:cNvSpPr/>
            <p:nvPr/>
          </p:nvSpPr>
          <p:spPr>
            <a:xfrm>
              <a:off x="6011286" y="4732255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7"/>
            <p:cNvSpPr/>
            <p:nvPr/>
          </p:nvSpPr>
          <p:spPr>
            <a:xfrm>
              <a:off x="6317967" y="4434981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8"/>
            <p:cNvSpPr/>
            <p:nvPr/>
          </p:nvSpPr>
          <p:spPr>
            <a:xfrm>
              <a:off x="6624649" y="4137707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9"/>
            <p:cNvSpPr/>
            <p:nvPr/>
          </p:nvSpPr>
          <p:spPr>
            <a:xfrm>
              <a:off x="6931330" y="3840432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10"/>
            <p:cNvSpPr/>
            <p:nvPr/>
          </p:nvSpPr>
          <p:spPr>
            <a:xfrm>
              <a:off x="7238012" y="3543158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11"/>
            <p:cNvSpPr/>
            <p:nvPr/>
          </p:nvSpPr>
          <p:spPr>
            <a:xfrm>
              <a:off x="7544693" y="3245884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12"/>
            <p:cNvSpPr/>
            <p:nvPr/>
          </p:nvSpPr>
          <p:spPr>
            <a:xfrm>
              <a:off x="7851375" y="2948610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13"/>
            <p:cNvSpPr/>
            <p:nvPr/>
          </p:nvSpPr>
          <p:spPr>
            <a:xfrm>
              <a:off x="8158056" y="2651336"/>
              <a:ext cx="68580" cy="68580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14"/>
            <p:cNvSpPr/>
            <p:nvPr/>
          </p:nvSpPr>
          <p:spPr>
            <a:xfrm>
              <a:off x="5738894" y="5468112"/>
              <a:ext cx="2453451" cy="0"/>
            </a:xfrm>
            <a:custGeom>
              <a:avLst/>
              <a:pathLst>
                <a:path w="2453451" h="0">
                  <a:moveTo>
                    <a:pt x="0" y="0"/>
                  </a:moveTo>
                  <a:lnTo>
                    <a:pt x="245345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15"/>
            <p:cNvSpPr/>
            <p:nvPr/>
          </p:nvSpPr>
          <p:spPr>
            <a:xfrm>
              <a:off x="5738894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16"/>
            <p:cNvSpPr/>
            <p:nvPr/>
          </p:nvSpPr>
          <p:spPr>
            <a:xfrm>
              <a:off x="6352257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17"/>
            <p:cNvSpPr/>
            <p:nvPr/>
          </p:nvSpPr>
          <p:spPr>
            <a:xfrm>
              <a:off x="6965620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18"/>
            <p:cNvSpPr/>
            <p:nvPr/>
          </p:nvSpPr>
          <p:spPr>
            <a:xfrm>
              <a:off x="7578983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19"/>
            <p:cNvSpPr/>
            <p:nvPr/>
          </p:nvSpPr>
          <p:spPr>
            <a:xfrm>
              <a:off x="8192346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20"/>
            <p:cNvSpPr/>
            <p:nvPr/>
          </p:nvSpPr>
          <p:spPr>
            <a:xfrm>
              <a:off x="5696516" y="5687758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0" name="tx21"/>
            <p:cNvSpPr/>
            <p:nvPr/>
          </p:nvSpPr>
          <p:spPr>
            <a:xfrm>
              <a:off x="6309878" y="5688155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1" name="tx22"/>
            <p:cNvSpPr/>
            <p:nvPr/>
          </p:nvSpPr>
          <p:spPr>
            <a:xfrm>
              <a:off x="6923241" y="5685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23"/>
            <p:cNvSpPr/>
            <p:nvPr/>
          </p:nvSpPr>
          <p:spPr>
            <a:xfrm>
              <a:off x="7536604" y="5685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24"/>
            <p:cNvSpPr/>
            <p:nvPr/>
          </p:nvSpPr>
          <p:spPr>
            <a:xfrm>
              <a:off x="8107589" y="56859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4" name="pl25"/>
            <p:cNvSpPr/>
            <p:nvPr/>
          </p:nvSpPr>
          <p:spPr>
            <a:xfrm>
              <a:off x="5321808" y="2685626"/>
              <a:ext cx="0" cy="2378192"/>
            </a:xfrm>
            <a:custGeom>
              <a:avLst/>
              <a:pathLst>
                <a:path w="0" h="2378192">
                  <a:moveTo>
                    <a:pt x="0" y="237819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26"/>
            <p:cNvSpPr/>
            <p:nvPr/>
          </p:nvSpPr>
          <p:spPr>
            <a:xfrm>
              <a:off x="5230368" y="506381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27"/>
            <p:cNvSpPr/>
            <p:nvPr/>
          </p:nvSpPr>
          <p:spPr>
            <a:xfrm>
              <a:off x="5230368" y="446927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28"/>
            <p:cNvSpPr/>
            <p:nvPr/>
          </p:nvSpPr>
          <p:spPr>
            <a:xfrm>
              <a:off x="5230368" y="387472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29"/>
            <p:cNvSpPr/>
            <p:nvPr/>
          </p:nvSpPr>
          <p:spPr>
            <a:xfrm>
              <a:off x="5230368" y="328017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30"/>
            <p:cNvSpPr/>
            <p:nvPr/>
          </p:nvSpPr>
          <p:spPr>
            <a:xfrm>
              <a:off x="5230368" y="26856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31"/>
            <p:cNvSpPr/>
            <p:nvPr/>
          </p:nvSpPr>
          <p:spPr>
            <a:xfrm rot="-5400000">
              <a:off x="5005204" y="5009050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1" name="tx32"/>
            <p:cNvSpPr/>
            <p:nvPr/>
          </p:nvSpPr>
          <p:spPr>
            <a:xfrm rot="-5400000">
              <a:off x="5005402" y="4414700"/>
              <a:ext cx="84757" cy="109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2" name="tx33"/>
            <p:cNvSpPr/>
            <p:nvPr/>
          </p:nvSpPr>
          <p:spPr>
            <a:xfrm rot="-5400000">
              <a:off x="5004311" y="3819061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3" name="tx34"/>
            <p:cNvSpPr/>
            <p:nvPr/>
          </p:nvSpPr>
          <p:spPr>
            <a:xfrm rot="-5400000">
              <a:off x="5004311" y="3224513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4" name="tx35"/>
            <p:cNvSpPr/>
            <p:nvPr/>
          </p:nvSpPr>
          <p:spPr>
            <a:xfrm rot="-5400000">
              <a:off x="4961932" y="2629964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pl36"/>
            <p:cNvSpPr/>
            <p:nvPr/>
          </p:nvSpPr>
          <p:spPr>
            <a:xfrm>
              <a:off x="5321808" y="2578607"/>
              <a:ext cx="2980944" cy="2889504"/>
            </a:xfrm>
            <a:custGeom>
              <a:avLst/>
              <a:pathLst>
                <a:path w="2980944" h="2889504">
                  <a:moveTo>
                    <a:pt x="0" y="2889504"/>
                  </a:moveTo>
                  <a:lnTo>
                    <a:pt x="2980944" y="2889504"/>
                  </a:lnTo>
                  <a:lnTo>
                    <a:pt x="2980944" y="0"/>
                  </a:lnTo>
                  <a:lnTo>
                    <a:pt x="0" y="0"/>
                  </a:lnTo>
                  <a:lnTo>
                    <a:pt x="0" y="2889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37"/>
            <p:cNvSpPr/>
            <p:nvPr/>
          </p:nvSpPr>
          <p:spPr>
            <a:xfrm>
              <a:off x="6625872" y="6052129"/>
              <a:ext cx="372814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</a:p>
          </p:txBody>
        </p:sp>
        <p:sp>
          <p:nvSpPr>
            <p:cNvPr id="87" name="tx38"/>
            <p:cNvSpPr/>
            <p:nvPr/>
          </p:nvSpPr>
          <p:spPr>
            <a:xfrm rot="-5400000">
              <a:off x="4532623" y="3967698"/>
              <a:ext cx="296614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1:10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mytable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80340"/>
                <a:gridCol w="7381240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mytable(sex~.,data=acs)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2286000"/>
          <a:ext cx="0" cy="0"/>
        </p:xfrm>
        <a:graphic>
          <a:graphicData uri="http://schemas.openxmlformats.org/drawingml/2006/table">
            <a:tbl>
              <a:tblPr/>
              <a:tblGrid>
                <a:gridCol w="1369109"/>
                <a:gridCol w="966033"/>
                <a:gridCol w="966033"/>
                <a:gridCol w="688034"/>
              </a:tblGrid>
              <a:tr h="260972"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Female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Male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90341"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sex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(N=287)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(N=570)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age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68.7 ± 10.7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60.6 ± 11.2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cardiogenicShock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275 (95.8%)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530 (93.0%)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 ( 4.2%)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 ( 7.0%)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486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entry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Femoral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119 (41.5%)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193 (33.9%)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Radial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168 (58.5%)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377 (66.1%)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Dx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NSTEMI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 (17.4%)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103 (18.1%)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STEMI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84 (29.3%)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220 (38.6%)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Unstable Angina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153 (53.3%)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247 (43.3%)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EF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56.3 ± 10.1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55.6 ±  9.4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height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153.8 ±  6.2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167.9 ±  6.1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weight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57.2 ±  9.3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68.7 ± 10.3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BMI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24.2 ±  3.6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24.3 ±  3.2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0.611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obesity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194 (67.6%)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373 (65.4%)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 (32.4%)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197 (34.6%)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TC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188.9 ± 51.1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183.3 ± 45.9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LDLC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117.8 ± 41.2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116.0 ± 41.1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HDLC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39.0 ± 11.5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37.8 ± 10.9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323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TG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119.9 ± 76.2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127.9 ± 97.3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DM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173 (60.3%)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380 (66.7%)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114 (39.7%)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190 (33.3%)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HBP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No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 (28.9%)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273 (47.9%)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Yes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204 (71.1%)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297 (52.1%)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smoking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&lt; 0.001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Ex-smoker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 (17.1%)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155 (27.2%)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Never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209 (72.8%)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123 (21.6%)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- Smoker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 (10.1%)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292 (51.2%)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head(iris)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80340"/>
                <a:gridCol w="7381240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head(iris)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2286000"/>
          <a:ext cx="0" cy="0"/>
        </p:xfrm>
        <a:graphic>
          <a:graphicData uri="http://schemas.openxmlformats.org/drawingml/2006/table">
            <a:tbl>
              <a:tblPr/>
              <a:tblGrid>
                <a:gridCol w="1137855"/>
                <a:gridCol w="1060160"/>
                <a:gridCol w="1099042"/>
                <a:gridCol w="1021347"/>
                <a:gridCol w="788878"/>
              </a:tblGrid>
              <a:tr h="290341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80340"/>
                <a:gridCol w="7381240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plot(iris)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914400" y="2103120"/>
            <a:ext cx="7315200" cy="4572000"/>
            <a:chOff x="914400" y="2103120"/>
            <a:chExt cx="7315200" cy="4572000"/>
          </a:xfrm>
        </p:grpSpPr>
        <p:sp>
          <p:nvSpPr>
            <p:cNvPr id="5" name="rc3"/>
            <p:cNvSpPr/>
            <p:nvPr/>
          </p:nvSpPr>
          <p:spPr>
            <a:xfrm>
              <a:off x="914400" y="210312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4"/>
            <p:cNvSpPr/>
            <p:nvPr/>
          </p:nvSpPr>
          <p:spPr>
            <a:xfrm>
              <a:off x="1457553" y="264627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5"/>
            <p:cNvSpPr/>
            <p:nvPr/>
          </p:nvSpPr>
          <p:spPr>
            <a:xfrm>
              <a:off x="1508182" y="2825614"/>
              <a:ext cx="1047960" cy="1668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8" name="pl6"/>
            <p:cNvSpPr/>
            <p:nvPr/>
          </p:nvSpPr>
          <p:spPr>
            <a:xfrm>
              <a:off x="2727472" y="264627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770035" y="264627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770035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2991721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3213407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3435092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656778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3"/>
            <p:cNvSpPr/>
            <p:nvPr/>
          </p:nvSpPr>
          <p:spPr>
            <a:xfrm>
              <a:off x="2699417" y="242721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3142788" y="2427018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3586159" y="242721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" name="pt16"/>
            <p:cNvSpPr/>
            <p:nvPr/>
          </p:nvSpPr>
          <p:spPr>
            <a:xfrm>
              <a:off x="3412461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7"/>
            <p:cNvSpPr/>
            <p:nvPr/>
          </p:nvSpPr>
          <p:spPr>
            <a:xfrm>
              <a:off x="3190775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8"/>
            <p:cNvSpPr/>
            <p:nvPr/>
          </p:nvSpPr>
          <p:spPr>
            <a:xfrm>
              <a:off x="3279449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3235112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3456798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3589809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3368124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336812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3146438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3235112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3501135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336812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319077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3190775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363414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3811495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3589809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3412461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3545472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3545472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336812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350113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3456798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3323786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3368124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319077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336812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3412461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3368124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3279449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3235112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3368124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3678483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3722820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3235112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327944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3412461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3456798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3190775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3368124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3412461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2880415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3279449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3412461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3545472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319077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3545472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3279449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3501135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3323786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3279449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3279449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3235112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2880415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310210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310210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332378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2924752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3146438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3057764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274740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3190775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2836078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3146438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3146438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323511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3190775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305776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2836078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2969090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3279449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3102101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2969090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3102101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314643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3190775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3102101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3190775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3146438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301342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2924752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2924752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305776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3057764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3190775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3368124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323511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288041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3190775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2969090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301342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3190775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3013427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288041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3057764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3190775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3146438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3146438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296909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310210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332378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305776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3190775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314643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3190775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3190775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296909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3146438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2969090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3456798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3279449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3057764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3190775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2969090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3102101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3279449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3190775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3545472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3013427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2836078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3279449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3102101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3102101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3057764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332378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3279449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3102101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3190775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310210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3190775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3102101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3545472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310210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310210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3013427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3190775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3368124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3235112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3190775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3235112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323511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3235112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305776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3279449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332378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3190775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2969090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3190775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3368124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3190775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3997391" y="264627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408946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4089465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4071429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4107500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408946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4143571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4089465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410750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5"/>
            <p:cNvSpPr/>
            <p:nvPr/>
          </p:nvSpPr>
          <p:spPr>
            <a:xfrm>
              <a:off x="4089465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6"/>
            <p:cNvSpPr/>
            <p:nvPr/>
          </p:nvSpPr>
          <p:spPr>
            <a:xfrm>
              <a:off x="410750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7"/>
            <p:cNvSpPr/>
            <p:nvPr/>
          </p:nvSpPr>
          <p:spPr>
            <a:xfrm>
              <a:off x="4107500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8"/>
            <p:cNvSpPr/>
            <p:nvPr/>
          </p:nvSpPr>
          <p:spPr>
            <a:xfrm>
              <a:off x="412553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79"/>
            <p:cNvSpPr/>
            <p:nvPr/>
          </p:nvSpPr>
          <p:spPr>
            <a:xfrm>
              <a:off x="408946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0"/>
            <p:cNvSpPr/>
            <p:nvPr/>
          </p:nvSpPr>
          <p:spPr>
            <a:xfrm>
              <a:off x="4035358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1"/>
            <p:cNvSpPr/>
            <p:nvPr/>
          </p:nvSpPr>
          <p:spPr>
            <a:xfrm>
              <a:off x="4053394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2"/>
            <p:cNvSpPr/>
            <p:nvPr/>
          </p:nvSpPr>
          <p:spPr>
            <a:xfrm>
              <a:off x="4107500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3"/>
            <p:cNvSpPr/>
            <p:nvPr/>
          </p:nvSpPr>
          <p:spPr>
            <a:xfrm>
              <a:off x="4071429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4"/>
            <p:cNvSpPr/>
            <p:nvPr/>
          </p:nvSpPr>
          <p:spPr>
            <a:xfrm>
              <a:off x="408946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5"/>
            <p:cNvSpPr/>
            <p:nvPr/>
          </p:nvSpPr>
          <p:spPr>
            <a:xfrm>
              <a:off x="414357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6"/>
            <p:cNvSpPr/>
            <p:nvPr/>
          </p:nvSpPr>
          <p:spPr>
            <a:xfrm>
              <a:off x="410750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7"/>
            <p:cNvSpPr/>
            <p:nvPr/>
          </p:nvSpPr>
          <p:spPr>
            <a:xfrm>
              <a:off x="4143571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8"/>
            <p:cNvSpPr/>
            <p:nvPr/>
          </p:nvSpPr>
          <p:spPr>
            <a:xfrm>
              <a:off x="410750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89"/>
            <p:cNvSpPr/>
            <p:nvPr/>
          </p:nvSpPr>
          <p:spPr>
            <a:xfrm>
              <a:off x="4017323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0"/>
            <p:cNvSpPr/>
            <p:nvPr/>
          </p:nvSpPr>
          <p:spPr>
            <a:xfrm>
              <a:off x="4143571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1"/>
            <p:cNvSpPr/>
            <p:nvPr/>
          </p:nvSpPr>
          <p:spPr>
            <a:xfrm>
              <a:off x="4179642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2"/>
            <p:cNvSpPr/>
            <p:nvPr/>
          </p:nvSpPr>
          <p:spPr>
            <a:xfrm>
              <a:off x="412553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3"/>
            <p:cNvSpPr/>
            <p:nvPr/>
          </p:nvSpPr>
          <p:spPr>
            <a:xfrm>
              <a:off x="412553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4"/>
            <p:cNvSpPr/>
            <p:nvPr/>
          </p:nvSpPr>
          <p:spPr>
            <a:xfrm>
              <a:off x="4107500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5"/>
            <p:cNvSpPr/>
            <p:nvPr/>
          </p:nvSpPr>
          <p:spPr>
            <a:xfrm>
              <a:off x="4089465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6"/>
            <p:cNvSpPr/>
            <p:nvPr/>
          </p:nvSpPr>
          <p:spPr>
            <a:xfrm>
              <a:off x="4125535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7"/>
            <p:cNvSpPr/>
            <p:nvPr/>
          </p:nvSpPr>
          <p:spPr>
            <a:xfrm>
              <a:off x="412553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8"/>
            <p:cNvSpPr/>
            <p:nvPr/>
          </p:nvSpPr>
          <p:spPr>
            <a:xfrm>
              <a:off x="4107500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199"/>
            <p:cNvSpPr/>
            <p:nvPr/>
          </p:nvSpPr>
          <p:spPr>
            <a:xfrm>
              <a:off x="4107500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0"/>
            <p:cNvSpPr/>
            <p:nvPr/>
          </p:nvSpPr>
          <p:spPr>
            <a:xfrm>
              <a:off x="4089465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1"/>
            <p:cNvSpPr/>
            <p:nvPr/>
          </p:nvSpPr>
          <p:spPr>
            <a:xfrm>
              <a:off x="410750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2"/>
            <p:cNvSpPr/>
            <p:nvPr/>
          </p:nvSpPr>
          <p:spPr>
            <a:xfrm>
              <a:off x="4053394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3"/>
            <p:cNvSpPr/>
            <p:nvPr/>
          </p:nvSpPr>
          <p:spPr>
            <a:xfrm>
              <a:off x="4071429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4"/>
            <p:cNvSpPr/>
            <p:nvPr/>
          </p:nvSpPr>
          <p:spPr>
            <a:xfrm>
              <a:off x="4089465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5"/>
            <p:cNvSpPr/>
            <p:nvPr/>
          </p:nvSpPr>
          <p:spPr>
            <a:xfrm>
              <a:off x="4071429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6"/>
            <p:cNvSpPr/>
            <p:nvPr/>
          </p:nvSpPr>
          <p:spPr>
            <a:xfrm>
              <a:off x="410750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7"/>
            <p:cNvSpPr/>
            <p:nvPr/>
          </p:nvSpPr>
          <p:spPr>
            <a:xfrm>
              <a:off x="407142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8"/>
            <p:cNvSpPr/>
            <p:nvPr/>
          </p:nvSpPr>
          <p:spPr>
            <a:xfrm>
              <a:off x="4071429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09"/>
            <p:cNvSpPr/>
            <p:nvPr/>
          </p:nvSpPr>
          <p:spPr>
            <a:xfrm>
              <a:off x="4071429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0"/>
            <p:cNvSpPr/>
            <p:nvPr/>
          </p:nvSpPr>
          <p:spPr>
            <a:xfrm>
              <a:off x="412553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1"/>
            <p:cNvSpPr/>
            <p:nvPr/>
          </p:nvSpPr>
          <p:spPr>
            <a:xfrm>
              <a:off x="4179642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2"/>
            <p:cNvSpPr/>
            <p:nvPr/>
          </p:nvSpPr>
          <p:spPr>
            <a:xfrm>
              <a:off x="4089465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3"/>
            <p:cNvSpPr/>
            <p:nvPr/>
          </p:nvSpPr>
          <p:spPr>
            <a:xfrm>
              <a:off x="4125535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4"/>
            <p:cNvSpPr/>
            <p:nvPr/>
          </p:nvSpPr>
          <p:spPr>
            <a:xfrm>
              <a:off x="4089465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5"/>
            <p:cNvSpPr/>
            <p:nvPr/>
          </p:nvSpPr>
          <p:spPr>
            <a:xfrm>
              <a:off x="4107500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6"/>
            <p:cNvSpPr/>
            <p:nvPr/>
          </p:nvSpPr>
          <p:spPr>
            <a:xfrm>
              <a:off x="408946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7"/>
            <p:cNvSpPr/>
            <p:nvPr/>
          </p:nvSpPr>
          <p:spPr>
            <a:xfrm>
              <a:off x="4684634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8"/>
            <p:cNvSpPr/>
            <p:nvPr/>
          </p:nvSpPr>
          <p:spPr>
            <a:xfrm>
              <a:off x="4648563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19"/>
            <p:cNvSpPr/>
            <p:nvPr/>
          </p:nvSpPr>
          <p:spPr>
            <a:xfrm>
              <a:off x="4720705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0"/>
            <p:cNvSpPr/>
            <p:nvPr/>
          </p:nvSpPr>
          <p:spPr>
            <a:xfrm>
              <a:off x="455838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1"/>
            <p:cNvSpPr/>
            <p:nvPr/>
          </p:nvSpPr>
          <p:spPr>
            <a:xfrm>
              <a:off x="4666598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2"/>
            <p:cNvSpPr/>
            <p:nvPr/>
          </p:nvSpPr>
          <p:spPr>
            <a:xfrm>
              <a:off x="4648563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3"/>
            <p:cNvSpPr/>
            <p:nvPr/>
          </p:nvSpPr>
          <p:spPr>
            <a:xfrm>
              <a:off x="4684634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4"/>
            <p:cNvSpPr/>
            <p:nvPr/>
          </p:nvSpPr>
          <p:spPr>
            <a:xfrm>
              <a:off x="4432138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5"/>
            <p:cNvSpPr/>
            <p:nvPr/>
          </p:nvSpPr>
          <p:spPr>
            <a:xfrm>
              <a:off x="4666598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6"/>
            <p:cNvSpPr/>
            <p:nvPr/>
          </p:nvSpPr>
          <p:spPr>
            <a:xfrm>
              <a:off x="4540350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7"/>
            <p:cNvSpPr/>
            <p:nvPr/>
          </p:nvSpPr>
          <p:spPr>
            <a:xfrm>
              <a:off x="446820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8"/>
            <p:cNvSpPr/>
            <p:nvPr/>
          </p:nvSpPr>
          <p:spPr>
            <a:xfrm>
              <a:off x="4594457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29"/>
            <p:cNvSpPr/>
            <p:nvPr/>
          </p:nvSpPr>
          <p:spPr>
            <a:xfrm>
              <a:off x="455838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0"/>
            <p:cNvSpPr/>
            <p:nvPr/>
          </p:nvSpPr>
          <p:spPr>
            <a:xfrm>
              <a:off x="468463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1"/>
            <p:cNvSpPr/>
            <p:nvPr/>
          </p:nvSpPr>
          <p:spPr>
            <a:xfrm>
              <a:off x="4486244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2"/>
            <p:cNvSpPr/>
            <p:nvPr/>
          </p:nvSpPr>
          <p:spPr>
            <a:xfrm>
              <a:off x="463052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3"/>
            <p:cNvSpPr/>
            <p:nvPr/>
          </p:nvSpPr>
          <p:spPr>
            <a:xfrm>
              <a:off x="4648563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4"/>
            <p:cNvSpPr/>
            <p:nvPr/>
          </p:nvSpPr>
          <p:spPr>
            <a:xfrm>
              <a:off x="4576421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5"/>
            <p:cNvSpPr/>
            <p:nvPr/>
          </p:nvSpPr>
          <p:spPr>
            <a:xfrm>
              <a:off x="4648563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6"/>
            <p:cNvSpPr/>
            <p:nvPr/>
          </p:nvSpPr>
          <p:spPr>
            <a:xfrm>
              <a:off x="4540350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7"/>
            <p:cNvSpPr/>
            <p:nvPr/>
          </p:nvSpPr>
          <p:spPr>
            <a:xfrm>
              <a:off x="4702669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8"/>
            <p:cNvSpPr/>
            <p:nvPr/>
          </p:nvSpPr>
          <p:spPr>
            <a:xfrm>
              <a:off x="455838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39"/>
            <p:cNvSpPr/>
            <p:nvPr/>
          </p:nvSpPr>
          <p:spPr>
            <a:xfrm>
              <a:off x="472070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0"/>
            <p:cNvSpPr/>
            <p:nvPr/>
          </p:nvSpPr>
          <p:spPr>
            <a:xfrm>
              <a:off x="468463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1"/>
            <p:cNvSpPr/>
            <p:nvPr/>
          </p:nvSpPr>
          <p:spPr>
            <a:xfrm>
              <a:off x="4612492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2"/>
            <p:cNvSpPr/>
            <p:nvPr/>
          </p:nvSpPr>
          <p:spPr>
            <a:xfrm>
              <a:off x="4630528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3"/>
            <p:cNvSpPr/>
            <p:nvPr/>
          </p:nvSpPr>
          <p:spPr>
            <a:xfrm>
              <a:off x="4702669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4"/>
            <p:cNvSpPr/>
            <p:nvPr/>
          </p:nvSpPr>
          <p:spPr>
            <a:xfrm>
              <a:off x="4738740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5"/>
            <p:cNvSpPr/>
            <p:nvPr/>
          </p:nvSpPr>
          <p:spPr>
            <a:xfrm>
              <a:off x="4648563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6"/>
            <p:cNvSpPr/>
            <p:nvPr/>
          </p:nvSpPr>
          <p:spPr>
            <a:xfrm>
              <a:off x="4468209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7"/>
            <p:cNvSpPr/>
            <p:nvPr/>
          </p:nvSpPr>
          <p:spPr>
            <a:xfrm>
              <a:off x="4522315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8"/>
            <p:cNvSpPr/>
            <p:nvPr/>
          </p:nvSpPr>
          <p:spPr>
            <a:xfrm>
              <a:off x="4504280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49"/>
            <p:cNvSpPr/>
            <p:nvPr/>
          </p:nvSpPr>
          <p:spPr>
            <a:xfrm>
              <a:off x="4540350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0"/>
            <p:cNvSpPr/>
            <p:nvPr/>
          </p:nvSpPr>
          <p:spPr>
            <a:xfrm>
              <a:off x="475677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1"/>
            <p:cNvSpPr/>
            <p:nvPr/>
          </p:nvSpPr>
          <p:spPr>
            <a:xfrm>
              <a:off x="464856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2"/>
            <p:cNvSpPr/>
            <p:nvPr/>
          </p:nvSpPr>
          <p:spPr>
            <a:xfrm>
              <a:off x="4648563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3"/>
            <p:cNvSpPr/>
            <p:nvPr/>
          </p:nvSpPr>
          <p:spPr>
            <a:xfrm>
              <a:off x="4684634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4"/>
            <p:cNvSpPr/>
            <p:nvPr/>
          </p:nvSpPr>
          <p:spPr>
            <a:xfrm>
              <a:off x="463052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5"/>
            <p:cNvSpPr/>
            <p:nvPr/>
          </p:nvSpPr>
          <p:spPr>
            <a:xfrm>
              <a:off x="4576421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6"/>
            <p:cNvSpPr/>
            <p:nvPr/>
          </p:nvSpPr>
          <p:spPr>
            <a:xfrm>
              <a:off x="455838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7"/>
            <p:cNvSpPr/>
            <p:nvPr/>
          </p:nvSpPr>
          <p:spPr>
            <a:xfrm>
              <a:off x="4630528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8"/>
            <p:cNvSpPr/>
            <p:nvPr/>
          </p:nvSpPr>
          <p:spPr>
            <a:xfrm>
              <a:off x="4666598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59"/>
            <p:cNvSpPr/>
            <p:nvPr/>
          </p:nvSpPr>
          <p:spPr>
            <a:xfrm>
              <a:off x="455838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0"/>
            <p:cNvSpPr/>
            <p:nvPr/>
          </p:nvSpPr>
          <p:spPr>
            <a:xfrm>
              <a:off x="4432138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1"/>
            <p:cNvSpPr/>
            <p:nvPr/>
          </p:nvSpPr>
          <p:spPr>
            <a:xfrm>
              <a:off x="459445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2"/>
            <p:cNvSpPr/>
            <p:nvPr/>
          </p:nvSpPr>
          <p:spPr>
            <a:xfrm>
              <a:off x="459445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3"/>
            <p:cNvSpPr/>
            <p:nvPr/>
          </p:nvSpPr>
          <p:spPr>
            <a:xfrm>
              <a:off x="459445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4"/>
            <p:cNvSpPr/>
            <p:nvPr/>
          </p:nvSpPr>
          <p:spPr>
            <a:xfrm>
              <a:off x="4612492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5"/>
            <p:cNvSpPr/>
            <p:nvPr/>
          </p:nvSpPr>
          <p:spPr>
            <a:xfrm>
              <a:off x="4378031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6"/>
            <p:cNvSpPr/>
            <p:nvPr/>
          </p:nvSpPr>
          <p:spPr>
            <a:xfrm>
              <a:off x="457642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7"/>
            <p:cNvSpPr/>
            <p:nvPr/>
          </p:nvSpPr>
          <p:spPr>
            <a:xfrm>
              <a:off x="491909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8"/>
            <p:cNvSpPr/>
            <p:nvPr/>
          </p:nvSpPr>
          <p:spPr>
            <a:xfrm>
              <a:off x="475677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69"/>
            <p:cNvSpPr/>
            <p:nvPr/>
          </p:nvSpPr>
          <p:spPr>
            <a:xfrm>
              <a:off x="4901059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0"/>
            <p:cNvSpPr/>
            <p:nvPr/>
          </p:nvSpPr>
          <p:spPr>
            <a:xfrm>
              <a:off x="4846953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1"/>
            <p:cNvSpPr/>
            <p:nvPr/>
          </p:nvSpPr>
          <p:spPr>
            <a:xfrm>
              <a:off x="4883024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2"/>
            <p:cNvSpPr/>
            <p:nvPr/>
          </p:nvSpPr>
          <p:spPr>
            <a:xfrm>
              <a:off x="5027307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3"/>
            <p:cNvSpPr/>
            <p:nvPr/>
          </p:nvSpPr>
          <p:spPr>
            <a:xfrm>
              <a:off x="4648563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4"/>
            <p:cNvSpPr/>
            <p:nvPr/>
          </p:nvSpPr>
          <p:spPr>
            <a:xfrm>
              <a:off x="4973201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5"/>
            <p:cNvSpPr/>
            <p:nvPr/>
          </p:nvSpPr>
          <p:spPr>
            <a:xfrm>
              <a:off x="4883024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6"/>
            <p:cNvSpPr/>
            <p:nvPr/>
          </p:nvSpPr>
          <p:spPr>
            <a:xfrm>
              <a:off x="4937130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7"/>
            <p:cNvSpPr/>
            <p:nvPr/>
          </p:nvSpPr>
          <p:spPr>
            <a:xfrm>
              <a:off x="4756776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8"/>
            <p:cNvSpPr/>
            <p:nvPr/>
          </p:nvSpPr>
          <p:spPr>
            <a:xfrm>
              <a:off x="479284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79"/>
            <p:cNvSpPr/>
            <p:nvPr/>
          </p:nvSpPr>
          <p:spPr>
            <a:xfrm>
              <a:off x="4828917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0"/>
            <p:cNvSpPr/>
            <p:nvPr/>
          </p:nvSpPr>
          <p:spPr>
            <a:xfrm>
              <a:off x="4738740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1"/>
            <p:cNvSpPr/>
            <p:nvPr/>
          </p:nvSpPr>
          <p:spPr>
            <a:xfrm>
              <a:off x="475677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2"/>
            <p:cNvSpPr/>
            <p:nvPr/>
          </p:nvSpPr>
          <p:spPr>
            <a:xfrm>
              <a:off x="479284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3"/>
            <p:cNvSpPr/>
            <p:nvPr/>
          </p:nvSpPr>
          <p:spPr>
            <a:xfrm>
              <a:off x="4828917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4"/>
            <p:cNvSpPr/>
            <p:nvPr/>
          </p:nvSpPr>
          <p:spPr>
            <a:xfrm>
              <a:off x="5045343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5"/>
            <p:cNvSpPr/>
            <p:nvPr/>
          </p:nvSpPr>
          <p:spPr>
            <a:xfrm>
              <a:off x="5081413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6"/>
            <p:cNvSpPr/>
            <p:nvPr/>
          </p:nvSpPr>
          <p:spPr>
            <a:xfrm>
              <a:off x="4738740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7"/>
            <p:cNvSpPr/>
            <p:nvPr/>
          </p:nvSpPr>
          <p:spPr>
            <a:xfrm>
              <a:off x="4864988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8"/>
            <p:cNvSpPr/>
            <p:nvPr/>
          </p:nvSpPr>
          <p:spPr>
            <a:xfrm>
              <a:off x="4720705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89"/>
            <p:cNvSpPr/>
            <p:nvPr/>
          </p:nvSpPr>
          <p:spPr>
            <a:xfrm>
              <a:off x="5045343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0"/>
            <p:cNvSpPr/>
            <p:nvPr/>
          </p:nvSpPr>
          <p:spPr>
            <a:xfrm>
              <a:off x="472070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1"/>
            <p:cNvSpPr/>
            <p:nvPr/>
          </p:nvSpPr>
          <p:spPr>
            <a:xfrm>
              <a:off x="486498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2"/>
            <p:cNvSpPr/>
            <p:nvPr/>
          </p:nvSpPr>
          <p:spPr>
            <a:xfrm>
              <a:off x="4919095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3"/>
            <p:cNvSpPr/>
            <p:nvPr/>
          </p:nvSpPr>
          <p:spPr>
            <a:xfrm>
              <a:off x="4702669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4"/>
            <p:cNvSpPr/>
            <p:nvPr/>
          </p:nvSpPr>
          <p:spPr>
            <a:xfrm>
              <a:off x="4720705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5"/>
            <p:cNvSpPr/>
            <p:nvPr/>
          </p:nvSpPr>
          <p:spPr>
            <a:xfrm>
              <a:off x="4846953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6"/>
            <p:cNvSpPr/>
            <p:nvPr/>
          </p:nvSpPr>
          <p:spPr>
            <a:xfrm>
              <a:off x="4883024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7"/>
            <p:cNvSpPr/>
            <p:nvPr/>
          </p:nvSpPr>
          <p:spPr>
            <a:xfrm>
              <a:off x="4937130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8"/>
            <p:cNvSpPr/>
            <p:nvPr/>
          </p:nvSpPr>
          <p:spPr>
            <a:xfrm>
              <a:off x="4991236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299"/>
            <p:cNvSpPr/>
            <p:nvPr/>
          </p:nvSpPr>
          <p:spPr>
            <a:xfrm>
              <a:off x="4846953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0"/>
            <p:cNvSpPr/>
            <p:nvPr/>
          </p:nvSpPr>
          <p:spPr>
            <a:xfrm>
              <a:off x="475677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1"/>
            <p:cNvSpPr/>
            <p:nvPr/>
          </p:nvSpPr>
          <p:spPr>
            <a:xfrm>
              <a:off x="4846953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2"/>
            <p:cNvSpPr/>
            <p:nvPr/>
          </p:nvSpPr>
          <p:spPr>
            <a:xfrm>
              <a:off x="4937130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3"/>
            <p:cNvSpPr/>
            <p:nvPr/>
          </p:nvSpPr>
          <p:spPr>
            <a:xfrm>
              <a:off x="4846953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4"/>
            <p:cNvSpPr/>
            <p:nvPr/>
          </p:nvSpPr>
          <p:spPr>
            <a:xfrm>
              <a:off x="4828917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5"/>
            <p:cNvSpPr/>
            <p:nvPr/>
          </p:nvSpPr>
          <p:spPr>
            <a:xfrm>
              <a:off x="4702669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6"/>
            <p:cNvSpPr/>
            <p:nvPr/>
          </p:nvSpPr>
          <p:spPr>
            <a:xfrm>
              <a:off x="4810882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7"/>
            <p:cNvSpPr/>
            <p:nvPr/>
          </p:nvSpPr>
          <p:spPr>
            <a:xfrm>
              <a:off x="4846953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8"/>
            <p:cNvSpPr/>
            <p:nvPr/>
          </p:nvSpPr>
          <p:spPr>
            <a:xfrm>
              <a:off x="4756776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09"/>
            <p:cNvSpPr/>
            <p:nvPr/>
          </p:nvSpPr>
          <p:spPr>
            <a:xfrm>
              <a:off x="475677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0"/>
            <p:cNvSpPr/>
            <p:nvPr/>
          </p:nvSpPr>
          <p:spPr>
            <a:xfrm>
              <a:off x="4901059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1"/>
            <p:cNvSpPr/>
            <p:nvPr/>
          </p:nvSpPr>
          <p:spPr>
            <a:xfrm>
              <a:off x="486498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2"/>
            <p:cNvSpPr/>
            <p:nvPr/>
          </p:nvSpPr>
          <p:spPr>
            <a:xfrm>
              <a:off x="477481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3"/>
            <p:cNvSpPr/>
            <p:nvPr/>
          </p:nvSpPr>
          <p:spPr>
            <a:xfrm>
              <a:off x="4738740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4"/>
            <p:cNvSpPr/>
            <p:nvPr/>
          </p:nvSpPr>
          <p:spPr>
            <a:xfrm>
              <a:off x="477481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5"/>
            <p:cNvSpPr/>
            <p:nvPr/>
          </p:nvSpPr>
          <p:spPr>
            <a:xfrm>
              <a:off x="4810882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6"/>
            <p:cNvSpPr/>
            <p:nvPr/>
          </p:nvSpPr>
          <p:spPr>
            <a:xfrm>
              <a:off x="4756776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7"/>
            <p:cNvSpPr/>
            <p:nvPr/>
          </p:nvSpPr>
          <p:spPr>
            <a:xfrm>
              <a:off x="5267309" y="264627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8"/>
            <p:cNvSpPr/>
            <p:nvPr/>
          </p:nvSpPr>
          <p:spPr>
            <a:xfrm>
              <a:off x="5487221" y="2646273"/>
              <a:ext cx="886742" cy="0"/>
            </a:xfrm>
            <a:custGeom>
              <a:avLst/>
              <a:pathLst>
                <a:path w="886742" h="0">
                  <a:moveTo>
                    <a:pt x="0" y="0"/>
                  </a:moveTo>
                  <a:lnTo>
                    <a:pt x="88674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9"/>
            <p:cNvSpPr/>
            <p:nvPr/>
          </p:nvSpPr>
          <p:spPr>
            <a:xfrm>
              <a:off x="5487221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0"/>
            <p:cNvSpPr/>
            <p:nvPr/>
          </p:nvSpPr>
          <p:spPr>
            <a:xfrm>
              <a:off x="5708907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1"/>
            <p:cNvSpPr/>
            <p:nvPr/>
          </p:nvSpPr>
          <p:spPr>
            <a:xfrm>
              <a:off x="5930592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2"/>
            <p:cNvSpPr/>
            <p:nvPr/>
          </p:nvSpPr>
          <p:spPr>
            <a:xfrm>
              <a:off x="6152278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3"/>
            <p:cNvSpPr/>
            <p:nvPr/>
          </p:nvSpPr>
          <p:spPr>
            <a:xfrm>
              <a:off x="6373964" y="2585923"/>
              <a:ext cx="0" cy="60350"/>
            </a:xfrm>
            <a:custGeom>
              <a:avLst/>
              <a:pathLst>
                <a:path w="0" h="60350">
                  <a:moveTo>
                    <a:pt x="0" y="603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tx324"/>
            <p:cNvSpPr/>
            <p:nvPr/>
          </p:nvSpPr>
          <p:spPr>
            <a:xfrm>
              <a:off x="5416602" y="242721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27" name="tx325"/>
            <p:cNvSpPr/>
            <p:nvPr/>
          </p:nvSpPr>
          <p:spPr>
            <a:xfrm>
              <a:off x="5859973" y="242721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28" name="tx326"/>
            <p:cNvSpPr/>
            <p:nvPr/>
          </p:nvSpPr>
          <p:spPr>
            <a:xfrm>
              <a:off x="6303345" y="2427217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29" name="pt327"/>
            <p:cNvSpPr/>
            <p:nvPr/>
          </p:nvSpPr>
          <p:spPr>
            <a:xfrm>
              <a:off x="5331579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8"/>
            <p:cNvSpPr/>
            <p:nvPr/>
          </p:nvSpPr>
          <p:spPr>
            <a:xfrm>
              <a:off x="5331579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29"/>
            <p:cNvSpPr/>
            <p:nvPr/>
          </p:nvSpPr>
          <p:spPr>
            <a:xfrm>
              <a:off x="5331579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0"/>
            <p:cNvSpPr/>
            <p:nvPr/>
          </p:nvSpPr>
          <p:spPr>
            <a:xfrm>
              <a:off x="5331579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1"/>
            <p:cNvSpPr/>
            <p:nvPr/>
          </p:nvSpPr>
          <p:spPr>
            <a:xfrm>
              <a:off x="533157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2"/>
            <p:cNvSpPr/>
            <p:nvPr/>
          </p:nvSpPr>
          <p:spPr>
            <a:xfrm>
              <a:off x="542025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3"/>
            <p:cNvSpPr/>
            <p:nvPr/>
          </p:nvSpPr>
          <p:spPr>
            <a:xfrm>
              <a:off x="5375916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4"/>
            <p:cNvSpPr/>
            <p:nvPr/>
          </p:nvSpPr>
          <p:spPr>
            <a:xfrm>
              <a:off x="533157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5"/>
            <p:cNvSpPr/>
            <p:nvPr/>
          </p:nvSpPr>
          <p:spPr>
            <a:xfrm>
              <a:off x="5331579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6"/>
            <p:cNvSpPr/>
            <p:nvPr/>
          </p:nvSpPr>
          <p:spPr>
            <a:xfrm>
              <a:off x="5287241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7"/>
            <p:cNvSpPr/>
            <p:nvPr/>
          </p:nvSpPr>
          <p:spPr>
            <a:xfrm>
              <a:off x="5331579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8"/>
            <p:cNvSpPr/>
            <p:nvPr/>
          </p:nvSpPr>
          <p:spPr>
            <a:xfrm>
              <a:off x="5331579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39"/>
            <p:cNvSpPr/>
            <p:nvPr/>
          </p:nvSpPr>
          <p:spPr>
            <a:xfrm>
              <a:off x="5287241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0"/>
            <p:cNvSpPr/>
            <p:nvPr/>
          </p:nvSpPr>
          <p:spPr>
            <a:xfrm>
              <a:off x="5287241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1"/>
            <p:cNvSpPr/>
            <p:nvPr/>
          </p:nvSpPr>
          <p:spPr>
            <a:xfrm>
              <a:off x="5331579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2"/>
            <p:cNvSpPr/>
            <p:nvPr/>
          </p:nvSpPr>
          <p:spPr>
            <a:xfrm>
              <a:off x="5420253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3"/>
            <p:cNvSpPr/>
            <p:nvPr/>
          </p:nvSpPr>
          <p:spPr>
            <a:xfrm>
              <a:off x="542025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4"/>
            <p:cNvSpPr/>
            <p:nvPr/>
          </p:nvSpPr>
          <p:spPr>
            <a:xfrm>
              <a:off x="5375916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5"/>
            <p:cNvSpPr/>
            <p:nvPr/>
          </p:nvSpPr>
          <p:spPr>
            <a:xfrm>
              <a:off x="537591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6"/>
            <p:cNvSpPr/>
            <p:nvPr/>
          </p:nvSpPr>
          <p:spPr>
            <a:xfrm>
              <a:off x="5375916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7"/>
            <p:cNvSpPr/>
            <p:nvPr/>
          </p:nvSpPr>
          <p:spPr>
            <a:xfrm>
              <a:off x="5331579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8"/>
            <p:cNvSpPr/>
            <p:nvPr/>
          </p:nvSpPr>
          <p:spPr>
            <a:xfrm>
              <a:off x="5420253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49"/>
            <p:cNvSpPr/>
            <p:nvPr/>
          </p:nvSpPr>
          <p:spPr>
            <a:xfrm>
              <a:off x="5331579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0"/>
            <p:cNvSpPr/>
            <p:nvPr/>
          </p:nvSpPr>
          <p:spPr>
            <a:xfrm>
              <a:off x="546459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1"/>
            <p:cNvSpPr/>
            <p:nvPr/>
          </p:nvSpPr>
          <p:spPr>
            <a:xfrm>
              <a:off x="5331579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2"/>
            <p:cNvSpPr/>
            <p:nvPr/>
          </p:nvSpPr>
          <p:spPr>
            <a:xfrm>
              <a:off x="533157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3"/>
            <p:cNvSpPr/>
            <p:nvPr/>
          </p:nvSpPr>
          <p:spPr>
            <a:xfrm>
              <a:off x="5420253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4"/>
            <p:cNvSpPr/>
            <p:nvPr/>
          </p:nvSpPr>
          <p:spPr>
            <a:xfrm>
              <a:off x="5331579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5"/>
            <p:cNvSpPr/>
            <p:nvPr/>
          </p:nvSpPr>
          <p:spPr>
            <a:xfrm>
              <a:off x="5331579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6"/>
            <p:cNvSpPr/>
            <p:nvPr/>
          </p:nvSpPr>
          <p:spPr>
            <a:xfrm>
              <a:off x="5331579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7"/>
            <p:cNvSpPr/>
            <p:nvPr/>
          </p:nvSpPr>
          <p:spPr>
            <a:xfrm>
              <a:off x="5331579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8"/>
            <p:cNvSpPr/>
            <p:nvPr/>
          </p:nvSpPr>
          <p:spPr>
            <a:xfrm>
              <a:off x="5420253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59"/>
            <p:cNvSpPr/>
            <p:nvPr/>
          </p:nvSpPr>
          <p:spPr>
            <a:xfrm>
              <a:off x="5287241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0"/>
            <p:cNvSpPr/>
            <p:nvPr/>
          </p:nvSpPr>
          <p:spPr>
            <a:xfrm>
              <a:off x="5331579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1"/>
            <p:cNvSpPr/>
            <p:nvPr/>
          </p:nvSpPr>
          <p:spPr>
            <a:xfrm>
              <a:off x="5331579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2"/>
            <p:cNvSpPr/>
            <p:nvPr/>
          </p:nvSpPr>
          <p:spPr>
            <a:xfrm>
              <a:off x="533157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3"/>
            <p:cNvSpPr/>
            <p:nvPr/>
          </p:nvSpPr>
          <p:spPr>
            <a:xfrm>
              <a:off x="5331579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4"/>
            <p:cNvSpPr/>
            <p:nvPr/>
          </p:nvSpPr>
          <p:spPr>
            <a:xfrm>
              <a:off x="5287241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5"/>
            <p:cNvSpPr/>
            <p:nvPr/>
          </p:nvSpPr>
          <p:spPr>
            <a:xfrm>
              <a:off x="5331579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6"/>
            <p:cNvSpPr/>
            <p:nvPr/>
          </p:nvSpPr>
          <p:spPr>
            <a:xfrm>
              <a:off x="5331579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7"/>
            <p:cNvSpPr/>
            <p:nvPr/>
          </p:nvSpPr>
          <p:spPr>
            <a:xfrm>
              <a:off x="5375916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8"/>
            <p:cNvSpPr/>
            <p:nvPr/>
          </p:nvSpPr>
          <p:spPr>
            <a:xfrm>
              <a:off x="5375916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69"/>
            <p:cNvSpPr/>
            <p:nvPr/>
          </p:nvSpPr>
          <p:spPr>
            <a:xfrm>
              <a:off x="5331579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0"/>
            <p:cNvSpPr/>
            <p:nvPr/>
          </p:nvSpPr>
          <p:spPr>
            <a:xfrm>
              <a:off x="5508927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1"/>
            <p:cNvSpPr/>
            <p:nvPr/>
          </p:nvSpPr>
          <p:spPr>
            <a:xfrm>
              <a:off x="5420253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2"/>
            <p:cNvSpPr/>
            <p:nvPr/>
          </p:nvSpPr>
          <p:spPr>
            <a:xfrm>
              <a:off x="5375916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3"/>
            <p:cNvSpPr/>
            <p:nvPr/>
          </p:nvSpPr>
          <p:spPr>
            <a:xfrm>
              <a:off x="5331579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4"/>
            <p:cNvSpPr/>
            <p:nvPr/>
          </p:nvSpPr>
          <p:spPr>
            <a:xfrm>
              <a:off x="5331579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5"/>
            <p:cNvSpPr/>
            <p:nvPr/>
          </p:nvSpPr>
          <p:spPr>
            <a:xfrm>
              <a:off x="5331579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6"/>
            <p:cNvSpPr/>
            <p:nvPr/>
          </p:nvSpPr>
          <p:spPr>
            <a:xfrm>
              <a:off x="5331579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7"/>
            <p:cNvSpPr/>
            <p:nvPr/>
          </p:nvSpPr>
          <p:spPr>
            <a:xfrm>
              <a:off x="5863624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8"/>
            <p:cNvSpPr/>
            <p:nvPr/>
          </p:nvSpPr>
          <p:spPr>
            <a:xfrm>
              <a:off x="590796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79"/>
            <p:cNvSpPr/>
            <p:nvPr/>
          </p:nvSpPr>
          <p:spPr>
            <a:xfrm>
              <a:off x="5907961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0"/>
            <p:cNvSpPr/>
            <p:nvPr/>
          </p:nvSpPr>
          <p:spPr>
            <a:xfrm>
              <a:off x="581928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1"/>
            <p:cNvSpPr/>
            <p:nvPr/>
          </p:nvSpPr>
          <p:spPr>
            <a:xfrm>
              <a:off x="590796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2"/>
            <p:cNvSpPr/>
            <p:nvPr/>
          </p:nvSpPr>
          <p:spPr>
            <a:xfrm>
              <a:off x="581928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3"/>
            <p:cNvSpPr/>
            <p:nvPr/>
          </p:nvSpPr>
          <p:spPr>
            <a:xfrm>
              <a:off x="5952298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4"/>
            <p:cNvSpPr/>
            <p:nvPr/>
          </p:nvSpPr>
          <p:spPr>
            <a:xfrm>
              <a:off x="5686275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5"/>
            <p:cNvSpPr/>
            <p:nvPr/>
          </p:nvSpPr>
          <p:spPr>
            <a:xfrm>
              <a:off x="5819287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6"/>
            <p:cNvSpPr/>
            <p:nvPr/>
          </p:nvSpPr>
          <p:spPr>
            <a:xfrm>
              <a:off x="5863624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7"/>
            <p:cNvSpPr/>
            <p:nvPr/>
          </p:nvSpPr>
          <p:spPr>
            <a:xfrm>
              <a:off x="568627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8"/>
            <p:cNvSpPr/>
            <p:nvPr/>
          </p:nvSpPr>
          <p:spPr>
            <a:xfrm>
              <a:off x="5907961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89"/>
            <p:cNvSpPr/>
            <p:nvPr/>
          </p:nvSpPr>
          <p:spPr>
            <a:xfrm>
              <a:off x="5686275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0"/>
            <p:cNvSpPr/>
            <p:nvPr/>
          </p:nvSpPr>
          <p:spPr>
            <a:xfrm>
              <a:off x="586362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1"/>
            <p:cNvSpPr/>
            <p:nvPr/>
          </p:nvSpPr>
          <p:spPr>
            <a:xfrm>
              <a:off x="581928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2"/>
            <p:cNvSpPr/>
            <p:nvPr/>
          </p:nvSpPr>
          <p:spPr>
            <a:xfrm>
              <a:off x="5863624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3"/>
            <p:cNvSpPr/>
            <p:nvPr/>
          </p:nvSpPr>
          <p:spPr>
            <a:xfrm>
              <a:off x="5907961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4"/>
            <p:cNvSpPr/>
            <p:nvPr/>
          </p:nvSpPr>
          <p:spPr>
            <a:xfrm>
              <a:off x="5686275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5"/>
            <p:cNvSpPr/>
            <p:nvPr/>
          </p:nvSpPr>
          <p:spPr>
            <a:xfrm>
              <a:off x="5907961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6"/>
            <p:cNvSpPr/>
            <p:nvPr/>
          </p:nvSpPr>
          <p:spPr>
            <a:xfrm>
              <a:off x="5730613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7"/>
            <p:cNvSpPr/>
            <p:nvPr/>
          </p:nvSpPr>
          <p:spPr>
            <a:xfrm>
              <a:off x="6040972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8"/>
            <p:cNvSpPr/>
            <p:nvPr/>
          </p:nvSpPr>
          <p:spPr>
            <a:xfrm>
              <a:off x="5819287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399"/>
            <p:cNvSpPr/>
            <p:nvPr/>
          </p:nvSpPr>
          <p:spPr>
            <a:xfrm>
              <a:off x="590796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0"/>
            <p:cNvSpPr/>
            <p:nvPr/>
          </p:nvSpPr>
          <p:spPr>
            <a:xfrm>
              <a:off x="5774950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1"/>
            <p:cNvSpPr/>
            <p:nvPr/>
          </p:nvSpPr>
          <p:spPr>
            <a:xfrm>
              <a:off x="5819287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2"/>
            <p:cNvSpPr/>
            <p:nvPr/>
          </p:nvSpPr>
          <p:spPr>
            <a:xfrm>
              <a:off x="5863624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3"/>
            <p:cNvSpPr/>
            <p:nvPr/>
          </p:nvSpPr>
          <p:spPr>
            <a:xfrm>
              <a:off x="5863624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4"/>
            <p:cNvSpPr/>
            <p:nvPr/>
          </p:nvSpPr>
          <p:spPr>
            <a:xfrm>
              <a:off x="5996635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5"/>
            <p:cNvSpPr/>
            <p:nvPr/>
          </p:nvSpPr>
          <p:spPr>
            <a:xfrm>
              <a:off x="5907961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6"/>
            <p:cNvSpPr/>
            <p:nvPr/>
          </p:nvSpPr>
          <p:spPr>
            <a:xfrm>
              <a:off x="5686275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7"/>
            <p:cNvSpPr/>
            <p:nvPr/>
          </p:nvSpPr>
          <p:spPr>
            <a:xfrm>
              <a:off x="5730613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8"/>
            <p:cNvSpPr/>
            <p:nvPr/>
          </p:nvSpPr>
          <p:spPr>
            <a:xfrm>
              <a:off x="5686275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09"/>
            <p:cNvSpPr/>
            <p:nvPr/>
          </p:nvSpPr>
          <p:spPr>
            <a:xfrm>
              <a:off x="5774950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0"/>
            <p:cNvSpPr/>
            <p:nvPr/>
          </p:nvSpPr>
          <p:spPr>
            <a:xfrm>
              <a:off x="5952298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1"/>
            <p:cNvSpPr/>
            <p:nvPr/>
          </p:nvSpPr>
          <p:spPr>
            <a:xfrm>
              <a:off x="5907961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2"/>
            <p:cNvSpPr/>
            <p:nvPr/>
          </p:nvSpPr>
          <p:spPr>
            <a:xfrm>
              <a:off x="5952298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3"/>
            <p:cNvSpPr/>
            <p:nvPr/>
          </p:nvSpPr>
          <p:spPr>
            <a:xfrm>
              <a:off x="590796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4"/>
            <p:cNvSpPr/>
            <p:nvPr/>
          </p:nvSpPr>
          <p:spPr>
            <a:xfrm>
              <a:off x="5819287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5"/>
            <p:cNvSpPr/>
            <p:nvPr/>
          </p:nvSpPr>
          <p:spPr>
            <a:xfrm>
              <a:off x="581928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6"/>
            <p:cNvSpPr/>
            <p:nvPr/>
          </p:nvSpPr>
          <p:spPr>
            <a:xfrm>
              <a:off x="5819287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7"/>
            <p:cNvSpPr/>
            <p:nvPr/>
          </p:nvSpPr>
          <p:spPr>
            <a:xfrm>
              <a:off x="5774950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8"/>
            <p:cNvSpPr/>
            <p:nvPr/>
          </p:nvSpPr>
          <p:spPr>
            <a:xfrm>
              <a:off x="586362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19"/>
            <p:cNvSpPr/>
            <p:nvPr/>
          </p:nvSpPr>
          <p:spPr>
            <a:xfrm>
              <a:off x="5774950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0"/>
            <p:cNvSpPr/>
            <p:nvPr/>
          </p:nvSpPr>
          <p:spPr>
            <a:xfrm>
              <a:off x="5686275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1"/>
            <p:cNvSpPr/>
            <p:nvPr/>
          </p:nvSpPr>
          <p:spPr>
            <a:xfrm>
              <a:off x="581928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2"/>
            <p:cNvSpPr/>
            <p:nvPr/>
          </p:nvSpPr>
          <p:spPr>
            <a:xfrm>
              <a:off x="5774950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3"/>
            <p:cNvSpPr/>
            <p:nvPr/>
          </p:nvSpPr>
          <p:spPr>
            <a:xfrm>
              <a:off x="581928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4"/>
            <p:cNvSpPr/>
            <p:nvPr/>
          </p:nvSpPr>
          <p:spPr>
            <a:xfrm>
              <a:off x="5819287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5"/>
            <p:cNvSpPr/>
            <p:nvPr/>
          </p:nvSpPr>
          <p:spPr>
            <a:xfrm>
              <a:off x="5730613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6"/>
            <p:cNvSpPr/>
            <p:nvPr/>
          </p:nvSpPr>
          <p:spPr>
            <a:xfrm>
              <a:off x="581928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7"/>
            <p:cNvSpPr/>
            <p:nvPr/>
          </p:nvSpPr>
          <p:spPr>
            <a:xfrm>
              <a:off x="6351332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8"/>
            <p:cNvSpPr/>
            <p:nvPr/>
          </p:nvSpPr>
          <p:spPr>
            <a:xfrm>
              <a:off x="6085309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29"/>
            <p:cNvSpPr/>
            <p:nvPr/>
          </p:nvSpPr>
          <p:spPr>
            <a:xfrm>
              <a:off x="6173984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0"/>
            <p:cNvSpPr/>
            <p:nvPr/>
          </p:nvSpPr>
          <p:spPr>
            <a:xfrm>
              <a:off x="6040972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1"/>
            <p:cNvSpPr/>
            <p:nvPr/>
          </p:nvSpPr>
          <p:spPr>
            <a:xfrm>
              <a:off x="621832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2"/>
            <p:cNvSpPr/>
            <p:nvPr/>
          </p:nvSpPr>
          <p:spPr>
            <a:xfrm>
              <a:off x="6173984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3"/>
            <p:cNvSpPr/>
            <p:nvPr/>
          </p:nvSpPr>
          <p:spPr>
            <a:xfrm>
              <a:off x="5996635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4"/>
            <p:cNvSpPr/>
            <p:nvPr/>
          </p:nvSpPr>
          <p:spPr>
            <a:xfrm>
              <a:off x="6040972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5"/>
            <p:cNvSpPr/>
            <p:nvPr/>
          </p:nvSpPr>
          <p:spPr>
            <a:xfrm>
              <a:off x="604097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6"/>
            <p:cNvSpPr/>
            <p:nvPr/>
          </p:nvSpPr>
          <p:spPr>
            <a:xfrm>
              <a:off x="6351332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7"/>
            <p:cNvSpPr/>
            <p:nvPr/>
          </p:nvSpPr>
          <p:spPr>
            <a:xfrm>
              <a:off x="6129647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8"/>
            <p:cNvSpPr/>
            <p:nvPr/>
          </p:nvSpPr>
          <p:spPr>
            <a:xfrm>
              <a:off x="6085309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39"/>
            <p:cNvSpPr/>
            <p:nvPr/>
          </p:nvSpPr>
          <p:spPr>
            <a:xfrm>
              <a:off x="6173984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0"/>
            <p:cNvSpPr/>
            <p:nvPr/>
          </p:nvSpPr>
          <p:spPr>
            <a:xfrm>
              <a:off x="6129647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1"/>
            <p:cNvSpPr/>
            <p:nvPr/>
          </p:nvSpPr>
          <p:spPr>
            <a:xfrm>
              <a:off x="6306995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2"/>
            <p:cNvSpPr/>
            <p:nvPr/>
          </p:nvSpPr>
          <p:spPr>
            <a:xfrm>
              <a:off x="6262658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3"/>
            <p:cNvSpPr/>
            <p:nvPr/>
          </p:nvSpPr>
          <p:spPr>
            <a:xfrm>
              <a:off x="6040972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4"/>
            <p:cNvSpPr/>
            <p:nvPr/>
          </p:nvSpPr>
          <p:spPr>
            <a:xfrm>
              <a:off x="6218321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5"/>
            <p:cNvSpPr/>
            <p:nvPr/>
          </p:nvSpPr>
          <p:spPr>
            <a:xfrm>
              <a:off x="6262658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6"/>
            <p:cNvSpPr/>
            <p:nvPr/>
          </p:nvSpPr>
          <p:spPr>
            <a:xfrm>
              <a:off x="5907961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7"/>
            <p:cNvSpPr/>
            <p:nvPr/>
          </p:nvSpPr>
          <p:spPr>
            <a:xfrm>
              <a:off x="6262658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8"/>
            <p:cNvSpPr/>
            <p:nvPr/>
          </p:nvSpPr>
          <p:spPr>
            <a:xfrm>
              <a:off x="6129647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49"/>
            <p:cNvSpPr/>
            <p:nvPr/>
          </p:nvSpPr>
          <p:spPr>
            <a:xfrm>
              <a:off x="6129647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0"/>
            <p:cNvSpPr/>
            <p:nvPr/>
          </p:nvSpPr>
          <p:spPr>
            <a:xfrm>
              <a:off x="6040972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1"/>
            <p:cNvSpPr/>
            <p:nvPr/>
          </p:nvSpPr>
          <p:spPr>
            <a:xfrm>
              <a:off x="6173984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2"/>
            <p:cNvSpPr/>
            <p:nvPr/>
          </p:nvSpPr>
          <p:spPr>
            <a:xfrm>
              <a:off x="6040972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3"/>
            <p:cNvSpPr/>
            <p:nvPr/>
          </p:nvSpPr>
          <p:spPr>
            <a:xfrm>
              <a:off x="6040972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4"/>
            <p:cNvSpPr/>
            <p:nvPr/>
          </p:nvSpPr>
          <p:spPr>
            <a:xfrm>
              <a:off x="6040972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5"/>
            <p:cNvSpPr/>
            <p:nvPr/>
          </p:nvSpPr>
          <p:spPr>
            <a:xfrm>
              <a:off x="6173984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6"/>
            <p:cNvSpPr/>
            <p:nvPr/>
          </p:nvSpPr>
          <p:spPr>
            <a:xfrm>
              <a:off x="5952298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7"/>
            <p:cNvSpPr/>
            <p:nvPr/>
          </p:nvSpPr>
          <p:spPr>
            <a:xfrm>
              <a:off x="6085309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8"/>
            <p:cNvSpPr/>
            <p:nvPr/>
          </p:nvSpPr>
          <p:spPr>
            <a:xfrm>
              <a:off x="6129647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59"/>
            <p:cNvSpPr/>
            <p:nvPr/>
          </p:nvSpPr>
          <p:spPr>
            <a:xfrm>
              <a:off x="621832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0"/>
            <p:cNvSpPr/>
            <p:nvPr/>
          </p:nvSpPr>
          <p:spPr>
            <a:xfrm>
              <a:off x="590796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1"/>
            <p:cNvSpPr/>
            <p:nvPr/>
          </p:nvSpPr>
          <p:spPr>
            <a:xfrm>
              <a:off x="5863624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2"/>
            <p:cNvSpPr/>
            <p:nvPr/>
          </p:nvSpPr>
          <p:spPr>
            <a:xfrm>
              <a:off x="6262658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3"/>
            <p:cNvSpPr/>
            <p:nvPr/>
          </p:nvSpPr>
          <p:spPr>
            <a:xfrm>
              <a:off x="6306995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4"/>
            <p:cNvSpPr/>
            <p:nvPr/>
          </p:nvSpPr>
          <p:spPr>
            <a:xfrm>
              <a:off x="6040972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5"/>
            <p:cNvSpPr/>
            <p:nvPr/>
          </p:nvSpPr>
          <p:spPr>
            <a:xfrm>
              <a:off x="6040972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6"/>
            <p:cNvSpPr/>
            <p:nvPr/>
          </p:nvSpPr>
          <p:spPr>
            <a:xfrm>
              <a:off x="6173984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7"/>
            <p:cNvSpPr/>
            <p:nvPr/>
          </p:nvSpPr>
          <p:spPr>
            <a:xfrm>
              <a:off x="6306995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8"/>
            <p:cNvSpPr/>
            <p:nvPr/>
          </p:nvSpPr>
          <p:spPr>
            <a:xfrm>
              <a:off x="6262658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69"/>
            <p:cNvSpPr/>
            <p:nvPr/>
          </p:nvSpPr>
          <p:spPr>
            <a:xfrm>
              <a:off x="6085309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0"/>
            <p:cNvSpPr/>
            <p:nvPr/>
          </p:nvSpPr>
          <p:spPr>
            <a:xfrm>
              <a:off x="6262658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1"/>
            <p:cNvSpPr/>
            <p:nvPr/>
          </p:nvSpPr>
          <p:spPr>
            <a:xfrm>
              <a:off x="6351332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2"/>
            <p:cNvSpPr/>
            <p:nvPr/>
          </p:nvSpPr>
          <p:spPr>
            <a:xfrm>
              <a:off x="6262658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3"/>
            <p:cNvSpPr/>
            <p:nvPr/>
          </p:nvSpPr>
          <p:spPr>
            <a:xfrm>
              <a:off x="6085309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4"/>
            <p:cNvSpPr/>
            <p:nvPr/>
          </p:nvSpPr>
          <p:spPr>
            <a:xfrm>
              <a:off x="6129647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5"/>
            <p:cNvSpPr/>
            <p:nvPr/>
          </p:nvSpPr>
          <p:spPr>
            <a:xfrm>
              <a:off x="6262658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6"/>
            <p:cNvSpPr/>
            <p:nvPr/>
          </p:nvSpPr>
          <p:spPr>
            <a:xfrm>
              <a:off x="6040972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7"/>
            <p:cNvSpPr/>
            <p:nvPr/>
          </p:nvSpPr>
          <p:spPr>
            <a:xfrm>
              <a:off x="6537228" y="2646273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8"/>
            <p:cNvSpPr/>
            <p:nvPr/>
          </p:nvSpPr>
          <p:spPr>
            <a:xfrm>
              <a:off x="7686446" y="2653070"/>
              <a:ext cx="0" cy="540643"/>
            </a:xfrm>
            <a:custGeom>
              <a:avLst/>
              <a:pathLst>
                <a:path w="0" h="540643">
                  <a:moveTo>
                    <a:pt x="0" y="54064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79"/>
            <p:cNvSpPr/>
            <p:nvPr/>
          </p:nvSpPr>
          <p:spPr>
            <a:xfrm>
              <a:off x="7686446" y="3193713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0"/>
            <p:cNvSpPr/>
            <p:nvPr/>
          </p:nvSpPr>
          <p:spPr>
            <a:xfrm>
              <a:off x="7686446" y="311647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1"/>
            <p:cNvSpPr/>
            <p:nvPr/>
          </p:nvSpPr>
          <p:spPr>
            <a:xfrm>
              <a:off x="7686446" y="303924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2"/>
            <p:cNvSpPr/>
            <p:nvPr/>
          </p:nvSpPr>
          <p:spPr>
            <a:xfrm>
              <a:off x="7686446" y="296200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3"/>
            <p:cNvSpPr/>
            <p:nvPr/>
          </p:nvSpPr>
          <p:spPr>
            <a:xfrm>
              <a:off x="7686446" y="288477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4"/>
            <p:cNvSpPr/>
            <p:nvPr/>
          </p:nvSpPr>
          <p:spPr>
            <a:xfrm>
              <a:off x="7686446" y="280753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5"/>
            <p:cNvSpPr/>
            <p:nvPr/>
          </p:nvSpPr>
          <p:spPr>
            <a:xfrm>
              <a:off x="7686446" y="273030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6"/>
            <p:cNvSpPr/>
            <p:nvPr/>
          </p:nvSpPr>
          <p:spPr>
            <a:xfrm>
              <a:off x="7686446" y="265307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tx487"/>
            <p:cNvSpPr/>
            <p:nvPr/>
          </p:nvSpPr>
          <p:spPr>
            <a:xfrm rot="-5400000">
              <a:off x="7796080" y="3156705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490" name="tx488"/>
            <p:cNvSpPr/>
            <p:nvPr/>
          </p:nvSpPr>
          <p:spPr>
            <a:xfrm rot="-5400000">
              <a:off x="7795981" y="2924901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6.0</a:t>
              </a:r>
            </a:p>
          </p:txBody>
        </p:sp>
        <p:sp>
          <p:nvSpPr>
            <p:cNvPr id="491" name="tx489"/>
            <p:cNvSpPr/>
            <p:nvPr/>
          </p:nvSpPr>
          <p:spPr>
            <a:xfrm rot="-5400000">
              <a:off x="7796576" y="269379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92" name="pt490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1"/>
            <p:cNvSpPr/>
            <p:nvPr/>
          </p:nvSpPr>
          <p:spPr>
            <a:xfrm>
              <a:off x="655716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2"/>
            <p:cNvSpPr/>
            <p:nvPr/>
          </p:nvSpPr>
          <p:spPr>
            <a:xfrm>
              <a:off x="6557160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3"/>
            <p:cNvSpPr/>
            <p:nvPr/>
          </p:nvSpPr>
          <p:spPr>
            <a:xfrm>
              <a:off x="6557160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4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5"/>
            <p:cNvSpPr/>
            <p:nvPr/>
          </p:nvSpPr>
          <p:spPr>
            <a:xfrm>
              <a:off x="6557160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6"/>
            <p:cNvSpPr/>
            <p:nvPr/>
          </p:nvSpPr>
          <p:spPr>
            <a:xfrm>
              <a:off x="6557160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7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8"/>
            <p:cNvSpPr/>
            <p:nvPr/>
          </p:nvSpPr>
          <p:spPr>
            <a:xfrm>
              <a:off x="6557160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499"/>
            <p:cNvSpPr/>
            <p:nvPr/>
          </p:nvSpPr>
          <p:spPr>
            <a:xfrm>
              <a:off x="655716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0"/>
            <p:cNvSpPr/>
            <p:nvPr/>
          </p:nvSpPr>
          <p:spPr>
            <a:xfrm>
              <a:off x="6557160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1"/>
            <p:cNvSpPr/>
            <p:nvPr/>
          </p:nvSpPr>
          <p:spPr>
            <a:xfrm>
              <a:off x="6557160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2"/>
            <p:cNvSpPr/>
            <p:nvPr/>
          </p:nvSpPr>
          <p:spPr>
            <a:xfrm>
              <a:off x="6557160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3"/>
            <p:cNvSpPr/>
            <p:nvPr/>
          </p:nvSpPr>
          <p:spPr>
            <a:xfrm>
              <a:off x="6557160" y="320197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4"/>
            <p:cNvSpPr/>
            <p:nvPr/>
          </p:nvSpPr>
          <p:spPr>
            <a:xfrm>
              <a:off x="6557160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5"/>
            <p:cNvSpPr/>
            <p:nvPr/>
          </p:nvSpPr>
          <p:spPr>
            <a:xfrm>
              <a:off x="6557160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6"/>
            <p:cNvSpPr/>
            <p:nvPr/>
          </p:nvSpPr>
          <p:spPr>
            <a:xfrm>
              <a:off x="6557160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7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8"/>
            <p:cNvSpPr/>
            <p:nvPr/>
          </p:nvSpPr>
          <p:spPr>
            <a:xfrm>
              <a:off x="6557160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09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0"/>
            <p:cNvSpPr/>
            <p:nvPr/>
          </p:nvSpPr>
          <p:spPr>
            <a:xfrm>
              <a:off x="6557160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1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2"/>
            <p:cNvSpPr/>
            <p:nvPr/>
          </p:nvSpPr>
          <p:spPr>
            <a:xfrm>
              <a:off x="6557160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3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4"/>
            <p:cNvSpPr/>
            <p:nvPr/>
          </p:nvSpPr>
          <p:spPr>
            <a:xfrm>
              <a:off x="6557160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5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6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7"/>
            <p:cNvSpPr/>
            <p:nvPr/>
          </p:nvSpPr>
          <p:spPr>
            <a:xfrm>
              <a:off x="6557160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8"/>
            <p:cNvSpPr/>
            <p:nvPr/>
          </p:nvSpPr>
          <p:spPr>
            <a:xfrm>
              <a:off x="6557160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19"/>
            <p:cNvSpPr/>
            <p:nvPr/>
          </p:nvSpPr>
          <p:spPr>
            <a:xfrm>
              <a:off x="6557160" y="314018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0"/>
            <p:cNvSpPr/>
            <p:nvPr/>
          </p:nvSpPr>
          <p:spPr>
            <a:xfrm>
              <a:off x="6557160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1"/>
            <p:cNvSpPr/>
            <p:nvPr/>
          </p:nvSpPr>
          <p:spPr>
            <a:xfrm>
              <a:off x="6557160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2"/>
            <p:cNvSpPr/>
            <p:nvPr/>
          </p:nvSpPr>
          <p:spPr>
            <a:xfrm>
              <a:off x="6557160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3"/>
            <p:cNvSpPr/>
            <p:nvPr/>
          </p:nvSpPr>
          <p:spPr>
            <a:xfrm>
              <a:off x="6557160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4"/>
            <p:cNvSpPr/>
            <p:nvPr/>
          </p:nvSpPr>
          <p:spPr>
            <a:xfrm>
              <a:off x="655716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5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6"/>
            <p:cNvSpPr/>
            <p:nvPr/>
          </p:nvSpPr>
          <p:spPr>
            <a:xfrm>
              <a:off x="6557160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7"/>
            <p:cNvSpPr/>
            <p:nvPr/>
          </p:nvSpPr>
          <p:spPr>
            <a:xfrm>
              <a:off x="6557160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8"/>
            <p:cNvSpPr/>
            <p:nvPr/>
          </p:nvSpPr>
          <p:spPr>
            <a:xfrm>
              <a:off x="6557160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29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0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1"/>
            <p:cNvSpPr/>
            <p:nvPr/>
          </p:nvSpPr>
          <p:spPr>
            <a:xfrm>
              <a:off x="6557160" y="31710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2"/>
            <p:cNvSpPr/>
            <p:nvPr/>
          </p:nvSpPr>
          <p:spPr>
            <a:xfrm>
              <a:off x="6557160" y="318652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3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4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5"/>
            <p:cNvSpPr/>
            <p:nvPr/>
          </p:nvSpPr>
          <p:spPr>
            <a:xfrm>
              <a:off x="6557160" y="312474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6"/>
            <p:cNvSpPr/>
            <p:nvPr/>
          </p:nvSpPr>
          <p:spPr>
            <a:xfrm>
              <a:off x="6557160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7"/>
            <p:cNvSpPr/>
            <p:nvPr/>
          </p:nvSpPr>
          <p:spPr>
            <a:xfrm>
              <a:off x="6557160" y="315563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8"/>
            <p:cNvSpPr/>
            <p:nvPr/>
          </p:nvSpPr>
          <p:spPr>
            <a:xfrm>
              <a:off x="6557160" y="30475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39"/>
            <p:cNvSpPr/>
            <p:nvPr/>
          </p:nvSpPr>
          <p:spPr>
            <a:xfrm>
              <a:off x="6557160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0"/>
            <p:cNvSpPr/>
            <p:nvPr/>
          </p:nvSpPr>
          <p:spPr>
            <a:xfrm>
              <a:off x="7089206" y="27849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1"/>
            <p:cNvSpPr/>
            <p:nvPr/>
          </p:nvSpPr>
          <p:spPr>
            <a:xfrm>
              <a:off x="708920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2"/>
            <p:cNvSpPr/>
            <p:nvPr/>
          </p:nvSpPr>
          <p:spPr>
            <a:xfrm>
              <a:off x="7089206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3"/>
            <p:cNvSpPr/>
            <p:nvPr/>
          </p:nvSpPr>
          <p:spPr>
            <a:xfrm>
              <a:off x="708920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4"/>
            <p:cNvSpPr/>
            <p:nvPr/>
          </p:nvSpPr>
          <p:spPr>
            <a:xfrm>
              <a:off x="7089206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5"/>
            <p:cNvSpPr/>
            <p:nvPr/>
          </p:nvSpPr>
          <p:spPr>
            <a:xfrm>
              <a:off x="708920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6"/>
            <p:cNvSpPr/>
            <p:nvPr/>
          </p:nvSpPr>
          <p:spPr>
            <a:xfrm>
              <a:off x="708920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7"/>
            <p:cNvSpPr/>
            <p:nvPr/>
          </p:nvSpPr>
          <p:spPr>
            <a:xfrm>
              <a:off x="7089206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8"/>
            <p:cNvSpPr/>
            <p:nvPr/>
          </p:nvSpPr>
          <p:spPr>
            <a:xfrm>
              <a:off x="7089206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49"/>
            <p:cNvSpPr/>
            <p:nvPr/>
          </p:nvSpPr>
          <p:spPr>
            <a:xfrm>
              <a:off x="7089206" y="306295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0"/>
            <p:cNvSpPr/>
            <p:nvPr/>
          </p:nvSpPr>
          <p:spPr>
            <a:xfrm>
              <a:off x="7089206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1"/>
            <p:cNvSpPr/>
            <p:nvPr/>
          </p:nvSpPr>
          <p:spPr>
            <a:xfrm>
              <a:off x="7089206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2"/>
            <p:cNvSpPr/>
            <p:nvPr/>
          </p:nvSpPr>
          <p:spPr>
            <a:xfrm>
              <a:off x="708920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3"/>
            <p:cNvSpPr/>
            <p:nvPr/>
          </p:nvSpPr>
          <p:spPr>
            <a:xfrm>
              <a:off x="708920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4"/>
            <p:cNvSpPr/>
            <p:nvPr/>
          </p:nvSpPr>
          <p:spPr>
            <a:xfrm>
              <a:off x="708920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5"/>
            <p:cNvSpPr/>
            <p:nvPr/>
          </p:nvSpPr>
          <p:spPr>
            <a:xfrm>
              <a:off x="708920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6"/>
            <p:cNvSpPr/>
            <p:nvPr/>
          </p:nvSpPr>
          <p:spPr>
            <a:xfrm>
              <a:off x="708920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7"/>
            <p:cNvSpPr/>
            <p:nvPr/>
          </p:nvSpPr>
          <p:spPr>
            <a:xfrm>
              <a:off x="708920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8"/>
            <p:cNvSpPr/>
            <p:nvPr/>
          </p:nvSpPr>
          <p:spPr>
            <a:xfrm>
              <a:off x="7089206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59"/>
            <p:cNvSpPr/>
            <p:nvPr/>
          </p:nvSpPr>
          <p:spPr>
            <a:xfrm>
              <a:off x="708920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0"/>
            <p:cNvSpPr/>
            <p:nvPr/>
          </p:nvSpPr>
          <p:spPr>
            <a:xfrm>
              <a:off x="7089206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1"/>
            <p:cNvSpPr/>
            <p:nvPr/>
          </p:nvSpPr>
          <p:spPr>
            <a:xfrm>
              <a:off x="708920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2"/>
            <p:cNvSpPr/>
            <p:nvPr/>
          </p:nvSpPr>
          <p:spPr>
            <a:xfrm>
              <a:off x="708920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3"/>
            <p:cNvSpPr/>
            <p:nvPr/>
          </p:nvSpPr>
          <p:spPr>
            <a:xfrm>
              <a:off x="708920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4"/>
            <p:cNvSpPr/>
            <p:nvPr/>
          </p:nvSpPr>
          <p:spPr>
            <a:xfrm>
              <a:off x="7089206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5"/>
            <p:cNvSpPr/>
            <p:nvPr/>
          </p:nvSpPr>
          <p:spPr>
            <a:xfrm>
              <a:off x="7089206" y="28466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6"/>
            <p:cNvSpPr/>
            <p:nvPr/>
          </p:nvSpPr>
          <p:spPr>
            <a:xfrm>
              <a:off x="7089206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7"/>
            <p:cNvSpPr/>
            <p:nvPr/>
          </p:nvSpPr>
          <p:spPr>
            <a:xfrm>
              <a:off x="708920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8"/>
            <p:cNvSpPr/>
            <p:nvPr/>
          </p:nvSpPr>
          <p:spPr>
            <a:xfrm>
              <a:off x="708920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69"/>
            <p:cNvSpPr/>
            <p:nvPr/>
          </p:nvSpPr>
          <p:spPr>
            <a:xfrm>
              <a:off x="708920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0"/>
            <p:cNvSpPr/>
            <p:nvPr/>
          </p:nvSpPr>
          <p:spPr>
            <a:xfrm>
              <a:off x="708920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1"/>
            <p:cNvSpPr/>
            <p:nvPr/>
          </p:nvSpPr>
          <p:spPr>
            <a:xfrm>
              <a:off x="708920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2"/>
            <p:cNvSpPr/>
            <p:nvPr/>
          </p:nvSpPr>
          <p:spPr>
            <a:xfrm>
              <a:off x="708920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3"/>
            <p:cNvSpPr/>
            <p:nvPr/>
          </p:nvSpPr>
          <p:spPr>
            <a:xfrm>
              <a:off x="708920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4"/>
            <p:cNvSpPr/>
            <p:nvPr/>
          </p:nvSpPr>
          <p:spPr>
            <a:xfrm>
              <a:off x="7089206" y="303205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5"/>
            <p:cNvSpPr/>
            <p:nvPr/>
          </p:nvSpPr>
          <p:spPr>
            <a:xfrm>
              <a:off x="7089206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6"/>
            <p:cNvSpPr/>
            <p:nvPr/>
          </p:nvSpPr>
          <p:spPr>
            <a:xfrm>
              <a:off x="7089206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7"/>
            <p:cNvSpPr/>
            <p:nvPr/>
          </p:nvSpPr>
          <p:spPr>
            <a:xfrm>
              <a:off x="7089206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8"/>
            <p:cNvSpPr/>
            <p:nvPr/>
          </p:nvSpPr>
          <p:spPr>
            <a:xfrm>
              <a:off x="708920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79"/>
            <p:cNvSpPr/>
            <p:nvPr/>
          </p:nvSpPr>
          <p:spPr>
            <a:xfrm>
              <a:off x="708920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0"/>
            <p:cNvSpPr/>
            <p:nvPr/>
          </p:nvSpPr>
          <p:spPr>
            <a:xfrm>
              <a:off x="7089206" y="30166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1"/>
            <p:cNvSpPr/>
            <p:nvPr/>
          </p:nvSpPr>
          <p:spPr>
            <a:xfrm>
              <a:off x="7089206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2"/>
            <p:cNvSpPr/>
            <p:nvPr/>
          </p:nvSpPr>
          <p:spPr>
            <a:xfrm>
              <a:off x="7089206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3"/>
            <p:cNvSpPr/>
            <p:nvPr/>
          </p:nvSpPr>
          <p:spPr>
            <a:xfrm>
              <a:off x="7089206" y="30938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4"/>
            <p:cNvSpPr/>
            <p:nvPr/>
          </p:nvSpPr>
          <p:spPr>
            <a:xfrm>
              <a:off x="7089206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5"/>
            <p:cNvSpPr/>
            <p:nvPr/>
          </p:nvSpPr>
          <p:spPr>
            <a:xfrm>
              <a:off x="708920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6"/>
            <p:cNvSpPr/>
            <p:nvPr/>
          </p:nvSpPr>
          <p:spPr>
            <a:xfrm>
              <a:off x="708920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7"/>
            <p:cNvSpPr/>
            <p:nvPr/>
          </p:nvSpPr>
          <p:spPr>
            <a:xfrm>
              <a:off x="7089206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8"/>
            <p:cNvSpPr/>
            <p:nvPr/>
          </p:nvSpPr>
          <p:spPr>
            <a:xfrm>
              <a:off x="7089206" y="30784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89"/>
            <p:cNvSpPr/>
            <p:nvPr/>
          </p:nvSpPr>
          <p:spPr>
            <a:xfrm>
              <a:off x="7089206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0"/>
            <p:cNvSpPr/>
            <p:nvPr/>
          </p:nvSpPr>
          <p:spPr>
            <a:xfrm>
              <a:off x="762125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1"/>
            <p:cNvSpPr/>
            <p:nvPr/>
          </p:nvSpPr>
          <p:spPr>
            <a:xfrm>
              <a:off x="7621251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2"/>
            <p:cNvSpPr/>
            <p:nvPr/>
          </p:nvSpPr>
          <p:spPr>
            <a:xfrm>
              <a:off x="7621251" y="276946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3"/>
            <p:cNvSpPr/>
            <p:nvPr/>
          </p:nvSpPr>
          <p:spPr>
            <a:xfrm>
              <a:off x="762125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4"/>
            <p:cNvSpPr/>
            <p:nvPr/>
          </p:nvSpPr>
          <p:spPr>
            <a:xfrm>
              <a:off x="762125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5"/>
            <p:cNvSpPr/>
            <p:nvPr/>
          </p:nvSpPr>
          <p:spPr>
            <a:xfrm>
              <a:off x="7621251" y="26922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6"/>
            <p:cNvSpPr/>
            <p:nvPr/>
          </p:nvSpPr>
          <p:spPr>
            <a:xfrm>
              <a:off x="7621251" y="31092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7"/>
            <p:cNvSpPr/>
            <p:nvPr/>
          </p:nvSpPr>
          <p:spPr>
            <a:xfrm>
              <a:off x="7621251" y="27385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8"/>
            <p:cNvSpPr/>
            <p:nvPr/>
          </p:nvSpPr>
          <p:spPr>
            <a:xfrm>
              <a:off x="762125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599"/>
            <p:cNvSpPr/>
            <p:nvPr/>
          </p:nvSpPr>
          <p:spPr>
            <a:xfrm>
              <a:off x="7621251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0"/>
            <p:cNvSpPr/>
            <p:nvPr/>
          </p:nvSpPr>
          <p:spPr>
            <a:xfrm>
              <a:off x="762125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1"/>
            <p:cNvSpPr/>
            <p:nvPr/>
          </p:nvSpPr>
          <p:spPr>
            <a:xfrm>
              <a:off x="762125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2"/>
            <p:cNvSpPr/>
            <p:nvPr/>
          </p:nvSpPr>
          <p:spPr>
            <a:xfrm>
              <a:off x="7621251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3"/>
            <p:cNvSpPr/>
            <p:nvPr/>
          </p:nvSpPr>
          <p:spPr>
            <a:xfrm>
              <a:off x="7621251" y="2985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4"/>
            <p:cNvSpPr/>
            <p:nvPr/>
          </p:nvSpPr>
          <p:spPr>
            <a:xfrm>
              <a:off x="7621251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5"/>
            <p:cNvSpPr/>
            <p:nvPr/>
          </p:nvSpPr>
          <p:spPr>
            <a:xfrm>
              <a:off x="762125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6"/>
            <p:cNvSpPr/>
            <p:nvPr/>
          </p:nvSpPr>
          <p:spPr>
            <a:xfrm>
              <a:off x="762125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7"/>
            <p:cNvSpPr/>
            <p:nvPr/>
          </p:nvSpPr>
          <p:spPr>
            <a:xfrm>
              <a:off x="7621251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8"/>
            <p:cNvSpPr/>
            <p:nvPr/>
          </p:nvSpPr>
          <p:spPr>
            <a:xfrm>
              <a:off x="7621251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09"/>
            <p:cNvSpPr/>
            <p:nvPr/>
          </p:nvSpPr>
          <p:spPr>
            <a:xfrm>
              <a:off x="7621251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0"/>
            <p:cNvSpPr/>
            <p:nvPr/>
          </p:nvSpPr>
          <p:spPr>
            <a:xfrm>
              <a:off x="7621251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1"/>
            <p:cNvSpPr/>
            <p:nvPr/>
          </p:nvSpPr>
          <p:spPr>
            <a:xfrm>
              <a:off x="7621251" y="300116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2"/>
            <p:cNvSpPr/>
            <p:nvPr/>
          </p:nvSpPr>
          <p:spPr>
            <a:xfrm>
              <a:off x="7621251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3"/>
            <p:cNvSpPr/>
            <p:nvPr/>
          </p:nvSpPr>
          <p:spPr>
            <a:xfrm>
              <a:off x="762125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4"/>
            <p:cNvSpPr/>
            <p:nvPr/>
          </p:nvSpPr>
          <p:spPr>
            <a:xfrm>
              <a:off x="762125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5"/>
            <p:cNvSpPr/>
            <p:nvPr/>
          </p:nvSpPr>
          <p:spPr>
            <a:xfrm>
              <a:off x="7621251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6"/>
            <p:cNvSpPr/>
            <p:nvPr/>
          </p:nvSpPr>
          <p:spPr>
            <a:xfrm>
              <a:off x="7621251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7"/>
            <p:cNvSpPr/>
            <p:nvPr/>
          </p:nvSpPr>
          <p:spPr>
            <a:xfrm>
              <a:off x="7621251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8"/>
            <p:cNvSpPr/>
            <p:nvPr/>
          </p:nvSpPr>
          <p:spPr>
            <a:xfrm>
              <a:off x="762125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19"/>
            <p:cNvSpPr/>
            <p:nvPr/>
          </p:nvSpPr>
          <p:spPr>
            <a:xfrm>
              <a:off x="7621251" y="27540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0"/>
            <p:cNvSpPr/>
            <p:nvPr/>
          </p:nvSpPr>
          <p:spPr>
            <a:xfrm>
              <a:off x="7621251" y="272312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1"/>
            <p:cNvSpPr/>
            <p:nvPr/>
          </p:nvSpPr>
          <p:spPr>
            <a:xfrm>
              <a:off x="7621251" y="26458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2"/>
            <p:cNvSpPr/>
            <p:nvPr/>
          </p:nvSpPr>
          <p:spPr>
            <a:xfrm>
              <a:off x="762125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3"/>
            <p:cNvSpPr/>
            <p:nvPr/>
          </p:nvSpPr>
          <p:spPr>
            <a:xfrm>
              <a:off x="762125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4"/>
            <p:cNvSpPr/>
            <p:nvPr/>
          </p:nvSpPr>
          <p:spPr>
            <a:xfrm>
              <a:off x="7621251" y="292393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5"/>
            <p:cNvSpPr/>
            <p:nvPr/>
          </p:nvSpPr>
          <p:spPr>
            <a:xfrm>
              <a:off x="7621251" y="267677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6"/>
            <p:cNvSpPr/>
            <p:nvPr/>
          </p:nvSpPr>
          <p:spPr>
            <a:xfrm>
              <a:off x="762125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7"/>
            <p:cNvSpPr/>
            <p:nvPr/>
          </p:nvSpPr>
          <p:spPr>
            <a:xfrm>
              <a:off x="7621251" y="287759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8"/>
            <p:cNvSpPr/>
            <p:nvPr/>
          </p:nvSpPr>
          <p:spPr>
            <a:xfrm>
              <a:off x="7621251" y="29393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29"/>
            <p:cNvSpPr/>
            <p:nvPr/>
          </p:nvSpPr>
          <p:spPr>
            <a:xfrm>
              <a:off x="7621251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0"/>
            <p:cNvSpPr/>
            <p:nvPr/>
          </p:nvSpPr>
          <p:spPr>
            <a:xfrm>
              <a:off x="762125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1"/>
            <p:cNvSpPr/>
            <p:nvPr/>
          </p:nvSpPr>
          <p:spPr>
            <a:xfrm>
              <a:off x="7621251" y="28003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2"/>
            <p:cNvSpPr/>
            <p:nvPr/>
          </p:nvSpPr>
          <p:spPr>
            <a:xfrm>
              <a:off x="7621251" y="29702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3"/>
            <p:cNvSpPr/>
            <p:nvPr/>
          </p:nvSpPr>
          <p:spPr>
            <a:xfrm>
              <a:off x="7621251" y="28158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4"/>
            <p:cNvSpPr/>
            <p:nvPr/>
          </p:nvSpPr>
          <p:spPr>
            <a:xfrm>
              <a:off x="762125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5"/>
            <p:cNvSpPr/>
            <p:nvPr/>
          </p:nvSpPr>
          <p:spPr>
            <a:xfrm>
              <a:off x="7621251" y="28312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6"/>
            <p:cNvSpPr/>
            <p:nvPr/>
          </p:nvSpPr>
          <p:spPr>
            <a:xfrm>
              <a:off x="7621251" y="28930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7"/>
            <p:cNvSpPr/>
            <p:nvPr/>
          </p:nvSpPr>
          <p:spPr>
            <a:xfrm>
              <a:off x="7621251" y="28621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8"/>
            <p:cNvSpPr/>
            <p:nvPr/>
          </p:nvSpPr>
          <p:spPr>
            <a:xfrm>
              <a:off x="7621251" y="290848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39"/>
            <p:cNvSpPr/>
            <p:nvPr/>
          </p:nvSpPr>
          <p:spPr>
            <a:xfrm>
              <a:off x="7621251" y="29548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0"/>
            <p:cNvSpPr/>
            <p:nvPr/>
          </p:nvSpPr>
          <p:spPr>
            <a:xfrm>
              <a:off x="1457553" y="336755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1"/>
            <p:cNvSpPr/>
            <p:nvPr/>
          </p:nvSpPr>
          <p:spPr>
            <a:xfrm>
              <a:off x="1457553" y="3482477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2"/>
            <p:cNvSpPr/>
            <p:nvPr/>
          </p:nvSpPr>
          <p:spPr>
            <a:xfrm>
              <a:off x="1397203" y="3945886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3"/>
            <p:cNvSpPr/>
            <p:nvPr/>
          </p:nvSpPr>
          <p:spPr>
            <a:xfrm>
              <a:off x="1397203" y="383003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4"/>
            <p:cNvSpPr/>
            <p:nvPr/>
          </p:nvSpPr>
          <p:spPr>
            <a:xfrm>
              <a:off x="1397203" y="371418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5"/>
            <p:cNvSpPr/>
            <p:nvPr/>
          </p:nvSpPr>
          <p:spPr>
            <a:xfrm>
              <a:off x="1397203" y="359832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6"/>
            <p:cNvSpPr/>
            <p:nvPr/>
          </p:nvSpPr>
          <p:spPr>
            <a:xfrm>
              <a:off x="1397203" y="348247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tx647"/>
            <p:cNvSpPr/>
            <p:nvPr/>
          </p:nvSpPr>
          <p:spPr>
            <a:xfrm rot="-5400000">
              <a:off x="1204985" y="3908778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650" name="tx648"/>
            <p:cNvSpPr/>
            <p:nvPr/>
          </p:nvSpPr>
          <p:spPr>
            <a:xfrm rot="-5400000">
              <a:off x="1204886" y="367697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651" name="tx649"/>
            <p:cNvSpPr/>
            <p:nvPr/>
          </p:nvSpPr>
          <p:spPr>
            <a:xfrm rot="-5400000">
              <a:off x="1204985" y="344536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652" name="pt650"/>
            <p:cNvSpPr/>
            <p:nvPr/>
          </p:nvSpPr>
          <p:spPr>
            <a:xfrm>
              <a:off x="171395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1"/>
            <p:cNvSpPr/>
            <p:nvPr/>
          </p:nvSpPr>
          <p:spPr>
            <a:xfrm>
              <a:off x="165483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2"/>
            <p:cNvSpPr/>
            <p:nvPr/>
          </p:nvSpPr>
          <p:spPr>
            <a:xfrm>
              <a:off x="159571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3"/>
            <p:cNvSpPr/>
            <p:nvPr/>
          </p:nvSpPr>
          <p:spPr>
            <a:xfrm>
              <a:off x="156616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4"/>
            <p:cNvSpPr/>
            <p:nvPr/>
          </p:nvSpPr>
          <p:spPr>
            <a:xfrm>
              <a:off x="1684392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5"/>
            <p:cNvSpPr/>
            <p:nvPr/>
          </p:nvSpPr>
          <p:spPr>
            <a:xfrm>
              <a:off x="1802624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6"/>
            <p:cNvSpPr/>
            <p:nvPr/>
          </p:nvSpPr>
          <p:spPr>
            <a:xfrm>
              <a:off x="1566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7"/>
            <p:cNvSpPr/>
            <p:nvPr/>
          </p:nvSpPr>
          <p:spPr>
            <a:xfrm>
              <a:off x="1684392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8"/>
            <p:cNvSpPr/>
            <p:nvPr/>
          </p:nvSpPr>
          <p:spPr>
            <a:xfrm>
              <a:off x="1507043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59"/>
            <p:cNvSpPr/>
            <p:nvPr/>
          </p:nvSpPr>
          <p:spPr>
            <a:xfrm>
              <a:off x="165483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0"/>
            <p:cNvSpPr/>
            <p:nvPr/>
          </p:nvSpPr>
          <p:spPr>
            <a:xfrm>
              <a:off x="1802624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1"/>
            <p:cNvSpPr/>
            <p:nvPr/>
          </p:nvSpPr>
          <p:spPr>
            <a:xfrm>
              <a:off x="162527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2"/>
            <p:cNvSpPr/>
            <p:nvPr/>
          </p:nvSpPr>
          <p:spPr>
            <a:xfrm>
              <a:off x="162527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3"/>
            <p:cNvSpPr/>
            <p:nvPr/>
          </p:nvSpPr>
          <p:spPr>
            <a:xfrm>
              <a:off x="147748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4"/>
            <p:cNvSpPr/>
            <p:nvPr/>
          </p:nvSpPr>
          <p:spPr>
            <a:xfrm>
              <a:off x="1920856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5"/>
            <p:cNvSpPr/>
            <p:nvPr/>
          </p:nvSpPr>
          <p:spPr>
            <a:xfrm>
              <a:off x="1891298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6"/>
            <p:cNvSpPr/>
            <p:nvPr/>
          </p:nvSpPr>
          <p:spPr>
            <a:xfrm>
              <a:off x="1802624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7"/>
            <p:cNvSpPr/>
            <p:nvPr/>
          </p:nvSpPr>
          <p:spPr>
            <a:xfrm>
              <a:off x="171395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8"/>
            <p:cNvSpPr/>
            <p:nvPr/>
          </p:nvSpPr>
          <p:spPr>
            <a:xfrm>
              <a:off x="1891298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69"/>
            <p:cNvSpPr/>
            <p:nvPr/>
          </p:nvSpPr>
          <p:spPr>
            <a:xfrm>
              <a:off x="171395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0"/>
            <p:cNvSpPr/>
            <p:nvPr/>
          </p:nvSpPr>
          <p:spPr>
            <a:xfrm>
              <a:off x="180262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1"/>
            <p:cNvSpPr/>
            <p:nvPr/>
          </p:nvSpPr>
          <p:spPr>
            <a:xfrm>
              <a:off x="171395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2"/>
            <p:cNvSpPr/>
            <p:nvPr/>
          </p:nvSpPr>
          <p:spPr>
            <a:xfrm>
              <a:off x="1566160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3"/>
            <p:cNvSpPr/>
            <p:nvPr/>
          </p:nvSpPr>
          <p:spPr>
            <a:xfrm>
              <a:off x="1713950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4"/>
            <p:cNvSpPr/>
            <p:nvPr/>
          </p:nvSpPr>
          <p:spPr>
            <a:xfrm>
              <a:off x="162527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5"/>
            <p:cNvSpPr/>
            <p:nvPr/>
          </p:nvSpPr>
          <p:spPr>
            <a:xfrm>
              <a:off x="168439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6"/>
            <p:cNvSpPr/>
            <p:nvPr/>
          </p:nvSpPr>
          <p:spPr>
            <a:xfrm>
              <a:off x="1684392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7"/>
            <p:cNvSpPr/>
            <p:nvPr/>
          </p:nvSpPr>
          <p:spPr>
            <a:xfrm>
              <a:off x="1743508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8"/>
            <p:cNvSpPr/>
            <p:nvPr/>
          </p:nvSpPr>
          <p:spPr>
            <a:xfrm>
              <a:off x="174350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79"/>
            <p:cNvSpPr/>
            <p:nvPr/>
          </p:nvSpPr>
          <p:spPr>
            <a:xfrm>
              <a:off x="159571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0"/>
            <p:cNvSpPr/>
            <p:nvPr/>
          </p:nvSpPr>
          <p:spPr>
            <a:xfrm>
              <a:off x="162527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1"/>
            <p:cNvSpPr/>
            <p:nvPr/>
          </p:nvSpPr>
          <p:spPr>
            <a:xfrm>
              <a:off x="1802624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2"/>
            <p:cNvSpPr/>
            <p:nvPr/>
          </p:nvSpPr>
          <p:spPr>
            <a:xfrm>
              <a:off x="1743508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3"/>
            <p:cNvSpPr/>
            <p:nvPr/>
          </p:nvSpPr>
          <p:spPr>
            <a:xfrm>
              <a:off x="1832182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4"/>
            <p:cNvSpPr/>
            <p:nvPr/>
          </p:nvSpPr>
          <p:spPr>
            <a:xfrm>
              <a:off x="165483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5"/>
            <p:cNvSpPr/>
            <p:nvPr/>
          </p:nvSpPr>
          <p:spPr>
            <a:xfrm>
              <a:off x="1684392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6"/>
            <p:cNvSpPr/>
            <p:nvPr/>
          </p:nvSpPr>
          <p:spPr>
            <a:xfrm>
              <a:off x="1832182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7"/>
            <p:cNvSpPr/>
            <p:nvPr/>
          </p:nvSpPr>
          <p:spPr>
            <a:xfrm>
              <a:off x="1654834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8"/>
            <p:cNvSpPr/>
            <p:nvPr/>
          </p:nvSpPr>
          <p:spPr>
            <a:xfrm>
              <a:off x="150704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89"/>
            <p:cNvSpPr/>
            <p:nvPr/>
          </p:nvSpPr>
          <p:spPr>
            <a:xfrm>
              <a:off x="171395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0"/>
            <p:cNvSpPr/>
            <p:nvPr/>
          </p:nvSpPr>
          <p:spPr>
            <a:xfrm>
              <a:off x="1684392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1"/>
            <p:cNvSpPr/>
            <p:nvPr/>
          </p:nvSpPr>
          <p:spPr>
            <a:xfrm>
              <a:off x="1536601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2"/>
            <p:cNvSpPr/>
            <p:nvPr/>
          </p:nvSpPr>
          <p:spPr>
            <a:xfrm>
              <a:off x="1507043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3"/>
            <p:cNvSpPr/>
            <p:nvPr/>
          </p:nvSpPr>
          <p:spPr>
            <a:xfrm>
              <a:off x="1684392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4"/>
            <p:cNvSpPr/>
            <p:nvPr/>
          </p:nvSpPr>
          <p:spPr>
            <a:xfrm>
              <a:off x="171395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5"/>
            <p:cNvSpPr/>
            <p:nvPr/>
          </p:nvSpPr>
          <p:spPr>
            <a:xfrm>
              <a:off x="162527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6"/>
            <p:cNvSpPr/>
            <p:nvPr/>
          </p:nvSpPr>
          <p:spPr>
            <a:xfrm>
              <a:off x="171395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7"/>
            <p:cNvSpPr/>
            <p:nvPr/>
          </p:nvSpPr>
          <p:spPr>
            <a:xfrm>
              <a:off x="156616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8"/>
            <p:cNvSpPr/>
            <p:nvPr/>
          </p:nvSpPr>
          <p:spPr>
            <a:xfrm>
              <a:off x="1773066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699"/>
            <p:cNvSpPr/>
            <p:nvPr/>
          </p:nvSpPr>
          <p:spPr>
            <a:xfrm>
              <a:off x="1684392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0"/>
            <p:cNvSpPr/>
            <p:nvPr/>
          </p:nvSpPr>
          <p:spPr>
            <a:xfrm>
              <a:off x="2275553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1"/>
            <p:cNvSpPr/>
            <p:nvPr/>
          </p:nvSpPr>
          <p:spPr>
            <a:xfrm>
              <a:off x="209820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2"/>
            <p:cNvSpPr/>
            <p:nvPr/>
          </p:nvSpPr>
          <p:spPr>
            <a:xfrm>
              <a:off x="224599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3"/>
            <p:cNvSpPr/>
            <p:nvPr/>
          </p:nvSpPr>
          <p:spPr>
            <a:xfrm>
              <a:off x="1832182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4"/>
            <p:cNvSpPr/>
            <p:nvPr/>
          </p:nvSpPr>
          <p:spPr>
            <a:xfrm>
              <a:off x="212776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5"/>
            <p:cNvSpPr/>
            <p:nvPr/>
          </p:nvSpPr>
          <p:spPr>
            <a:xfrm>
              <a:off x="189129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6"/>
            <p:cNvSpPr/>
            <p:nvPr/>
          </p:nvSpPr>
          <p:spPr>
            <a:xfrm>
              <a:off x="2068647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7"/>
            <p:cNvSpPr/>
            <p:nvPr/>
          </p:nvSpPr>
          <p:spPr>
            <a:xfrm>
              <a:off x="1654834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8"/>
            <p:cNvSpPr/>
            <p:nvPr/>
          </p:nvSpPr>
          <p:spPr>
            <a:xfrm>
              <a:off x="215732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09"/>
            <p:cNvSpPr/>
            <p:nvPr/>
          </p:nvSpPr>
          <p:spPr>
            <a:xfrm>
              <a:off x="1743508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0"/>
            <p:cNvSpPr/>
            <p:nvPr/>
          </p:nvSpPr>
          <p:spPr>
            <a:xfrm>
              <a:off x="1684392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1"/>
            <p:cNvSpPr/>
            <p:nvPr/>
          </p:nvSpPr>
          <p:spPr>
            <a:xfrm>
              <a:off x="195041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2"/>
            <p:cNvSpPr/>
            <p:nvPr/>
          </p:nvSpPr>
          <p:spPr>
            <a:xfrm>
              <a:off x="1979973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3"/>
            <p:cNvSpPr/>
            <p:nvPr/>
          </p:nvSpPr>
          <p:spPr>
            <a:xfrm>
              <a:off x="200953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4"/>
            <p:cNvSpPr/>
            <p:nvPr/>
          </p:nvSpPr>
          <p:spPr>
            <a:xfrm>
              <a:off x="1861740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5"/>
            <p:cNvSpPr/>
            <p:nvPr/>
          </p:nvSpPr>
          <p:spPr>
            <a:xfrm>
              <a:off x="218687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6"/>
            <p:cNvSpPr/>
            <p:nvPr/>
          </p:nvSpPr>
          <p:spPr>
            <a:xfrm>
              <a:off x="186174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7"/>
            <p:cNvSpPr/>
            <p:nvPr/>
          </p:nvSpPr>
          <p:spPr>
            <a:xfrm>
              <a:off x="192085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8"/>
            <p:cNvSpPr/>
            <p:nvPr/>
          </p:nvSpPr>
          <p:spPr>
            <a:xfrm>
              <a:off x="2039089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19"/>
            <p:cNvSpPr/>
            <p:nvPr/>
          </p:nvSpPr>
          <p:spPr>
            <a:xfrm>
              <a:off x="186174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0"/>
            <p:cNvSpPr/>
            <p:nvPr/>
          </p:nvSpPr>
          <p:spPr>
            <a:xfrm>
              <a:off x="195041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1"/>
            <p:cNvSpPr/>
            <p:nvPr/>
          </p:nvSpPr>
          <p:spPr>
            <a:xfrm>
              <a:off x="200953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2"/>
            <p:cNvSpPr/>
            <p:nvPr/>
          </p:nvSpPr>
          <p:spPr>
            <a:xfrm>
              <a:off x="2068647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3"/>
            <p:cNvSpPr/>
            <p:nvPr/>
          </p:nvSpPr>
          <p:spPr>
            <a:xfrm>
              <a:off x="200953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4"/>
            <p:cNvSpPr/>
            <p:nvPr/>
          </p:nvSpPr>
          <p:spPr>
            <a:xfrm>
              <a:off x="2098205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5"/>
            <p:cNvSpPr/>
            <p:nvPr/>
          </p:nvSpPr>
          <p:spPr>
            <a:xfrm>
              <a:off x="215732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6"/>
            <p:cNvSpPr/>
            <p:nvPr/>
          </p:nvSpPr>
          <p:spPr>
            <a:xfrm>
              <a:off x="221643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7"/>
            <p:cNvSpPr/>
            <p:nvPr/>
          </p:nvSpPr>
          <p:spPr>
            <a:xfrm>
              <a:off x="218687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8"/>
            <p:cNvSpPr/>
            <p:nvPr/>
          </p:nvSpPr>
          <p:spPr>
            <a:xfrm>
              <a:off x="1979973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29"/>
            <p:cNvSpPr/>
            <p:nvPr/>
          </p:nvSpPr>
          <p:spPr>
            <a:xfrm>
              <a:off x="1891298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0"/>
            <p:cNvSpPr/>
            <p:nvPr/>
          </p:nvSpPr>
          <p:spPr>
            <a:xfrm>
              <a:off x="1832182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1"/>
            <p:cNvSpPr/>
            <p:nvPr/>
          </p:nvSpPr>
          <p:spPr>
            <a:xfrm>
              <a:off x="1832182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2"/>
            <p:cNvSpPr/>
            <p:nvPr/>
          </p:nvSpPr>
          <p:spPr>
            <a:xfrm>
              <a:off x="192085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3"/>
            <p:cNvSpPr/>
            <p:nvPr/>
          </p:nvSpPr>
          <p:spPr>
            <a:xfrm>
              <a:off x="1979973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4"/>
            <p:cNvSpPr/>
            <p:nvPr/>
          </p:nvSpPr>
          <p:spPr>
            <a:xfrm>
              <a:off x="180262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5"/>
            <p:cNvSpPr/>
            <p:nvPr/>
          </p:nvSpPr>
          <p:spPr>
            <a:xfrm>
              <a:off x="197997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6"/>
            <p:cNvSpPr/>
            <p:nvPr/>
          </p:nvSpPr>
          <p:spPr>
            <a:xfrm>
              <a:off x="218687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7"/>
            <p:cNvSpPr/>
            <p:nvPr/>
          </p:nvSpPr>
          <p:spPr>
            <a:xfrm>
              <a:off x="2068647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8"/>
            <p:cNvSpPr/>
            <p:nvPr/>
          </p:nvSpPr>
          <p:spPr>
            <a:xfrm>
              <a:off x="186174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39"/>
            <p:cNvSpPr/>
            <p:nvPr/>
          </p:nvSpPr>
          <p:spPr>
            <a:xfrm>
              <a:off x="1832182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0"/>
            <p:cNvSpPr/>
            <p:nvPr/>
          </p:nvSpPr>
          <p:spPr>
            <a:xfrm>
              <a:off x="1832182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1"/>
            <p:cNvSpPr/>
            <p:nvPr/>
          </p:nvSpPr>
          <p:spPr>
            <a:xfrm>
              <a:off x="200953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2"/>
            <p:cNvSpPr/>
            <p:nvPr/>
          </p:nvSpPr>
          <p:spPr>
            <a:xfrm>
              <a:off x="192085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3"/>
            <p:cNvSpPr/>
            <p:nvPr/>
          </p:nvSpPr>
          <p:spPr>
            <a:xfrm>
              <a:off x="1684392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4"/>
            <p:cNvSpPr/>
            <p:nvPr/>
          </p:nvSpPr>
          <p:spPr>
            <a:xfrm>
              <a:off x="1861740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5"/>
            <p:cNvSpPr/>
            <p:nvPr/>
          </p:nvSpPr>
          <p:spPr>
            <a:xfrm>
              <a:off x="189129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6"/>
            <p:cNvSpPr/>
            <p:nvPr/>
          </p:nvSpPr>
          <p:spPr>
            <a:xfrm>
              <a:off x="1891298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7"/>
            <p:cNvSpPr/>
            <p:nvPr/>
          </p:nvSpPr>
          <p:spPr>
            <a:xfrm>
              <a:off x="2039089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8"/>
            <p:cNvSpPr/>
            <p:nvPr/>
          </p:nvSpPr>
          <p:spPr>
            <a:xfrm>
              <a:off x="171395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49"/>
            <p:cNvSpPr/>
            <p:nvPr/>
          </p:nvSpPr>
          <p:spPr>
            <a:xfrm>
              <a:off x="189129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0"/>
            <p:cNvSpPr/>
            <p:nvPr/>
          </p:nvSpPr>
          <p:spPr>
            <a:xfrm>
              <a:off x="2068647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1"/>
            <p:cNvSpPr/>
            <p:nvPr/>
          </p:nvSpPr>
          <p:spPr>
            <a:xfrm>
              <a:off x="192085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2"/>
            <p:cNvSpPr/>
            <p:nvPr/>
          </p:nvSpPr>
          <p:spPr>
            <a:xfrm>
              <a:off x="230511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3"/>
            <p:cNvSpPr/>
            <p:nvPr/>
          </p:nvSpPr>
          <p:spPr>
            <a:xfrm>
              <a:off x="206864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4"/>
            <p:cNvSpPr/>
            <p:nvPr/>
          </p:nvSpPr>
          <p:spPr>
            <a:xfrm>
              <a:off x="212776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5"/>
            <p:cNvSpPr/>
            <p:nvPr/>
          </p:nvSpPr>
          <p:spPr>
            <a:xfrm>
              <a:off x="245290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6"/>
            <p:cNvSpPr/>
            <p:nvPr/>
          </p:nvSpPr>
          <p:spPr>
            <a:xfrm>
              <a:off x="1654834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7"/>
            <p:cNvSpPr/>
            <p:nvPr/>
          </p:nvSpPr>
          <p:spPr>
            <a:xfrm>
              <a:off x="2364228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8"/>
            <p:cNvSpPr/>
            <p:nvPr/>
          </p:nvSpPr>
          <p:spPr>
            <a:xfrm>
              <a:off x="2186879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59"/>
            <p:cNvSpPr/>
            <p:nvPr/>
          </p:nvSpPr>
          <p:spPr>
            <a:xfrm>
              <a:off x="2334669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0"/>
            <p:cNvSpPr/>
            <p:nvPr/>
          </p:nvSpPr>
          <p:spPr>
            <a:xfrm>
              <a:off x="2127763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1"/>
            <p:cNvSpPr/>
            <p:nvPr/>
          </p:nvSpPr>
          <p:spPr>
            <a:xfrm>
              <a:off x="209820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2"/>
            <p:cNvSpPr/>
            <p:nvPr/>
          </p:nvSpPr>
          <p:spPr>
            <a:xfrm>
              <a:off x="221643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3"/>
            <p:cNvSpPr/>
            <p:nvPr/>
          </p:nvSpPr>
          <p:spPr>
            <a:xfrm>
              <a:off x="1891298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4"/>
            <p:cNvSpPr/>
            <p:nvPr/>
          </p:nvSpPr>
          <p:spPr>
            <a:xfrm>
              <a:off x="192085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5"/>
            <p:cNvSpPr/>
            <p:nvPr/>
          </p:nvSpPr>
          <p:spPr>
            <a:xfrm>
              <a:off x="209820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6"/>
            <p:cNvSpPr/>
            <p:nvPr/>
          </p:nvSpPr>
          <p:spPr>
            <a:xfrm>
              <a:off x="212776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7"/>
            <p:cNvSpPr/>
            <p:nvPr/>
          </p:nvSpPr>
          <p:spPr>
            <a:xfrm>
              <a:off x="248246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8"/>
            <p:cNvSpPr/>
            <p:nvPr/>
          </p:nvSpPr>
          <p:spPr>
            <a:xfrm>
              <a:off x="2482460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69"/>
            <p:cNvSpPr/>
            <p:nvPr/>
          </p:nvSpPr>
          <p:spPr>
            <a:xfrm>
              <a:off x="1979973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0"/>
            <p:cNvSpPr/>
            <p:nvPr/>
          </p:nvSpPr>
          <p:spPr>
            <a:xfrm>
              <a:off x="224599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1"/>
            <p:cNvSpPr/>
            <p:nvPr/>
          </p:nvSpPr>
          <p:spPr>
            <a:xfrm>
              <a:off x="186174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2"/>
            <p:cNvSpPr/>
            <p:nvPr/>
          </p:nvSpPr>
          <p:spPr>
            <a:xfrm>
              <a:off x="248246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3"/>
            <p:cNvSpPr/>
            <p:nvPr/>
          </p:nvSpPr>
          <p:spPr>
            <a:xfrm>
              <a:off x="2068647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4"/>
            <p:cNvSpPr/>
            <p:nvPr/>
          </p:nvSpPr>
          <p:spPr>
            <a:xfrm>
              <a:off x="2186879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5"/>
            <p:cNvSpPr/>
            <p:nvPr/>
          </p:nvSpPr>
          <p:spPr>
            <a:xfrm>
              <a:off x="233466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6"/>
            <p:cNvSpPr/>
            <p:nvPr/>
          </p:nvSpPr>
          <p:spPr>
            <a:xfrm>
              <a:off x="2039089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7"/>
            <p:cNvSpPr/>
            <p:nvPr/>
          </p:nvSpPr>
          <p:spPr>
            <a:xfrm>
              <a:off x="200953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8"/>
            <p:cNvSpPr/>
            <p:nvPr/>
          </p:nvSpPr>
          <p:spPr>
            <a:xfrm>
              <a:off x="209820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79"/>
            <p:cNvSpPr/>
            <p:nvPr/>
          </p:nvSpPr>
          <p:spPr>
            <a:xfrm>
              <a:off x="233466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0"/>
            <p:cNvSpPr/>
            <p:nvPr/>
          </p:nvSpPr>
          <p:spPr>
            <a:xfrm>
              <a:off x="239378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1"/>
            <p:cNvSpPr/>
            <p:nvPr/>
          </p:nvSpPr>
          <p:spPr>
            <a:xfrm>
              <a:off x="2541576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2"/>
            <p:cNvSpPr/>
            <p:nvPr/>
          </p:nvSpPr>
          <p:spPr>
            <a:xfrm>
              <a:off x="209820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3"/>
            <p:cNvSpPr/>
            <p:nvPr/>
          </p:nvSpPr>
          <p:spPr>
            <a:xfrm>
              <a:off x="206864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4"/>
            <p:cNvSpPr/>
            <p:nvPr/>
          </p:nvSpPr>
          <p:spPr>
            <a:xfrm>
              <a:off x="2009531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5"/>
            <p:cNvSpPr/>
            <p:nvPr/>
          </p:nvSpPr>
          <p:spPr>
            <a:xfrm>
              <a:off x="248246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6"/>
            <p:cNvSpPr/>
            <p:nvPr/>
          </p:nvSpPr>
          <p:spPr>
            <a:xfrm>
              <a:off x="2068647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7"/>
            <p:cNvSpPr/>
            <p:nvPr/>
          </p:nvSpPr>
          <p:spPr>
            <a:xfrm>
              <a:off x="209820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8"/>
            <p:cNvSpPr/>
            <p:nvPr/>
          </p:nvSpPr>
          <p:spPr>
            <a:xfrm>
              <a:off x="197997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89"/>
            <p:cNvSpPr/>
            <p:nvPr/>
          </p:nvSpPr>
          <p:spPr>
            <a:xfrm>
              <a:off x="224599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0"/>
            <p:cNvSpPr/>
            <p:nvPr/>
          </p:nvSpPr>
          <p:spPr>
            <a:xfrm>
              <a:off x="218687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1"/>
            <p:cNvSpPr/>
            <p:nvPr/>
          </p:nvSpPr>
          <p:spPr>
            <a:xfrm>
              <a:off x="224599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2"/>
            <p:cNvSpPr/>
            <p:nvPr/>
          </p:nvSpPr>
          <p:spPr>
            <a:xfrm>
              <a:off x="192085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3"/>
            <p:cNvSpPr/>
            <p:nvPr/>
          </p:nvSpPr>
          <p:spPr>
            <a:xfrm>
              <a:off x="221643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4"/>
            <p:cNvSpPr/>
            <p:nvPr/>
          </p:nvSpPr>
          <p:spPr>
            <a:xfrm>
              <a:off x="2186879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5"/>
            <p:cNvSpPr/>
            <p:nvPr/>
          </p:nvSpPr>
          <p:spPr>
            <a:xfrm>
              <a:off x="218687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6"/>
            <p:cNvSpPr/>
            <p:nvPr/>
          </p:nvSpPr>
          <p:spPr>
            <a:xfrm>
              <a:off x="2068647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7"/>
            <p:cNvSpPr/>
            <p:nvPr/>
          </p:nvSpPr>
          <p:spPr>
            <a:xfrm>
              <a:off x="212776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8"/>
            <p:cNvSpPr/>
            <p:nvPr/>
          </p:nvSpPr>
          <p:spPr>
            <a:xfrm>
              <a:off x="2039089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799"/>
            <p:cNvSpPr/>
            <p:nvPr/>
          </p:nvSpPr>
          <p:spPr>
            <a:xfrm>
              <a:off x="195041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0"/>
            <p:cNvSpPr/>
            <p:nvPr/>
          </p:nvSpPr>
          <p:spPr>
            <a:xfrm>
              <a:off x="2727472" y="336755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1"/>
            <p:cNvSpPr/>
            <p:nvPr/>
          </p:nvSpPr>
          <p:spPr>
            <a:xfrm>
              <a:off x="2822767" y="3550167"/>
              <a:ext cx="958626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804" name="pl802"/>
            <p:cNvSpPr/>
            <p:nvPr/>
          </p:nvSpPr>
          <p:spPr>
            <a:xfrm>
              <a:off x="3997391" y="336755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3"/>
            <p:cNvSpPr/>
            <p:nvPr/>
          </p:nvSpPr>
          <p:spPr>
            <a:xfrm>
              <a:off x="4089465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4"/>
            <p:cNvSpPr/>
            <p:nvPr/>
          </p:nvSpPr>
          <p:spPr>
            <a:xfrm>
              <a:off x="408946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5"/>
            <p:cNvSpPr/>
            <p:nvPr/>
          </p:nvSpPr>
          <p:spPr>
            <a:xfrm>
              <a:off x="407142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6"/>
            <p:cNvSpPr/>
            <p:nvPr/>
          </p:nvSpPr>
          <p:spPr>
            <a:xfrm>
              <a:off x="410750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7"/>
            <p:cNvSpPr/>
            <p:nvPr/>
          </p:nvSpPr>
          <p:spPr>
            <a:xfrm>
              <a:off x="4089465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8"/>
            <p:cNvSpPr/>
            <p:nvPr/>
          </p:nvSpPr>
          <p:spPr>
            <a:xfrm>
              <a:off x="4143571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09"/>
            <p:cNvSpPr/>
            <p:nvPr/>
          </p:nvSpPr>
          <p:spPr>
            <a:xfrm>
              <a:off x="408946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0"/>
            <p:cNvSpPr/>
            <p:nvPr/>
          </p:nvSpPr>
          <p:spPr>
            <a:xfrm>
              <a:off x="410750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1"/>
            <p:cNvSpPr/>
            <p:nvPr/>
          </p:nvSpPr>
          <p:spPr>
            <a:xfrm>
              <a:off x="4089465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2"/>
            <p:cNvSpPr/>
            <p:nvPr/>
          </p:nvSpPr>
          <p:spPr>
            <a:xfrm>
              <a:off x="410750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3"/>
            <p:cNvSpPr/>
            <p:nvPr/>
          </p:nvSpPr>
          <p:spPr>
            <a:xfrm>
              <a:off x="410750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4"/>
            <p:cNvSpPr/>
            <p:nvPr/>
          </p:nvSpPr>
          <p:spPr>
            <a:xfrm>
              <a:off x="412553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5"/>
            <p:cNvSpPr/>
            <p:nvPr/>
          </p:nvSpPr>
          <p:spPr>
            <a:xfrm>
              <a:off x="408946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6"/>
            <p:cNvSpPr/>
            <p:nvPr/>
          </p:nvSpPr>
          <p:spPr>
            <a:xfrm>
              <a:off x="40353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7"/>
            <p:cNvSpPr/>
            <p:nvPr/>
          </p:nvSpPr>
          <p:spPr>
            <a:xfrm>
              <a:off x="4053394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8"/>
            <p:cNvSpPr/>
            <p:nvPr/>
          </p:nvSpPr>
          <p:spPr>
            <a:xfrm>
              <a:off x="4107500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19"/>
            <p:cNvSpPr/>
            <p:nvPr/>
          </p:nvSpPr>
          <p:spPr>
            <a:xfrm>
              <a:off x="4071429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0"/>
            <p:cNvSpPr/>
            <p:nvPr/>
          </p:nvSpPr>
          <p:spPr>
            <a:xfrm>
              <a:off x="4089465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1"/>
            <p:cNvSpPr/>
            <p:nvPr/>
          </p:nvSpPr>
          <p:spPr>
            <a:xfrm>
              <a:off x="4143571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2"/>
            <p:cNvSpPr/>
            <p:nvPr/>
          </p:nvSpPr>
          <p:spPr>
            <a:xfrm>
              <a:off x="410750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3"/>
            <p:cNvSpPr/>
            <p:nvPr/>
          </p:nvSpPr>
          <p:spPr>
            <a:xfrm>
              <a:off x="4143571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4"/>
            <p:cNvSpPr/>
            <p:nvPr/>
          </p:nvSpPr>
          <p:spPr>
            <a:xfrm>
              <a:off x="410750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5"/>
            <p:cNvSpPr/>
            <p:nvPr/>
          </p:nvSpPr>
          <p:spPr>
            <a:xfrm>
              <a:off x="4017323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6"/>
            <p:cNvSpPr/>
            <p:nvPr/>
          </p:nvSpPr>
          <p:spPr>
            <a:xfrm>
              <a:off x="414357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7"/>
            <p:cNvSpPr/>
            <p:nvPr/>
          </p:nvSpPr>
          <p:spPr>
            <a:xfrm>
              <a:off x="4179642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8"/>
            <p:cNvSpPr/>
            <p:nvPr/>
          </p:nvSpPr>
          <p:spPr>
            <a:xfrm>
              <a:off x="412553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29"/>
            <p:cNvSpPr/>
            <p:nvPr/>
          </p:nvSpPr>
          <p:spPr>
            <a:xfrm>
              <a:off x="412553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0"/>
            <p:cNvSpPr/>
            <p:nvPr/>
          </p:nvSpPr>
          <p:spPr>
            <a:xfrm>
              <a:off x="410750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1"/>
            <p:cNvSpPr/>
            <p:nvPr/>
          </p:nvSpPr>
          <p:spPr>
            <a:xfrm>
              <a:off x="408946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2"/>
            <p:cNvSpPr/>
            <p:nvPr/>
          </p:nvSpPr>
          <p:spPr>
            <a:xfrm>
              <a:off x="412553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3"/>
            <p:cNvSpPr/>
            <p:nvPr/>
          </p:nvSpPr>
          <p:spPr>
            <a:xfrm>
              <a:off x="412553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4"/>
            <p:cNvSpPr/>
            <p:nvPr/>
          </p:nvSpPr>
          <p:spPr>
            <a:xfrm>
              <a:off x="410750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5"/>
            <p:cNvSpPr/>
            <p:nvPr/>
          </p:nvSpPr>
          <p:spPr>
            <a:xfrm>
              <a:off x="4107500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6"/>
            <p:cNvSpPr/>
            <p:nvPr/>
          </p:nvSpPr>
          <p:spPr>
            <a:xfrm>
              <a:off x="4089465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7"/>
            <p:cNvSpPr/>
            <p:nvPr/>
          </p:nvSpPr>
          <p:spPr>
            <a:xfrm>
              <a:off x="410750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8"/>
            <p:cNvSpPr/>
            <p:nvPr/>
          </p:nvSpPr>
          <p:spPr>
            <a:xfrm>
              <a:off x="405339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39"/>
            <p:cNvSpPr/>
            <p:nvPr/>
          </p:nvSpPr>
          <p:spPr>
            <a:xfrm>
              <a:off x="4071429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0"/>
            <p:cNvSpPr/>
            <p:nvPr/>
          </p:nvSpPr>
          <p:spPr>
            <a:xfrm>
              <a:off x="4089465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1"/>
            <p:cNvSpPr/>
            <p:nvPr/>
          </p:nvSpPr>
          <p:spPr>
            <a:xfrm>
              <a:off x="407142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2"/>
            <p:cNvSpPr/>
            <p:nvPr/>
          </p:nvSpPr>
          <p:spPr>
            <a:xfrm>
              <a:off x="410750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3"/>
            <p:cNvSpPr/>
            <p:nvPr/>
          </p:nvSpPr>
          <p:spPr>
            <a:xfrm>
              <a:off x="4071429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4"/>
            <p:cNvSpPr/>
            <p:nvPr/>
          </p:nvSpPr>
          <p:spPr>
            <a:xfrm>
              <a:off x="4071429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5"/>
            <p:cNvSpPr/>
            <p:nvPr/>
          </p:nvSpPr>
          <p:spPr>
            <a:xfrm>
              <a:off x="407142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6"/>
            <p:cNvSpPr/>
            <p:nvPr/>
          </p:nvSpPr>
          <p:spPr>
            <a:xfrm>
              <a:off x="4125535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7"/>
            <p:cNvSpPr/>
            <p:nvPr/>
          </p:nvSpPr>
          <p:spPr>
            <a:xfrm>
              <a:off x="4179642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8"/>
            <p:cNvSpPr/>
            <p:nvPr/>
          </p:nvSpPr>
          <p:spPr>
            <a:xfrm>
              <a:off x="408946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49"/>
            <p:cNvSpPr/>
            <p:nvPr/>
          </p:nvSpPr>
          <p:spPr>
            <a:xfrm>
              <a:off x="4125535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0"/>
            <p:cNvSpPr/>
            <p:nvPr/>
          </p:nvSpPr>
          <p:spPr>
            <a:xfrm>
              <a:off x="408946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1"/>
            <p:cNvSpPr/>
            <p:nvPr/>
          </p:nvSpPr>
          <p:spPr>
            <a:xfrm>
              <a:off x="410750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2"/>
            <p:cNvSpPr/>
            <p:nvPr/>
          </p:nvSpPr>
          <p:spPr>
            <a:xfrm>
              <a:off x="4089465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3"/>
            <p:cNvSpPr/>
            <p:nvPr/>
          </p:nvSpPr>
          <p:spPr>
            <a:xfrm>
              <a:off x="468463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4"/>
            <p:cNvSpPr/>
            <p:nvPr/>
          </p:nvSpPr>
          <p:spPr>
            <a:xfrm>
              <a:off x="4648563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5"/>
            <p:cNvSpPr/>
            <p:nvPr/>
          </p:nvSpPr>
          <p:spPr>
            <a:xfrm>
              <a:off x="472070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6"/>
            <p:cNvSpPr/>
            <p:nvPr/>
          </p:nvSpPr>
          <p:spPr>
            <a:xfrm>
              <a:off x="455838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7"/>
            <p:cNvSpPr/>
            <p:nvPr/>
          </p:nvSpPr>
          <p:spPr>
            <a:xfrm>
              <a:off x="4666598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8"/>
            <p:cNvSpPr/>
            <p:nvPr/>
          </p:nvSpPr>
          <p:spPr>
            <a:xfrm>
              <a:off x="464856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59"/>
            <p:cNvSpPr/>
            <p:nvPr/>
          </p:nvSpPr>
          <p:spPr>
            <a:xfrm>
              <a:off x="4684634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0"/>
            <p:cNvSpPr/>
            <p:nvPr/>
          </p:nvSpPr>
          <p:spPr>
            <a:xfrm>
              <a:off x="4432138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1"/>
            <p:cNvSpPr/>
            <p:nvPr/>
          </p:nvSpPr>
          <p:spPr>
            <a:xfrm>
              <a:off x="4666598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2"/>
            <p:cNvSpPr/>
            <p:nvPr/>
          </p:nvSpPr>
          <p:spPr>
            <a:xfrm>
              <a:off x="4540350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3"/>
            <p:cNvSpPr/>
            <p:nvPr/>
          </p:nvSpPr>
          <p:spPr>
            <a:xfrm>
              <a:off x="4468209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4"/>
            <p:cNvSpPr/>
            <p:nvPr/>
          </p:nvSpPr>
          <p:spPr>
            <a:xfrm>
              <a:off x="459445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5"/>
            <p:cNvSpPr/>
            <p:nvPr/>
          </p:nvSpPr>
          <p:spPr>
            <a:xfrm>
              <a:off x="455838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6"/>
            <p:cNvSpPr/>
            <p:nvPr/>
          </p:nvSpPr>
          <p:spPr>
            <a:xfrm>
              <a:off x="468463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7"/>
            <p:cNvSpPr/>
            <p:nvPr/>
          </p:nvSpPr>
          <p:spPr>
            <a:xfrm>
              <a:off x="448624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8"/>
            <p:cNvSpPr/>
            <p:nvPr/>
          </p:nvSpPr>
          <p:spPr>
            <a:xfrm>
              <a:off x="463052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69"/>
            <p:cNvSpPr/>
            <p:nvPr/>
          </p:nvSpPr>
          <p:spPr>
            <a:xfrm>
              <a:off x="464856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0"/>
            <p:cNvSpPr/>
            <p:nvPr/>
          </p:nvSpPr>
          <p:spPr>
            <a:xfrm>
              <a:off x="4576421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1"/>
            <p:cNvSpPr/>
            <p:nvPr/>
          </p:nvSpPr>
          <p:spPr>
            <a:xfrm>
              <a:off x="4648563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2"/>
            <p:cNvSpPr/>
            <p:nvPr/>
          </p:nvSpPr>
          <p:spPr>
            <a:xfrm>
              <a:off x="454035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3"/>
            <p:cNvSpPr/>
            <p:nvPr/>
          </p:nvSpPr>
          <p:spPr>
            <a:xfrm>
              <a:off x="470266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4"/>
            <p:cNvSpPr/>
            <p:nvPr/>
          </p:nvSpPr>
          <p:spPr>
            <a:xfrm>
              <a:off x="455838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5"/>
            <p:cNvSpPr/>
            <p:nvPr/>
          </p:nvSpPr>
          <p:spPr>
            <a:xfrm>
              <a:off x="4720705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6"/>
            <p:cNvSpPr/>
            <p:nvPr/>
          </p:nvSpPr>
          <p:spPr>
            <a:xfrm>
              <a:off x="4684634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7"/>
            <p:cNvSpPr/>
            <p:nvPr/>
          </p:nvSpPr>
          <p:spPr>
            <a:xfrm>
              <a:off x="4612492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8"/>
            <p:cNvSpPr/>
            <p:nvPr/>
          </p:nvSpPr>
          <p:spPr>
            <a:xfrm>
              <a:off x="463052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79"/>
            <p:cNvSpPr/>
            <p:nvPr/>
          </p:nvSpPr>
          <p:spPr>
            <a:xfrm>
              <a:off x="4702669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0"/>
            <p:cNvSpPr/>
            <p:nvPr/>
          </p:nvSpPr>
          <p:spPr>
            <a:xfrm>
              <a:off x="473874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1"/>
            <p:cNvSpPr/>
            <p:nvPr/>
          </p:nvSpPr>
          <p:spPr>
            <a:xfrm>
              <a:off x="4648563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2"/>
            <p:cNvSpPr/>
            <p:nvPr/>
          </p:nvSpPr>
          <p:spPr>
            <a:xfrm>
              <a:off x="4468209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3"/>
            <p:cNvSpPr/>
            <p:nvPr/>
          </p:nvSpPr>
          <p:spPr>
            <a:xfrm>
              <a:off x="4522315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4"/>
            <p:cNvSpPr/>
            <p:nvPr/>
          </p:nvSpPr>
          <p:spPr>
            <a:xfrm>
              <a:off x="4504280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5"/>
            <p:cNvSpPr/>
            <p:nvPr/>
          </p:nvSpPr>
          <p:spPr>
            <a:xfrm>
              <a:off x="4540350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6"/>
            <p:cNvSpPr/>
            <p:nvPr/>
          </p:nvSpPr>
          <p:spPr>
            <a:xfrm>
              <a:off x="475677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7"/>
            <p:cNvSpPr/>
            <p:nvPr/>
          </p:nvSpPr>
          <p:spPr>
            <a:xfrm>
              <a:off x="4648563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8"/>
            <p:cNvSpPr/>
            <p:nvPr/>
          </p:nvSpPr>
          <p:spPr>
            <a:xfrm>
              <a:off x="464856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89"/>
            <p:cNvSpPr/>
            <p:nvPr/>
          </p:nvSpPr>
          <p:spPr>
            <a:xfrm>
              <a:off x="468463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0"/>
            <p:cNvSpPr/>
            <p:nvPr/>
          </p:nvSpPr>
          <p:spPr>
            <a:xfrm>
              <a:off x="4630528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1"/>
            <p:cNvSpPr/>
            <p:nvPr/>
          </p:nvSpPr>
          <p:spPr>
            <a:xfrm>
              <a:off x="457642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2"/>
            <p:cNvSpPr/>
            <p:nvPr/>
          </p:nvSpPr>
          <p:spPr>
            <a:xfrm>
              <a:off x="455838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3"/>
            <p:cNvSpPr/>
            <p:nvPr/>
          </p:nvSpPr>
          <p:spPr>
            <a:xfrm>
              <a:off x="4630528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4"/>
            <p:cNvSpPr/>
            <p:nvPr/>
          </p:nvSpPr>
          <p:spPr>
            <a:xfrm>
              <a:off x="466659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5"/>
            <p:cNvSpPr/>
            <p:nvPr/>
          </p:nvSpPr>
          <p:spPr>
            <a:xfrm>
              <a:off x="455838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6"/>
            <p:cNvSpPr/>
            <p:nvPr/>
          </p:nvSpPr>
          <p:spPr>
            <a:xfrm>
              <a:off x="4432138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7"/>
            <p:cNvSpPr/>
            <p:nvPr/>
          </p:nvSpPr>
          <p:spPr>
            <a:xfrm>
              <a:off x="4594457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8"/>
            <p:cNvSpPr/>
            <p:nvPr/>
          </p:nvSpPr>
          <p:spPr>
            <a:xfrm>
              <a:off x="459445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899"/>
            <p:cNvSpPr/>
            <p:nvPr/>
          </p:nvSpPr>
          <p:spPr>
            <a:xfrm>
              <a:off x="459445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0"/>
            <p:cNvSpPr/>
            <p:nvPr/>
          </p:nvSpPr>
          <p:spPr>
            <a:xfrm>
              <a:off x="4612492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1"/>
            <p:cNvSpPr/>
            <p:nvPr/>
          </p:nvSpPr>
          <p:spPr>
            <a:xfrm>
              <a:off x="437803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2"/>
            <p:cNvSpPr/>
            <p:nvPr/>
          </p:nvSpPr>
          <p:spPr>
            <a:xfrm>
              <a:off x="457642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3"/>
            <p:cNvSpPr/>
            <p:nvPr/>
          </p:nvSpPr>
          <p:spPr>
            <a:xfrm>
              <a:off x="4919095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4"/>
            <p:cNvSpPr/>
            <p:nvPr/>
          </p:nvSpPr>
          <p:spPr>
            <a:xfrm>
              <a:off x="475677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5"/>
            <p:cNvSpPr/>
            <p:nvPr/>
          </p:nvSpPr>
          <p:spPr>
            <a:xfrm>
              <a:off x="490105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6"/>
            <p:cNvSpPr/>
            <p:nvPr/>
          </p:nvSpPr>
          <p:spPr>
            <a:xfrm>
              <a:off x="4846953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7"/>
            <p:cNvSpPr/>
            <p:nvPr/>
          </p:nvSpPr>
          <p:spPr>
            <a:xfrm>
              <a:off x="488302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8"/>
            <p:cNvSpPr/>
            <p:nvPr/>
          </p:nvSpPr>
          <p:spPr>
            <a:xfrm>
              <a:off x="502730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09"/>
            <p:cNvSpPr/>
            <p:nvPr/>
          </p:nvSpPr>
          <p:spPr>
            <a:xfrm>
              <a:off x="4648563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0"/>
            <p:cNvSpPr/>
            <p:nvPr/>
          </p:nvSpPr>
          <p:spPr>
            <a:xfrm>
              <a:off x="497320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1"/>
            <p:cNvSpPr/>
            <p:nvPr/>
          </p:nvSpPr>
          <p:spPr>
            <a:xfrm>
              <a:off x="4883024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2"/>
            <p:cNvSpPr/>
            <p:nvPr/>
          </p:nvSpPr>
          <p:spPr>
            <a:xfrm>
              <a:off x="4937130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3"/>
            <p:cNvSpPr/>
            <p:nvPr/>
          </p:nvSpPr>
          <p:spPr>
            <a:xfrm>
              <a:off x="475677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4"/>
            <p:cNvSpPr/>
            <p:nvPr/>
          </p:nvSpPr>
          <p:spPr>
            <a:xfrm>
              <a:off x="479284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5"/>
            <p:cNvSpPr/>
            <p:nvPr/>
          </p:nvSpPr>
          <p:spPr>
            <a:xfrm>
              <a:off x="48289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6"/>
            <p:cNvSpPr/>
            <p:nvPr/>
          </p:nvSpPr>
          <p:spPr>
            <a:xfrm>
              <a:off x="473874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7"/>
            <p:cNvSpPr/>
            <p:nvPr/>
          </p:nvSpPr>
          <p:spPr>
            <a:xfrm>
              <a:off x="475677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8"/>
            <p:cNvSpPr/>
            <p:nvPr/>
          </p:nvSpPr>
          <p:spPr>
            <a:xfrm>
              <a:off x="479284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19"/>
            <p:cNvSpPr/>
            <p:nvPr/>
          </p:nvSpPr>
          <p:spPr>
            <a:xfrm>
              <a:off x="482891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0"/>
            <p:cNvSpPr/>
            <p:nvPr/>
          </p:nvSpPr>
          <p:spPr>
            <a:xfrm>
              <a:off x="5045343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1"/>
            <p:cNvSpPr/>
            <p:nvPr/>
          </p:nvSpPr>
          <p:spPr>
            <a:xfrm>
              <a:off x="5081413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2"/>
            <p:cNvSpPr/>
            <p:nvPr/>
          </p:nvSpPr>
          <p:spPr>
            <a:xfrm>
              <a:off x="4738740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3"/>
            <p:cNvSpPr/>
            <p:nvPr/>
          </p:nvSpPr>
          <p:spPr>
            <a:xfrm>
              <a:off x="486498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4"/>
            <p:cNvSpPr/>
            <p:nvPr/>
          </p:nvSpPr>
          <p:spPr>
            <a:xfrm>
              <a:off x="472070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5"/>
            <p:cNvSpPr/>
            <p:nvPr/>
          </p:nvSpPr>
          <p:spPr>
            <a:xfrm>
              <a:off x="504534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6"/>
            <p:cNvSpPr/>
            <p:nvPr/>
          </p:nvSpPr>
          <p:spPr>
            <a:xfrm>
              <a:off x="472070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7"/>
            <p:cNvSpPr/>
            <p:nvPr/>
          </p:nvSpPr>
          <p:spPr>
            <a:xfrm>
              <a:off x="486498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8"/>
            <p:cNvSpPr/>
            <p:nvPr/>
          </p:nvSpPr>
          <p:spPr>
            <a:xfrm>
              <a:off x="4919095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29"/>
            <p:cNvSpPr/>
            <p:nvPr/>
          </p:nvSpPr>
          <p:spPr>
            <a:xfrm>
              <a:off x="4702669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0"/>
            <p:cNvSpPr/>
            <p:nvPr/>
          </p:nvSpPr>
          <p:spPr>
            <a:xfrm>
              <a:off x="472070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1"/>
            <p:cNvSpPr/>
            <p:nvPr/>
          </p:nvSpPr>
          <p:spPr>
            <a:xfrm>
              <a:off x="484695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2"/>
            <p:cNvSpPr/>
            <p:nvPr/>
          </p:nvSpPr>
          <p:spPr>
            <a:xfrm>
              <a:off x="488302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3"/>
            <p:cNvSpPr/>
            <p:nvPr/>
          </p:nvSpPr>
          <p:spPr>
            <a:xfrm>
              <a:off x="493713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4"/>
            <p:cNvSpPr/>
            <p:nvPr/>
          </p:nvSpPr>
          <p:spPr>
            <a:xfrm>
              <a:off x="4991236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5"/>
            <p:cNvSpPr/>
            <p:nvPr/>
          </p:nvSpPr>
          <p:spPr>
            <a:xfrm>
              <a:off x="4846953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6"/>
            <p:cNvSpPr/>
            <p:nvPr/>
          </p:nvSpPr>
          <p:spPr>
            <a:xfrm>
              <a:off x="475677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7"/>
            <p:cNvSpPr/>
            <p:nvPr/>
          </p:nvSpPr>
          <p:spPr>
            <a:xfrm>
              <a:off x="4846953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8"/>
            <p:cNvSpPr/>
            <p:nvPr/>
          </p:nvSpPr>
          <p:spPr>
            <a:xfrm>
              <a:off x="493713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39"/>
            <p:cNvSpPr/>
            <p:nvPr/>
          </p:nvSpPr>
          <p:spPr>
            <a:xfrm>
              <a:off x="484695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0"/>
            <p:cNvSpPr/>
            <p:nvPr/>
          </p:nvSpPr>
          <p:spPr>
            <a:xfrm>
              <a:off x="4828917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1"/>
            <p:cNvSpPr/>
            <p:nvPr/>
          </p:nvSpPr>
          <p:spPr>
            <a:xfrm>
              <a:off x="470266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2"/>
            <p:cNvSpPr/>
            <p:nvPr/>
          </p:nvSpPr>
          <p:spPr>
            <a:xfrm>
              <a:off x="4810882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3"/>
            <p:cNvSpPr/>
            <p:nvPr/>
          </p:nvSpPr>
          <p:spPr>
            <a:xfrm>
              <a:off x="4846953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4"/>
            <p:cNvSpPr/>
            <p:nvPr/>
          </p:nvSpPr>
          <p:spPr>
            <a:xfrm>
              <a:off x="475677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5"/>
            <p:cNvSpPr/>
            <p:nvPr/>
          </p:nvSpPr>
          <p:spPr>
            <a:xfrm>
              <a:off x="475677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6"/>
            <p:cNvSpPr/>
            <p:nvPr/>
          </p:nvSpPr>
          <p:spPr>
            <a:xfrm>
              <a:off x="490105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7"/>
            <p:cNvSpPr/>
            <p:nvPr/>
          </p:nvSpPr>
          <p:spPr>
            <a:xfrm>
              <a:off x="486498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8"/>
            <p:cNvSpPr/>
            <p:nvPr/>
          </p:nvSpPr>
          <p:spPr>
            <a:xfrm>
              <a:off x="477481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49"/>
            <p:cNvSpPr/>
            <p:nvPr/>
          </p:nvSpPr>
          <p:spPr>
            <a:xfrm>
              <a:off x="4738740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0"/>
            <p:cNvSpPr/>
            <p:nvPr/>
          </p:nvSpPr>
          <p:spPr>
            <a:xfrm>
              <a:off x="477481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1"/>
            <p:cNvSpPr/>
            <p:nvPr/>
          </p:nvSpPr>
          <p:spPr>
            <a:xfrm>
              <a:off x="4810882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2"/>
            <p:cNvSpPr/>
            <p:nvPr/>
          </p:nvSpPr>
          <p:spPr>
            <a:xfrm>
              <a:off x="475677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3"/>
            <p:cNvSpPr/>
            <p:nvPr/>
          </p:nvSpPr>
          <p:spPr>
            <a:xfrm>
              <a:off x="5267309" y="336755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4"/>
            <p:cNvSpPr/>
            <p:nvPr/>
          </p:nvSpPr>
          <p:spPr>
            <a:xfrm>
              <a:off x="5331579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5"/>
            <p:cNvSpPr/>
            <p:nvPr/>
          </p:nvSpPr>
          <p:spPr>
            <a:xfrm>
              <a:off x="533157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6"/>
            <p:cNvSpPr/>
            <p:nvPr/>
          </p:nvSpPr>
          <p:spPr>
            <a:xfrm>
              <a:off x="533157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7"/>
            <p:cNvSpPr/>
            <p:nvPr/>
          </p:nvSpPr>
          <p:spPr>
            <a:xfrm>
              <a:off x="533157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8"/>
            <p:cNvSpPr/>
            <p:nvPr/>
          </p:nvSpPr>
          <p:spPr>
            <a:xfrm>
              <a:off x="5331579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59"/>
            <p:cNvSpPr/>
            <p:nvPr/>
          </p:nvSpPr>
          <p:spPr>
            <a:xfrm>
              <a:off x="5420253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0"/>
            <p:cNvSpPr/>
            <p:nvPr/>
          </p:nvSpPr>
          <p:spPr>
            <a:xfrm>
              <a:off x="537591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1"/>
            <p:cNvSpPr/>
            <p:nvPr/>
          </p:nvSpPr>
          <p:spPr>
            <a:xfrm>
              <a:off x="5331579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2"/>
            <p:cNvSpPr/>
            <p:nvPr/>
          </p:nvSpPr>
          <p:spPr>
            <a:xfrm>
              <a:off x="5331579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3"/>
            <p:cNvSpPr/>
            <p:nvPr/>
          </p:nvSpPr>
          <p:spPr>
            <a:xfrm>
              <a:off x="528724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4"/>
            <p:cNvSpPr/>
            <p:nvPr/>
          </p:nvSpPr>
          <p:spPr>
            <a:xfrm>
              <a:off x="5331579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5"/>
            <p:cNvSpPr/>
            <p:nvPr/>
          </p:nvSpPr>
          <p:spPr>
            <a:xfrm>
              <a:off x="5331579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6"/>
            <p:cNvSpPr/>
            <p:nvPr/>
          </p:nvSpPr>
          <p:spPr>
            <a:xfrm>
              <a:off x="528724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7"/>
            <p:cNvSpPr/>
            <p:nvPr/>
          </p:nvSpPr>
          <p:spPr>
            <a:xfrm>
              <a:off x="528724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8"/>
            <p:cNvSpPr/>
            <p:nvPr/>
          </p:nvSpPr>
          <p:spPr>
            <a:xfrm>
              <a:off x="5331579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69"/>
            <p:cNvSpPr/>
            <p:nvPr/>
          </p:nvSpPr>
          <p:spPr>
            <a:xfrm>
              <a:off x="5420253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0"/>
            <p:cNvSpPr/>
            <p:nvPr/>
          </p:nvSpPr>
          <p:spPr>
            <a:xfrm>
              <a:off x="5420253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1"/>
            <p:cNvSpPr/>
            <p:nvPr/>
          </p:nvSpPr>
          <p:spPr>
            <a:xfrm>
              <a:off x="5375916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2"/>
            <p:cNvSpPr/>
            <p:nvPr/>
          </p:nvSpPr>
          <p:spPr>
            <a:xfrm>
              <a:off x="5375916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3"/>
            <p:cNvSpPr/>
            <p:nvPr/>
          </p:nvSpPr>
          <p:spPr>
            <a:xfrm>
              <a:off x="5375916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4"/>
            <p:cNvSpPr/>
            <p:nvPr/>
          </p:nvSpPr>
          <p:spPr>
            <a:xfrm>
              <a:off x="5331579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5"/>
            <p:cNvSpPr/>
            <p:nvPr/>
          </p:nvSpPr>
          <p:spPr>
            <a:xfrm>
              <a:off x="5420253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6"/>
            <p:cNvSpPr/>
            <p:nvPr/>
          </p:nvSpPr>
          <p:spPr>
            <a:xfrm>
              <a:off x="5331579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7"/>
            <p:cNvSpPr/>
            <p:nvPr/>
          </p:nvSpPr>
          <p:spPr>
            <a:xfrm>
              <a:off x="5464590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8"/>
            <p:cNvSpPr/>
            <p:nvPr/>
          </p:nvSpPr>
          <p:spPr>
            <a:xfrm>
              <a:off x="5331579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79"/>
            <p:cNvSpPr/>
            <p:nvPr/>
          </p:nvSpPr>
          <p:spPr>
            <a:xfrm>
              <a:off x="533157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0"/>
            <p:cNvSpPr/>
            <p:nvPr/>
          </p:nvSpPr>
          <p:spPr>
            <a:xfrm>
              <a:off x="542025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1"/>
            <p:cNvSpPr/>
            <p:nvPr/>
          </p:nvSpPr>
          <p:spPr>
            <a:xfrm>
              <a:off x="5331579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2"/>
            <p:cNvSpPr/>
            <p:nvPr/>
          </p:nvSpPr>
          <p:spPr>
            <a:xfrm>
              <a:off x="5331579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3"/>
            <p:cNvSpPr/>
            <p:nvPr/>
          </p:nvSpPr>
          <p:spPr>
            <a:xfrm>
              <a:off x="533157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4"/>
            <p:cNvSpPr/>
            <p:nvPr/>
          </p:nvSpPr>
          <p:spPr>
            <a:xfrm>
              <a:off x="533157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5"/>
            <p:cNvSpPr/>
            <p:nvPr/>
          </p:nvSpPr>
          <p:spPr>
            <a:xfrm>
              <a:off x="5420253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6"/>
            <p:cNvSpPr/>
            <p:nvPr/>
          </p:nvSpPr>
          <p:spPr>
            <a:xfrm>
              <a:off x="5287241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7"/>
            <p:cNvSpPr/>
            <p:nvPr/>
          </p:nvSpPr>
          <p:spPr>
            <a:xfrm>
              <a:off x="5331579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8"/>
            <p:cNvSpPr/>
            <p:nvPr/>
          </p:nvSpPr>
          <p:spPr>
            <a:xfrm>
              <a:off x="5331579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89"/>
            <p:cNvSpPr/>
            <p:nvPr/>
          </p:nvSpPr>
          <p:spPr>
            <a:xfrm>
              <a:off x="533157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0"/>
            <p:cNvSpPr/>
            <p:nvPr/>
          </p:nvSpPr>
          <p:spPr>
            <a:xfrm>
              <a:off x="5331579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1"/>
            <p:cNvSpPr/>
            <p:nvPr/>
          </p:nvSpPr>
          <p:spPr>
            <a:xfrm>
              <a:off x="5287241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2"/>
            <p:cNvSpPr/>
            <p:nvPr/>
          </p:nvSpPr>
          <p:spPr>
            <a:xfrm>
              <a:off x="5331579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3"/>
            <p:cNvSpPr/>
            <p:nvPr/>
          </p:nvSpPr>
          <p:spPr>
            <a:xfrm>
              <a:off x="5331579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4"/>
            <p:cNvSpPr/>
            <p:nvPr/>
          </p:nvSpPr>
          <p:spPr>
            <a:xfrm>
              <a:off x="5375916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5"/>
            <p:cNvSpPr/>
            <p:nvPr/>
          </p:nvSpPr>
          <p:spPr>
            <a:xfrm>
              <a:off x="537591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6"/>
            <p:cNvSpPr/>
            <p:nvPr/>
          </p:nvSpPr>
          <p:spPr>
            <a:xfrm>
              <a:off x="533157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7"/>
            <p:cNvSpPr/>
            <p:nvPr/>
          </p:nvSpPr>
          <p:spPr>
            <a:xfrm>
              <a:off x="5508927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8"/>
            <p:cNvSpPr/>
            <p:nvPr/>
          </p:nvSpPr>
          <p:spPr>
            <a:xfrm>
              <a:off x="5420253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999"/>
            <p:cNvSpPr/>
            <p:nvPr/>
          </p:nvSpPr>
          <p:spPr>
            <a:xfrm>
              <a:off x="537591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0"/>
            <p:cNvSpPr/>
            <p:nvPr/>
          </p:nvSpPr>
          <p:spPr>
            <a:xfrm>
              <a:off x="5331579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1"/>
            <p:cNvSpPr/>
            <p:nvPr/>
          </p:nvSpPr>
          <p:spPr>
            <a:xfrm>
              <a:off x="5331579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2"/>
            <p:cNvSpPr/>
            <p:nvPr/>
          </p:nvSpPr>
          <p:spPr>
            <a:xfrm>
              <a:off x="5331579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3"/>
            <p:cNvSpPr/>
            <p:nvPr/>
          </p:nvSpPr>
          <p:spPr>
            <a:xfrm>
              <a:off x="5331579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4"/>
            <p:cNvSpPr/>
            <p:nvPr/>
          </p:nvSpPr>
          <p:spPr>
            <a:xfrm>
              <a:off x="5863624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5"/>
            <p:cNvSpPr/>
            <p:nvPr/>
          </p:nvSpPr>
          <p:spPr>
            <a:xfrm>
              <a:off x="5907961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6"/>
            <p:cNvSpPr/>
            <p:nvPr/>
          </p:nvSpPr>
          <p:spPr>
            <a:xfrm>
              <a:off x="590796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7"/>
            <p:cNvSpPr/>
            <p:nvPr/>
          </p:nvSpPr>
          <p:spPr>
            <a:xfrm>
              <a:off x="5819287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8"/>
            <p:cNvSpPr/>
            <p:nvPr/>
          </p:nvSpPr>
          <p:spPr>
            <a:xfrm>
              <a:off x="590796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09"/>
            <p:cNvSpPr/>
            <p:nvPr/>
          </p:nvSpPr>
          <p:spPr>
            <a:xfrm>
              <a:off x="581928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0"/>
            <p:cNvSpPr/>
            <p:nvPr/>
          </p:nvSpPr>
          <p:spPr>
            <a:xfrm>
              <a:off x="5952298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1"/>
            <p:cNvSpPr/>
            <p:nvPr/>
          </p:nvSpPr>
          <p:spPr>
            <a:xfrm>
              <a:off x="5686275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2"/>
            <p:cNvSpPr/>
            <p:nvPr/>
          </p:nvSpPr>
          <p:spPr>
            <a:xfrm>
              <a:off x="581928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3"/>
            <p:cNvSpPr/>
            <p:nvPr/>
          </p:nvSpPr>
          <p:spPr>
            <a:xfrm>
              <a:off x="5863624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4"/>
            <p:cNvSpPr/>
            <p:nvPr/>
          </p:nvSpPr>
          <p:spPr>
            <a:xfrm>
              <a:off x="5686275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5"/>
            <p:cNvSpPr/>
            <p:nvPr/>
          </p:nvSpPr>
          <p:spPr>
            <a:xfrm>
              <a:off x="590796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6"/>
            <p:cNvSpPr/>
            <p:nvPr/>
          </p:nvSpPr>
          <p:spPr>
            <a:xfrm>
              <a:off x="5686275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7"/>
            <p:cNvSpPr/>
            <p:nvPr/>
          </p:nvSpPr>
          <p:spPr>
            <a:xfrm>
              <a:off x="5863624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8"/>
            <p:cNvSpPr/>
            <p:nvPr/>
          </p:nvSpPr>
          <p:spPr>
            <a:xfrm>
              <a:off x="581928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19"/>
            <p:cNvSpPr/>
            <p:nvPr/>
          </p:nvSpPr>
          <p:spPr>
            <a:xfrm>
              <a:off x="586362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0"/>
            <p:cNvSpPr/>
            <p:nvPr/>
          </p:nvSpPr>
          <p:spPr>
            <a:xfrm>
              <a:off x="590796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1"/>
            <p:cNvSpPr/>
            <p:nvPr/>
          </p:nvSpPr>
          <p:spPr>
            <a:xfrm>
              <a:off x="5686275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2"/>
            <p:cNvSpPr/>
            <p:nvPr/>
          </p:nvSpPr>
          <p:spPr>
            <a:xfrm>
              <a:off x="5907961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3"/>
            <p:cNvSpPr/>
            <p:nvPr/>
          </p:nvSpPr>
          <p:spPr>
            <a:xfrm>
              <a:off x="5730613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4"/>
            <p:cNvSpPr/>
            <p:nvPr/>
          </p:nvSpPr>
          <p:spPr>
            <a:xfrm>
              <a:off x="6040972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5"/>
            <p:cNvSpPr/>
            <p:nvPr/>
          </p:nvSpPr>
          <p:spPr>
            <a:xfrm>
              <a:off x="581928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6"/>
            <p:cNvSpPr/>
            <p:nvPr/>
          </p:nvSpPr>
          <p:spPr>
            <a:xfrm>
              <a:off x="590796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7"/>
            <p:cNvSpPr/>
            <p:nvPr/>
          </p:nvSpPr>
          <p:spPr>
            <a:xfrm>
              <a:off x="5774950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8"/>
            <p:cNvSpPr/>
            <p:nvPr/>
          </p:nvSpPr>
          <p:spPr>
            <a:xfrm>
              <a:off x="581928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29"/>
            <p:cNvSpPr/>
            <p:nvPr/>
          </p:nvSpPr>
          <p:spPr>
            <a:xfrm>
              <a:off x="586362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0"/>
            <p:cNvSpPr/>
            <p:nvPr/>
          </p:nvSpPr>
          <p:spPr>
            <a:xfrm>
              <a:off x="5863624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1"/>
            <p:cNvSpPr/>
            <p:nvPr/>
          </p:nvSpPr>
          <p:spPr>
            <a:xfrm>
              <a:off x="5996635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2"/>
            <p:cNvSpPr/>
            <p:nvPr/>
          </p:nvSpPr>
          <p:spPr>
            <a:xfrm>
              <a:off x="590796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3"/>
            <p:cNvSpPr/>
            <p:nvPr/>
          </p:nvSpPr>
          <p:spPr>
            <a:xfrm>
              <a:off x="5686275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4"/>
            <p:cNvSpPr/>
            <p:nvPr/>
          </p:nvSpPr>
          <p:spPr>
            <a:xfrm>
              <a:off x="5730613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5"/>
            <p:cNvSpPr/>
            <p:nvPr/>
          </p:nvSpPr>
          <p:spPr>
            <a:xfrm>
              <a:off x="5686275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6"/>
            <p:cNvSpPr/>
            <p:nvPr/>
          </p:nvSpPr>
          <p:spPr>
            <a:xfrm>
              <a:off x="5774950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7"/>
            <p:cNvSpPr/>
            <p:nvPr/>
          </p:nvSpPr>
          <p:spPr>
            <a:xfrm>
              <a:off x="5952298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8"/>
            <p:cNvSpPr/>
            <p:nvPr/>
          </p:nvSpPr>
          <p:spPr>
            <a:xfrm>
              <a:off x="590796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39"/>
            <p:cNvSpPr/>
            <p:nvPr/>
          </p:nvSpPr>
          <p:spPr>
            <a:xfrm>
              <a:off x="595229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0"/>
            <p:cNvSpPr/>
            <p:nvPr/>
          </p:nvSpPr>
          <p:spPr>
            <a:xfrm>
              <a:off x="590796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1"/>
            <p:cNvSpPr/>
            <p:nvPr/>
          </p:nvSpPr>
          <p:spPr>
            <a:xfrm>
              <a:off x="5819287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2"/>
            <p:cNvSpPr/>
            <p:nvPr/>
          </p:nvSpPr>
          <p:spPr>
            <a:xfrm>
              <a:off x="581928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3"/>
            <p:cNvSpPr/>
            <p:nvPr/>
          </p:nvSpPr>
          <p:spPr>
            <a:xfrm>
              <a:off x="5819287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4"/>
            <p:cNvSpPr/>
            <p:nvPr/>
          </p:nvSpPr>
          <p:spPr>
            <a:xfrm>
              <a:off x="5774950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5"/>
            <p:cNvSpPr/>
            <p:nvPr/>
          </p:nvSpPr>
          <p:spPr>
            <a:xfrm>
              <a:off x="586362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6"/>
            <p:cNvSpPr/>
            <p:nvPr/>
          </p:nvSpPr>
          <p:spPr>
            <a:xfrm>
              <a:off x="5774950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7"/>
            <p:cNvSpPr/>
            <p:nvPr/>
          </p:nvSpPr>
          <p:spPr>
            <a:xfrm>
              <a:off x="5686275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8"/>
            <p:cNvSpPr/>
            <p:nvPr/>
          </p:nvSpPr>
          <p:spPr>
            <a:xfrm>
              <a:off x="5819287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49"/>
            <p:cNvSpPr/>
            <p:nvPr/>
          </p:nvSpPr>
          <p:spPr>
            <a:xfrm>
              <a:off x="577495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0"/>
            <p:cNvSpPr/>
            <p:nvPr/>
          </p:nvSpPr>
          <p:spPr>
            <a:xfrm>
              <a:off x="581928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1"/>
            <p:cNvSpPr/>
            <p:nvPr/>
          </p:nvSpPr>
          <p:spPr>
            <a:xfrm>
              <a:off x="5819287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2"/>
            <p:cNvSpPr/>
            <p:nvPr/>
          </p:nvSpPr>
          <p:spPr>
            <a:xfrm>
              <a:off x="5730613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3"/>
            <p:cNvSpPr/>
            <p:nvPr/>
          </p:nvSpPr>
          <p:spPr>
            <a:xfrm>
              <a:off x="581928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4"/>
            <p:cNvSpPr/>
            <p:nvPr/>
          </p:nvSpPr>
          <p:spPr>
            <a:xfrm>
              <a:off x="6351332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5"/>
            <p:cNvSpPr/>
            <p:nvPr/>
          </p:nvSpPr>
          <p:spPr>
            <a:xfrm>
              <a:off x="6085309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6"/>
            <p:cNvSpPr/>
            <p:nvPr/>
          </p:nvSpPr>
          <p:spPr>
            <a:xfrm>
              <a:off x="617398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7"/>
            <p:cNvSpPr/>
            <p:nvPr/>
          </p:nvSpPr>
          <p:spPr>
            <a:xfrm>
              <a:off x="6040972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8"/>
            <p:cNvSpPr/>
            <p:nvPr/>
          </p:nvSpPr>
          <p:spPr>
            <a:xfrm>
              <a:off x="621832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59"/>
            <p:cNvSpPr/>
            <p:nvPr/>
          </p:nvSpPr>
          <p:spPr>
            <a:xfrm>
              <a:off x="617398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0"/>
            <p:cNvSpPr/>
            <p:nvPr/>
          </p:nvSpPr>
          <p:spPr>
            <a:xfrm>
              <a:off x="5996635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1"/>
            <p:cNvSpPr/>
            <p:nvPr/>
          </p:nvSpPr>
          <p:spPr>
            <a:xfrm>
              <a:off x="6040972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2"/>
            <p:cNvSpPr/>
            <p:nvPr/>
          </p:nvSpPr>
          <p:spPr>
            <a:xfrm>
              <a:off x="6040972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3"/>
            <p:cNvSpPr/>
            <p:nvPr/>
          </p:nvSpPr>
          <p:spPr>
            <a:xfrm>
              <a:off x="6351332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4"/>
            <p:cNvSpPr/>
            <p:nvPr/>
          </p:nvSpPr>
          <p:spPr>
            <a:xfrm>
              <a:off x="6129647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5"/>
            <p:cNvSpPr/>
            <p:nvPr/>
          </p:nvSpPr>
          <p:spPr>
            <a:xfrm>
              <a:off x="6085309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6"/>
            <p:cNvSpPr/>
            <p:nvPr/>
          </p:nvSpPr>
          <p:spPr>
            <a:xfrm>
              <a:off x="6173984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7"/>
            <p:cNvSpPr/>
            <p:nvPr/>
          </p:nvSpPr>
          <p:spPr>
            <a:xfrm>
              <a:off x="6129647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8"/>
            <p:cNvSpPr/>
            <p:nvPr/>
          </p:nvSpPr>
          <p:spPr>
            <a:xfrm>
              <a:off x="6306995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69"/>
            <p:cNvSpPr/>
            <p:nvPr/>
          </p:nvSpPr>
          <p:spPr>
            <a:xfrm>
              <a:off x="62626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0"/>
            <p:cNvSpPr/>
            <p:nvPr/>
          </p:nvSpPr>
          <p:spPr>
            <a:xfrm>
              <a:off x="604097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1"/>
            <p:cNvSpPr/>
            <p:nvPr/>
          </p:nvSpPr>
          <p:spPr>
            <a:xfrm>
              <a:off x="6218321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2"/>
            <p:cNvSpPr/>
            <p:nvPr/>
          </p:nvSpPr>
          <p:spPr>
            <a:xfrm>
              <a:off x="6262658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3"/>
            <p:cNvSpPr/>
            <p:nvPr/>
          </p:nvSpPr>
          <p:spPr>
            <a:xfrm>
              <a:off x="5907961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4"/>
            <p:cNvSpPr/>
            <p:nvPr/>
          </p:nvSpPr>
          <p:spPr>
            <a:xfrm>
              <a:off x="62626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5"/>
            <p:cNvSpPr/>
            <p:nvPr/>
          </p:nvSpPr>
          <p:spPr>
            <a:xfrm>
              <a:off x="612964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6"/>
            <p:cNvSpPr/>
            <p:nvPr/>
          </p:nvSpPr>
          <p:spPr>
            <a:xfrm>
              <a:off x="6129647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7"/>
            <p:cNvSpPr/>
            <p:nvPr/>
          </p:nvSpPr>
          <p:spPr>
            <a:xfrm>
              <a:off x="6040972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8"/>
            <p:cNvSpPr/>
            <p:nvPr/>
          </p:nvSpPr>
          <p:spPr>
            <a:xfrm>
              <a:off x="6173984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79"/>
            <p:cNvSpPr/>
            <p:nvPr/>
          </p:nvSpPr>
          <p:spPr>
            <a:xfrm>
              <a:off x="6040972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0"/>
            <p:cNvSpPr/>
            <p:nvPr/>
          </p:nvSpPr>
          <p:spPr>
            <a:xfrm>
              <a:off x="6040972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1"/>
            <p:cNvSpPr/>
            <p:nvPr/>
          </p:nvSpPr>
          <p:spPr>
            <a:xfrm>
              <a:off x="604097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2"/>
            <p:cNvSpPr/>
            <p:nvPr/>
          </p:nvSpPr>
          <p:spPr>
            <a:xfrm>
              <a:off x="6173984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3"/>
            <p:cNvSpPr/>
            <p:nvPr/>
          </p:nvSpPr>
          <p:spPr>
            <a:xfrm>
              <a:off x="595229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4"/>
            <p:cNvSpPr/>
            <p:nvPr/>
          </p:nvSpPr>
          <p:spPr>
            <a:xfrm>
              <a:off x="6085309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5"/>
            <p:cNvSpPr/>
            <p:nvPr/>
          </p:nvSpPr>
          <p:spPr>
            <a:xfrm>
              <a:off x="6129647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6"/>
            <p:cNvSpPr/>
            <p:nvPr/>
          </p:nvSpPr>
          <p:spPr>
            <a:xfrm>
              <a:off x="621832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7"/>
            <p:cNvSpPr/>
            <p:nvPr/>
          </p:nvSpPr>
          <p:spPr>
            <a:xfrm>
              <a:off x="590796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8"/>
            <p:cNvSpPr/>
            <p:nvPr/>
          </p:nvSpPr>
          <p:spPr>
            <a:xfrm>
              <a:off x="5863624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89"/>
            <p:cNvSpPr/>
            <p:nvPr/>
          </p:nvSpPr>
          <p:spPr>
            <a:xfrm>
              <a:off x="62626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0"/>
            <p:cNvSpPr/>
            <p:nvPr/>
          </p:nvSpPr>
          <p:spPr>
            <a:xfrm>
              <a:off x="6306995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1"/>
            <p:cNvSpPr/>
            <p:nvPr/>
          </p:nvSpPr>
          <p:spPr>
            <a:xfrm>
              <a:off x="6040972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2"/>
            <p:cNvSpPr/>
            <p:nvPr/>
          </p:nvSpPr>
          <p:spPr>
            <a:xfrm>
              <a:off x="604097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3"/>
            <p:cNvSpPr/>
            <p:nvPr/>
          </p:nvSpPr>
          <p:spPr>
            <a:xfrm>
              <a:off x="6173984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4"/>
            <p:cNvSpPr/>
            <p:nvPr/>
          </p:nvSpPr>
          <p:spPr>
            <a:xfrm>
              <a:off x="6306995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5"/>
            <p:cNvSpPr/>
            <p:nvPr/>
          </p:nvSpPr>
          <p:spPr>
            <a:xfrm>
              <a:off x="6262658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6"/>
            <p:cNvSpPr/>
            <p:nvPr/>
          </p:nvSpPr>
          <p:spPr>
            <a:xfrm>
              <a:off x="6085309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7"/>
            <p:cNvSpPr/>
            <p:nvPr/>
          </p:nvSpPr>
          <p:spPr>
            <a:xfrm>
              <a:off x="6262658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8"/>
            <p:cNvSpPr/>
            <p:nvPr/>
          </p:nvSpPr>
          <p:spPr>
            <a:xfrm>
              <a:off x="6351332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099"/>
            <p:cNvSpPr/>
            <p:nvPr/>
          </p:nvSpPr>
          <p:spPr>
            <a:xfrm>
              <a:off x="6262658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0"/>
            <p:cNvSpPr/>
            <p:nvPr/>
          </p:nvSpPr>
          <p:spPr>
            <a:xfrm>
              <a:off x="6085309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1"/>
            <p:cNvSpPr/>
            <p:nvPr/>
          </p:nvSpPr>
          <p:spPr>
            <a:xfrm>
              <a:off x="6129647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2"/>
            <p:cNvSpPr/>
            <p:nvPr/>
          </p:nvSpPr>
          <p:spPr>
            <a:xfrm>
              <a:off x="6262658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3"/>
            <p:cNvSpPr/>
            <p:nvPr/>
          </p:nvSpPr>
          <p:spPr>
            <a:xfrm>
              <a:off x="6040972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4"/>
            <p:cNvSpPr/>
            <p:nvPr/>
          </p:nvSpPr>
          <p:spPr>
            <a:xfrm>
              <a:off x="6537228" y="3367552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5"/>
            <p:cNvSpPr/>
            <p:nvPr/>
          </p:nvSpPr>
          <p:spPr>
            <a:xfrm>
              <a:off x="655716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6"/>
            <p:cNvSpPr/>
            <p:nvPr/>
          </p:nvSpPr>
          <p:spPr>
            <a:xfrm>
              <a:off x="655716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7"/>
            <p:cNvSpPr/>
            <p:nvPr/>
          </p:nvSpPr>
          <p:spPr>
            <a:xfrm>
              <a:off x="655716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8"/>
            <p:cNvSpPr/>
            <p:nvPr/>
          </p:nvSpPr>
          <p:spPr>
            <a:xfrm>
              <a:off x="655716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09"/>
            <p:cNvSpPr/>
            <p:nvPr/>
          </p:nvSpPr>
          <p:spPr>
            <a:xfrm>
              <a:off x="6557160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0"/>
            <p:cNvSpPr/>
            <p:nvPr/>
          </p:nvSpPr>
          <p:spPr>
            <a:xfrm>
              <a:off x="6557160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1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2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3"/>
            <p:cNvSpPr/>
            <p:nvPr/>
          </p:nvSpPr>
          <p:spPr>
            <a:xfrm>
              <a:off x="6557160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4"/>
            <p:cNvSpPr/>
            <p:nvPr/>
          </p:nvSpPr>
          <p:spPr>
            <a:xfrm>
              <a:off x="655716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5"/>
            <p:cNvSpPr/>
            <p:nvPr/>
          </p:nvSpPr>
          <p:spPr>
            <a:xfrm>
              <a:off x="655716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6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7"/>
            <p:cNvSpPr/>
            <p:nvPr/>
          </p:nvSpPr>
          <p:spPr>
            <a:xfrm>
              <a:off x="655716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8"/>
            <p:cNvSpPr/>
            <p:nvPr/>
          </p:nvSpPr>
          <p:spPr>
            <a:xfrm>
              <a:off x="655716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19"/>
            <p:cNvSpPr/>
            <p:nvPr/>
          </p:nvSpPr>
          <p:spPr>
            <a:xfrm>
              <a:off x="6557160" y="34598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0"/>
            <p:cNvSpPr/>
            <p:nvPr/>
          </p:nvSpPr>
          <p:spPr>
            <a:xfrm>
              <a:off x="6557160" y="336716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1"/>
            <p:cNvSpPr/>
            <p:nvPr/>
          </p:nvSpPr>
          <p:spPr>
            <a:xfrm>
              <a:off x="6557160" y="348301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2"/>
            <p:cNvSpPr/>
            <p:nvPr/>
          </p:nvSpPr>
          <p:spPr>
            <a:xfrm>
              <a:off x="655716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3"/>
            <p:cNvSpPr/>
            <p:nvPr/>
          </p:nvSpPr>
          <p:spPr>
            <a:xfrm>
              <a:off x="655716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4"/>
            <p:cNvSpPr/>
            <p:nvPr/>
          </p:nvSpPr>
          <p:spPr>
            <a:xfrm>
              <a:off x="655716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5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6"/>
            <p:cNvSpPr/>
            <p:nvPr/>
          </p:nvSpPr>
          <p:spPr>
            <a:xfrm>
              <a:off x="655716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7"/>
            <p:cNvSpPr/>
            <p:nvPr/>
          </p:nvSpPr>
          <p:spPr>
            <a:xfrm>
              <a:off x="6557160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8"/>
            <p:cNvSpPr/>
            <p:nvPr/>
          </p:nvSpPr>
          <p:spPr>
            <a:xfrm>
              <a:off x="6557160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29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0"/>
            <p:cNvSpPr/>
            <p:nvPr/>
          </p:nvSpPr>
          <p:spPr>
            <a:xfrm>
              <a:off x="655716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1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2"/>
            <p:cNvSpPr/>
            <p:nvPr/>
          </p:nvSpPr>
          <p:spPr>
            <a:xfrm>
              <a:off x="655716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3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4"/>
            <p:cNvSpPr/>
            <p:nvPr/>
          </p:nvSpPr>
          <p:spPr>
            <a:xfrm>
              <a:off x="655716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5"/>
            <p:cNvSpPr/>
            <p:nvPr/>
          </p:nvSpPr>
          <p:spPr>
            <a:xfrm>
              <a:off x="655716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6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7"/>
            <p:cNvSpPr/>
            <p:nvPr/>
          </p:nvSpPr>
          <p:spPr>
            <a:xfrm>
              <a:off x="6557160" y="34366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8"/>
            <p:cNvSpPr/>
            <p:nvPr/>
          </p:nvSpPr>
          <p:spPr>
            <a:xfrm>
              <a:off x="6557160" y="341350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39"/>
            <p:cNvSpPr/>
            <p:nvPr/>
          </p:nvSpPr>
          <p:spPr>
            <a:xfrm>
              <a:off x="6557160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0"/>
            <p:cNvSpPr/>
            <p:nvPr/>
          </p:nvSpPr>
          <p:spPr>
            <a:xfrm>
              <a:off x="655716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1"/>
            <p:cNvSpPr/>
            <p:nvPr/>
          </p:nvSpPr>
          <p:spPr>
            <a:xfrm>
              <a:off x="655716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2"/>
            <p:cNvSpPr/>
            <p:nvPr/>
          </p:nvSpPr>
          <p:spPr>
            <a:xfrm>
              <a:off x="6557160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3"/>
            <p:cNvSpPr/>
            <p:nvPr/>
          </p:nvSpPr>
          <p:spPr>
            <a:xfrm>
              <a:off x="655716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4"/>
            <p:cNvSpPr/>
            <p:nvPr/>
          </p:nvSpPr>
          <p:spPr>
            <a:xfrm>
              <a:off x="6557160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5"/>
            <p:cNvSpPr/>
            <p:nvPr/>
          </p:nvSpPr>
          <p:spPr>
            <a:xfrm>
              <a:off x="655716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6"/>
            <p:cNvSpPr/>
            <p:nvPr/>
          </p:nvSpPr>
          <p:spPr>
            <a:xfrm>
              <a:off x="6557160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7"/>
            <p:cNvSpPr/>
            <p:nvPr/>
          </p:nvSpPr>
          <p:spPr>
            <a:xfrm>
              <a:off x="655716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8"/>
            <p:cNvSpPr/>
            <p:nvPr/>
          </p:nvSpPr>
          <p:spPr>
            <a:xfrm>
              <a:off x="6557160" y="35756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49"/>
            <p:cNvSpPr/>
            <p:nvPr/>
          </p:nvSpPr>
          <p:spPr>
            <a:xfrm>
              <a:off x="655716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0"/>
            <p:cNvSpPr/>
            <p:nvPr/>
          </p:nvSpPr>
          <p:spPr>
            <a:xfrm>
              <a:off x="6557160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1"/>
            <p:cNvSpPr/>
            <p:nvPr/>
          </p:nvSpPr>
          <p:spPr>
            <a:xfrm>
              <a:off x="6557160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2"/>
            <p:cNvSpPr/>
            <p:nvPr/>
          </p:nvSpPr>
          <p:spPr>
            <a:xfrm>
              <a:off x="6557160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3"/>
            <p:cNvSpPr/>
            <p:nvPr/>
          </p:nvSpPr>
          <p:spPr>
            <a:xfrm>
              <a:off x="6557160" y="35293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4"/>
            <p:cNvSpPr/>
            <p:nvPr/>
          </p:nvSpPr>
          <p:spPr>
            <a:xfrm>
              <a:off x="6557160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5"/>
            <p:cNvSpPr/>
            <p:nvPr/>
          </p:nvSpPr>
          <p:spPr>
            <a:xfrm>
              <a:off x="708920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6"/>
            <p:cNvSpPr/>
            <p:nvPr/>
          </p:nvSpPr>
          <p:spPr>
            <a:xfrm>
              <a:off x="708920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7"/>
            <p:cNvSpPr/>
            <p:nvPr/>
          </p:nvSpPr>
          <p:spPr>
            <a:xfrm>
              <a:off x="708920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8"/>
            <p:cNvSpPr/>
            <p:nvPr/>
          </p:nvSpPr>
          <p:spPr>
            <a:xfrm>
              <a:off x="708920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59"/>
            <p:cNvSpPr/>
            <p:nvPr/>
          </p:nvSpPr>
          <p:spPr>
            <a:xfrm>
              <a:off x="708920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0"/>
            <p:cNvSpPr/>
            <p:nvPr/>
          </p:nvSpPr>
          <p:spPr>
            <a:xfrm>
              <a:off x="708920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1"/>
            <p:cNvSpPr/>
            <p:nvPr/>
          </p:nvSpPr>
          <p:spPr>
            <a:xfrm>
              <a:off x="7089206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2"/>
            <p:cNvSpPr/>
            <p:nvPr/>
          </p:nvSpPr>
          <p:spPr>
            <a:xfrm>
              <a:off x="7089206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3"/>
            <p:cNvSpPr/>
            <p:nvPr/>
          </p:nvSpPr>
          <p:spPr>
            <a:xfrm>
              <a:off x="708920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4"/>
            <p:cNvSpPr/>
            <p:nvPr/>
          </p:nvSpPr>
          <p:spPr>
            <a:xfrm>
              <a:off x="708920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5"/>
            <p:cNvSpPr/>
            <p:nvPr/>
          </p:nvSpPr>
          <p:spPr>
            <a:xfrm>
              <a:off x="7089206" y="3923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6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7"/>
            <p:cNvSpPr/>
            <p:nvPr/>
          </p:nvSpPr>
          <p:spPr>
            <a:xfrm>
              <a:off x="708920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8"/>
            <p:cNvSpPr/>
            <p:nvPr/>
          </p:nvSpPr>
          <p:spPr>
            <a:xfrm>
              <a:off x="708920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69"/>
            <p:cNvSpPr/>
            <p:nvPr/>
          </p:nvSpPr>
          <p:spPr>
            <a:xfrm>
              <a:off x="708920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0"/>
            <p:cNvSpPr/>
            <p:nvPr/>
          </p:nvSpPr>
          <p:spPr>
            <a:xfrm>
              <a:off x="708920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1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2"/>
            <p:cNvSpPr/>
            <p:nvPr/>
          </p:nvSpPr>
          <p:spPr>
            <a:xfrm>
              <a:off x="708920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3"/>
            <p:cNvSpPr/>
            <p:nvPr/>
          </p:nvSpPr>
          <p:spPr>
            <a:xfrm>
              <a:off x="7089206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4"/>
            <p:cNvSpPr/>
            <p:nvPr/>
          </p:nvSpPr>
          <p:spPr>
            <a:xfrm>
              <a:off x="708920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5"/>
            <p:cNvSpPr/>
            <p:nvPr/>
          </p:nvSpPr>
          <p:spPr>
            <a:xfrm>
              <a:off x="7089206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6"/>
            <p:cNvSpPr/>
            <p:nvPr/>
          </p:nvSpPr>
          <p:spPr>
            <a:xfrm>
              <a:off x="708920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7"/>
            <p:cNvSpPr/>
            <p:nvPr/>
          </p:nvSpPr>
          <p:spPr>
            <a:xfrm>
              <a:off x="708920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78"/>
            <p:cNvSpPr/>
            <p:nvPr/>
          </p:nvSpPr>
          <p:spPr>
            <a:xfrm>
              <a:off x="708920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79"/>
            <p:cNvSpPr/>
            <p:nvPr/>
          </p:nvSpPr>
          <p:spPr>
            <a:xfrm>
              <a:off x="708920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0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1"/>
            <p:cNvSpPr/>
            <p:nvPr/>
          </p:nvSpPr>
          <p:spPr>
            <a:xfrm>
              <a:off x="708920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2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3"/>
            <p:cNvSpPr/>
            <p:nvPr/>
          </p:nvSpPr>
          <p:spPr>
            <a:xfrm>
              <a:off x="708920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4"/>
            <p:cNvSpPr/>
            <p:nvPr/>
          </p:nvSpPr>
          <p:spPr>
            <a:xfrm>
              <a:off x="708920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5"/>
            <p:cNvSpPr/>
            <p:nvPr/>
          </p:nvSpPr>
          <p:spPr>
            <a:xfrm>
              <a:off x="7089206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6"/>
            <p:cNvSpPr/>
            <p:nvPr/>
          </p:nvSpPr>
          <p:spPr>
            <a:xfrm>
              <a:off x="7089206" y="38305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7"/>
            <p:cNvSpPr/>
            <p:nvPr/>
          </p:nvSpPr>
          <p:spPr>
            <a:xfrm>
              <a:off x="708920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88"/>
            <p:cNvSpPr/>
            <p:nvPr/>
          </p:nvSpPr>
          <p:spPr>
            <a:xfrm>
              <a:off x="708920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89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0"/>
            <p:cNvSpPr/>
            <p:nvPr/>
          </p:nvSpPr>
          <p:spPr>
            <a:xfrm>
              <a:off x="7089206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1"/>
            <p:cNvSpPr/>
            <p:nvPr/>
          </p:nvSpPr>
          <p:spPr>
            <a:xfrm>
              <a:off x="7089206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2"/>
            <p:cNvSpPr/>
            <p:nvPr/>
          </p:nvSpPr>
          <p:spPr>
            <a:xfrm>
              <a:off x="708920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3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4"/>
            <p:cNvSpPr/>
            <p:nvPr/>
          </p:nvSpPr>
          <p:spPr>
            <a:xfrm>
              <a:off x="708920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5"/>
            <p:cNvSpPr/>
            <p:nvPr/>
          </p:nvSpPr>
          <p:spPr>
            <a:xfrm>
              <a:off x="708920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6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7"/>
            <p:cNvSpPr/>
            <p:nvPr/>
          </p:nvSpPr>
          <p:spPr>
            <a:xfrm>
              <a:off x="7089206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198"/>
            <p:cNvSpPr/>
            <p:nvPr/>
          </p:nvSpPr>
          <p:spPr>
            <a:xfrm>
              <a:off x="7089206" y="38537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199"/>
            <p:cNvSpPr/>
            <p:nvPr/>
          </p:nvSpPr>
          <p:spPr>
            <a:xfrm>
              <a:off x="7089206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0"/>
            <p:cNvSpPr/>
            <p:nvPr/>
          </p:nvSpPr>
          <p:spPr>
            <a:xfrm>
              <a:off x="7089206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1"/>
            <p:cNvSpPr/>
            <p:nvPr/>
          </p:nvSpPr>
          <p:spPr>
            <a:xfrm>
              <a:off x="708920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2"/>
            <p:cNvSpPr/>
            <p:nvPr/>
          </p:nvSpPr>
          <p:spPr>
            <a:xfrm>
              <a:off x="7089206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3"/>
            <p:cNvSpPr/>
            <p:nvPr/>
          </p:nvSpPr>
          <p:spPr>
            <a:xfrm>
              <a:off x="7089206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4"/>
            <p:cNvSpPr/>
            <p:nvPr/>
          </p:nvSpPr>
          <p:spPr>
            <a:xfrm>
              <a:off x="7089206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5"/>
            <p:cNvSpPr/>
            <p:nvPr/>
          </p:nvSpPr>
          <p:spPr>
            <a:xfrm>
              <a:off x="762125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6"/>
            <p:cNvSpPr/>
            <p:nvPr/>
          </p:nvSpPr>
          <p:spPr>
            <a:xfrm>
              <a:off x="7621251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7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08"/>
            <p:cNvSpPr/>
            <p:nvPr/>
          </p:nvSpPr>
          <p:spPr>
            <a:xfrm>
              <a:off x="762125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09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0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1"/>
            <p:cNvSpPr/>
            <p:nvPr/>
          </p:nvSpPr>
          <p:spPr>
            <a:xfrm>
              <a:off x="762125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2"/>
            <p:cNvSpPr/>
            <p:nvPr/>
          </p:nvSpPr>
          <p:spPr>
            <a:xfrm>
              <a:off x="7621251" y="3714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3"/>
            <p:cNvSpPr/>
            <p:nvPr/>
          </p:nvSpPr>
          <p:spPr>
            <a:xfrm>
              <a:off x="762125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4"/>
            <p:cNvSpPr/>
            <p:nvPr/>
          </p:nvSpPr>
          <p:spPr>
            <a:xfrm>
              <a:off x="7621251" y="35525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5"/>
            <p:cNvSpPr/>
            <p:nvPr/>
          </p:nvSpPr>
          <p:spPr>
            <a:xfrm>
              <a:off x="7621251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6"/>
            <p:cNvSpPr/>
            <p:nvPr/>
          </p:nvSpPr>
          <p:spPr>
            <a:xfrm>
              <a:off x="7621251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7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18"/>
            <p:cNvSpPr/>
            <p:nvPr/>
          </p:nvSpPr>
          <p:spPr>
            <a:xfrm>
              <a:off x="762125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19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0"/>
            <p:cNvSpPr/>
            <p:nvPr/>
          </p:nvSpPr>
          <p:spPr>
            <a:xfrm>
              <a:off x="7621251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1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2"/>
            <p:cNvSpPr/>
            <p:nvPr/>
          </p:nvSpPr>
          <p:spPr>
            <a:xfrm>
              <a:off x="7621251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3"/>
            <p:cNvSpPr/>
            <p:nvPr/>
          </p:nvSpPr>
          <p:spPr>
            <a:xfrm>
              <a:off x="7621251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4"/>
            <p:cNvSpPr/>
            <p:nvPr/>
          </p:nvSpPr>
          <p:spPr>
            <a:xfrm>
              <a:off x="7621251" y="387691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5"/>
            <p:cNvSpPr/>
            <p:nvPr/>
          </p:nvSpPr>
          <p:spPr>
            <a:xfrm>
              <a:off x="7621251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6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7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28"/>
            <p:cNvSpPr/>
            <p:nvPr/>
          </p:nvSpPr>
          <p:spPr>
            <a:xfrm>
              <a:off x="7621251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29"/>
            <p:cNvSpPr/>
            <p:nvPr/>
          </p:nvSpPr>
          <p:spPr>
            <a:xfrm>
              <a:off x="762125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0"/>
            <p:cNvSpPr/>
            <p:nvPr/>
          </p:nvSpPr>
          <p:spPr>
            <a:xfrm>
              <a:off x="7621251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1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2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3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4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5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6"/>
            <p:cNvSpPr/>
            <p:nvPr/>
          </p:nvSpPr>
          <p:spPr>
            <a:xfrm>
              <a:off x="7621251" y="350618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7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38"/>
            <p:cNvSpPr/>
            <p:nvPr/>
          </p:nvSpPr>
          <p:spPr>
            <a:xfrm>
              <a:off x="7621251" y="37378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39"/>
            <p:cNvSpPr/>
            <p:nvPr/>
          </p:nvSpPr>
          <p:spPr>
            <a:xfrm>
              <a:off x="7621251" y="37842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0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1"/>
            <p:cNvSpPr/>
            <p:nvPr/>
          </p:nvSpPr>
          <p:spPr>
            <a:xfrm>
              <a:off x="7621251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2"/>
            <p:cNvSpPr/>
            <p:nvPr/>
          </p:nvSpPr>
          <p:spPr>
            <a:xfrm>
              <a:off x="762125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3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4"/>
            <p:cNvSpPr/>
            <p:nvPr/>
          </p:nvSpPr>
          <p:spPr>
            <a:xfrm>
              <a:off x="762125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5"/>
            <p:cNvSpPr/>
            <p:nvPr/>
          </p:nvSpPr>
          <p:spPr>
            <a:xfrm>
              <a:off x="762125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6"/>
            <p:cNvSpPr/>
            <p:nvPr/>
          </p:nvSpPr>
          <p:spPr>
            <a:xfrm>
              <a:off x="7621251" y="366838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7"/>
            <p:cNvSpPr/>
            <p:nvPr/>
          </p:nvSpPr>
          <p:spPr>
            <a:xfrm>
              <a:off x="7621251" y="3761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48"/>
            <p:cNvSpPr/>
            <p:nvPr/>
          </p:nvSpPr>
          <p:spPr>
            <a:xfrm>
              <a:off x="7621251" y="364520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49"/>
            <p:cNvSpPr/>
            <p:nvPr/>
          </p:nvSpPr>
          <p:spPr>
            <a:xfrm>
              <a:off x="7621251" y="362203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0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1"/>
            <p:cNvSpPr/>
            <p:nvPr/>
          </p:nvSpPr>
          <p:spPr>
            <a:xfrm>
              <a:off x="7621251" y="38074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2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3"/>
            <p:cNvSpPr/>
            <p:nvPr/>
          </p:nvSpPr>
          <p:spPr>
            <a:xfrm>
              <a:off x="7621251" y="359886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4"/>
            <p:cNvSpPr/>
            <p:nvPr/>
          </p:nvSpPr>
          <p:spPr>
            <a:xfrm>
              <a:off x="7621251" y="36915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5"/>
            <p:cNvSpPr/>
            <p:nvPr/>
          </p:nvSpPr>
          <p:spPr>
            <a:xfrm>
              <a:off x="1457553" y="408883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6"/>
            <p:cNvSpPr/>
            <p:nvPr/>
          </p:nvSpPr>
          <p:spPr>
            <a:xfrm>
              <a:off x="171395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7"/>
            <p:cNvSpPr/>
            <p:nvPr/>
          </p:nvSpPr>
          <p:spPr>
            <a:xfrm>
              <a:off x="16548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58"/>
            <p:cNvSpPr/>
            <p:nvPr/>
          </p:nvSpPr>
          <p:spPr>
            <a:xfrm>
              <a:off x="1595718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59"/>
            <p:cNvSpPr/>
            <p:nvPr/>
          </p:nvSpPr>
          <p:spPr>
            <a:xfrm>
              <a:off x="1566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0"/>
            <p:cNvSpPr/>
            <p:nvPr/>
          </p:nvSpPr>
          <p:spPr>
            <a:xfrm>
              <a:off x="1684392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1"/>
            <p:cNvSpPr/>
            <p:nvPr/>
          </p:nvSpPr>
          <p:spPr>
            <a:xfrm>
              <a:off x="1802624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2"/>
            <p:cNvSpPr/>
            <p:nvPr/>
          </p:nvSpPr>
          <p:spPr>
            <a:xfrm>
              <a:off x="1566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3"/>
            <p:cNvSpPr/>
            <p:nvPr/>
          </p:nvSpPr>
          <p:spPr>
            <a:xfrm>
              <a:off x="1684392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4"/>
            <p:cNvSpPr/>
            <p:nvPr/>
          </p:nvSpPr>
          <p:spPr>
            <a:xfrm>
              <a:off x="1507043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5"/>
            <p:cNvSpPr/>
            <p:nvPr/>
          </p:nvSpPr>
          <p:spPr>
            <a:xfrm>
              <a:off x="16548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6"/>
            <p:cNvSpPr/>
            <p:nvPr/>
          </p:nvSpPr>
          <p:spPr>
            <a:xfrm>
              <a:off x="180262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7"/>
            <p:cNvSpPr/>
            <p:nvPr/>
          </p:nvSpPr>
          <p:spPr>
            <a:xfrm>
              <a:off x="1625276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68"/>
            <p:cNvSpPr/>
            <p:nvPr/>
          </p:nvSpPr>
          <p:spPr>
            <a:xfrm>
              <a:off x="1625276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69"/>
            <p:cNvSpPr/>
            <p:nvPr/>
          </p:nvSpPr>
          <p:spPr>
            <a:xfrm>
              <a:off x="1477485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0"/>
            <p:cNvSpPr/>
            <p:nvPr/>
          </p:nvSpPr>
          <p:spPr>
            <a:xfrm>
              <a:off x="1920856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1"/>
            <p:cNvSpPr/>
            <p:nvPr/>
          </p:nvSpPr>
          <p:spPr>
            <a:xfrm>
              <a:off x="1891298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2"/>
            <p:cNvSpPr/>
            <p:nvPr/>
          </p:nvSpPr>
          <p:spPr>
            <a:xfrm>
              <a:off x="1802624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3"/>
            <p:cNvSpPr/>
            <p:nvPr/>
          </p:nvSpPr>
          <p:spPr>
            <a:xfrm>
              <a:off x="171395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4"/>
            <p:cNvSpPr/>
            <p:nvPr/>
          </p:nvSpPr>
          <p:spPr>
            <a:xfrm>
              <a:off x="1891298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5"/>
            <p:cNvSpPr/>
            <p:nvPr/>
          </p:nvSpPr>
          <p:spPr>
            <a:xfrm>
              <a:off x="171395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6"/>
            <p:cNvSpPr/>
            <p:nvPr/>
          </p:nvSpPr>
          <p:spPr>
            <a:xfrm>
              <a:off x="1802624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7"/>
            <p:cNvSpPr/>
            <p:nvPr/>
          </p:nvSpPr>
          <p:spPr>
            <a:xfrm>
              <a:off x="171395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78"/>
            <p:cNvSpPr/>
            <p:nvPr/>
          </p:nvSpPr>
          <p:spPr>
            <a:xfrm>
              <a:off x="1566160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79"/>
            <p:cNvSpPr/>
            <p:nvPr/>
          </p:nvSpPr>
          <p:spPr>
            <a:xfrm>
              <a:off x="171395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0"/>
            <p:cNvSpPr/>
            <p:nvPr/>
          </p:nvSpPr>
          <p:spPr>
            <a:xfrm>
              <a:off x="1625276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1"/>
            <p:cNvSpPr/>
            <p:nvPr/>
          </p:nvSpPr>
          <p:spPr>
            <a:xfrm>
              <a:off x="1684392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2"/>
            <p:cNvSpPr/>
            <p:nvPr/>
          </p:nvSpPr>
          <p:spPr>
            <a:xfrm>
              <a:off x="1684392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3"/>
            <p:cNvSpPr/>
            <p:nvPr/>
          </p:nvSpPr>
          <p:spPr>
            <a:xfrm>
              <a:off x="1743508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4"/>
            <p:cNvSpPr/>
            <p:nvPr/>
          </p:nvSpPr>
          <p:spPr>
            <a:xfrm>
              <a:off x="1743508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5"/>
            <p:cNvSpPr/>
            <p:nvPr/>
          </p:nvSpPr>
          <p:spPr>
            <a:xfrm>
              <a:off x="1595718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6"/>
            <p:cNvSpPr/>
            <p:nvPr/>
          </p:nvSpPr>
          <p:spPr>
            <a:xfrm>
              <a:off x="1625276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7"/>
            <p:cNvSpPr/>
            <p:nvPr/>
          </p:nvSpPr>
          <p:spPr>
            <a:xfrm>
              <a:off x="180262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88"/>
            <p:cNvSpPr/>
            <p:nvPr/>
          </p:nvSpPr>
          <p:spPr>
            <a:xfrm>
              <a:off x="1743508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89"/>
            <p:cNvSpPr/>
            <p:nvPr/>
          </p:nvSpPr>
          <p:spPr>
            <a:xfrm>
              <a:off x="1832182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0"/>
            <p:cNvSpPr/>
            <p:nvPr/>
          </p:nvSpPr>
          <p:spPr>
            <a:xfrm>
              <a:off x="165483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1"/>
            <p:cNvSpPr/>
            <p:nvPr/>
          </p:nvSpPr>
          <p:spPr>
            <a:xfrm>
              <a:off x="1684392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2"/>
            <p:cNvSpPr/>
            <p:nvPr/>
          </p:nvSpPr>
          <p:spPr>
            <a:xfrm>
              <a:off x="1832182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3"/>
            <p:cNvSpPr/>
            <p:nvPr/>
          </p:nvSpPr>
          <p:spPr>
            <a:xfrm>
              <a:off x="165483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4"/>
            <p:cNvSpPr/>
            <p:nvPr/>
          </p:nvSpPr>
          <p:spPr>
            <a:xfrm>
              <a:off x="1507043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5"/>
            <p:cNvSpPr/>
            <p:nvPr/>
          </p:nvSpPr>
          <p:spPr>
            <a:xfrm>
              <a:off x="171395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6"/>
            <p:cNvSpPr/>
            <p:nvPr/>
          </p:nvSpPr>
          <p:spPr>
            <a:xfrm>
              <a:off x="1684392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7"/>
            <p:cNvSpPr/>
            <p:nvPr/>
          </p:nvSpPr>
          <p:spPr>
            <a:xfrm>
              <a:off x="1536601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298"/>
            <p:cNvSpPr/>
            <p:nvPr/>
          </p:nvSpPr>
          <p:spPr>
            <a:xfrm>
              <a:off x="1507043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299"/>
            <p:cNvSpPr/>
            <p:nvPr/>
          </p:nvSpPr>
          <p:spPr>
            <a:xfrm>
              <a:off x="1684392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0"/>
            <p:cNvSpPr/>
            <p:nvPr/>
          </p:nvSpPr>
          <p:spPr>
            <a:xfrm>
              <a:off x="1713950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1"/>
            <p:cNvSpPr/>
            <p:nvPr/>
          </p:nvSpPr>
          <p:spPr>
            <a:xfrm>
              <a:off x="1625276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2"/>
            <p:cNvSpPr/>
            <p:nvPr/>
          </p:nvSpPr>
          <p:spPr>
            <a:xfrm>
              <a:off x="171395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3"/>
            <p:cNvSpPr/>
            <p:nvPr/>
          </p:nvSpPr>
          <p:spPr>
            <a:xfrm>
              <a:off x="1566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4"/>
            <p:cNvSpPr/>
            <p:nvPr/>
          </p:nvSpPr>
          <p:spPr>
            <a:xfrm>
              <a:off x="1773066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5"/>
            <p:cNvSpPr/>
            <p:nvPr/>
          </p:nvSpPr>
          <p:spPr>
            <a:xfrm>
              <a:off x="1684392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6"/>
            <p:cNvSpPr/>
            <p:nvPr/>
          </p:nvSpPr>
          <p:spPr>
            <a:xfrm>
              <a:off x="2275553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7"/>
            <p:cNvSpPr/>
            <p:nvPr/>
          </p:nvSpPr>
          <p:spPr>
            <a:xfrm>
              <a:off x="209820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08"/>
            <p:cNvSpPr/>
            <p:nvPr/>
          </p:nvSpPr>
          <p:spPr>
            <a:xfrm>
              <a:off x="2245995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09"/>
            <p:cNvSpPr/>
            <p:nvPr/>
          </p:nvSpPr>
          <p:spPr>
            <a:xfrm>
              <a:off x="1832182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0"/>
            <p:cNvSpPr/>
            <p:nvPr/>
          </p:nvSpPr>
          <p:spPr>
            <a:xfrm>
              <a:off x="2127763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1"/>
            <p:cNvSpPr/>
            <p:nvPr/>
          </p:nvSpPr>
          <p:spPr>
            <a:xfrm>
              <a:off x="1891298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2"/>
            <p:cNvSpPr/>
            <p:nvPr/>
          </p:nvSpPr>
          <p:spPr>
            <a:xfrm>
              <a:off x="2068647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3"/>
            <p:cNvSpPr/>
            <p:nvPr/>
          </p:nvSpPr>
          <p:spPr>
            <a:xfrm>
              <a:off x="1654834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4"/>
            <p:cNvSpPr/>
            <p:nvPr/>
          </p:nvSpPr>
          <p:spPr>
            <a:xfrm>
              <a:off x="2157321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5"/>
            <p:cNvSpPr/>
            <p:nvPr/>
          </p:nvSpPr>
          <p:spPr>
            <a:xfrm>
              <a:off x="1743508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6"/>
            <p:cNvSpPr/>
            <p:nvPr/>
          </p:nvSpPr>
          <p:spPr>
            <a:xfrm>
              <a:off x="1684392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7"/>
            <p:cNvSpPr/>
            <p:nvPr/>
          </p:nvSpPr>
          <p:spPr>
            <a:xfrm>
              <a:off x="1950415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18"/>
            <p:cNvSpPr/>
            <p:nvPr/>
          </p:nvSpPr>
          <p:spPr>
            <a:xfrm>
              <a:off x="1979973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19"/>
            <p:cNvSpPr/>
            <p:nvPr/>
          </p:nvSpPr>
          <p:spPr>
            <a:xfrm>
              <a:off x="200953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0"/>
            <p:cNvSpPr/>
            <p:nvPr/>
          </p:nvSpPr>
          <p:spPr>
            <a:xfrm>
              <a:off x="1861740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1"/>
            <p:cNvSpPr/>
            <p:nvPr/>
          </p:nvSpPr>
          <p:spPr>
            <a:xfrm>
              <a:off x="2186879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2"/>
            <p:cNvSpPr/>
            <p:nvPr/>
          </p:nvSpPr>
          <p:spPr>
            <a:xfrm>
              <a:off x="1861740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3"/>
            <p:cNvSpPr/>
            <p:nvPr/>
          </p:nvSpPr>
          <p:spPr>
            <a:xfrm>
              <a:off x="192085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4"/>
            <p:cNvSpPr/>
            <p:nvPr/>
          </p:nvSpPr>
          <p:spPr>
            <a:xfrm>
              <a:off x="2039089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5"/>
            <p:cNvSpPr/>
            <p:nvPr/>
          </p:nvSpPr>
          <p:spPr>
            <a:xfrm>
              <a:off x="1861740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6"/>
            <p:cNvSpPr/>
            <p:nvPr/>
          </p:nvSpPr>
          <p:spPr>
            <a:xfrm>
              <a:off x="1950415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7"/>
            <p:cNvSpPr/>
            <p:nvPr/>
          </p:nvSpPr>
          <p:spPr>
            <a:xfrm>
              <a:off x="2009531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28"/>
            <p:cNvSpPr/>
            <p:nvPr/>
          </p:nvSpPr>
          <p:spPr>
            <a:xfrm>
              <a:off x="2068647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29"/>
            <p:cNvSpPr/>
            <p:nvPr/>
          </p:nvSpPr>
          <p:spPr>
            <a:xfrm>
              <a:off x="200953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0"/>
            <p:cNvSpPr/>
            <p:nvPr/>
          </p:nvSpPr>
          <p:spPr>
            <a:xfrm>
              <a:off x="2098205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1"/>
            <p:cNvSpPr/>
            <p:nvPr/>
          </p:nvSpPr>
          <p:spPr>
            <a:xfrm>
              <a:off x="2157321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2"/>
            <p:cNvSpPr/>
            <p:nvPr/>
          </p:nvSpPr>
          <p:spPr>
            <a:xfrm>
              <a:off x="2216437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3"/>
            <p:cNvSpPr/>
            <p:nvPr/>
          </p:nvSpPr>
          <p:spPr>
            <a:xfrm>
              <a:off x="2186879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4"/>
            <p:cNvSpPr/>
            <p:nvPr/>
          </p:nvSpPr>
          <p:spPr>
            <a:xfrm>
              <a:off x="1979973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5"/>
            <p:cNvSpPr/>
            <p:nvPr/>
          </p:nvSpPr>
          <p:spPr>
            <a:xfrm>
              <a:off x="1891298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6"/>
            <p:cNvSpPr/>
            <p:nvPr/>
          </p:nvSpPr>
          <p:spPr>
            <a:xfrm>
              <a:off x="1832182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7"/>
            <p:cNvSpPr/>
            <p:nvPr/>
          </p:nvSpPr>
          <p:spPr>
            <a:xfrm>
              <a:off x="1832182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t1338"/>
            <p:cNvSpPr/>
            <p:nvPr/>
          </p:nvSpPr>
          <p:spPr>
            <a:xfrm>
              <a:off x="192085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t1339"/>
            <p:cNvSpPr/>
            <p:nvPr/>
          </p:nvSpPr>
          <p:spPr>
            <a:xfrm>
              <a:off x="1979973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t1340"/>
            <p:cNvSpPr/>
            <p:nvPr/>
          </p:nvSpPr>
          <p:spPr>
            <a:xfrm>
              <a:off x="1802624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t1341"/>
            <p:cNvSpPr/>
            <p:nvPr/>
          </p:nvSpPr>
          <p:spPr>
            <a:xfrm>
              <a:off x="1979973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t1342"/>
            <p:cNvSpPr/>
            <p:nvPr/>
          </p:nvSpPr>
          <p:spPr>
            <a:xfrm>
              <a:off x="2186879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t1343"/>
            <p:cNvSpPr/>
            <p:nvPr/>
          </p:nvSpPr>
          <p:spPr>
            <a:xfrm>
              <a:off x="2068647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t1344"/>
            <p:cNvSpPr/>
            <p:nvPr/>
          </p:nvSpPr>
          <p:spPr>
            <a:xfrm>
              <a:off x="1861740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t1345"/>
            <p:cNvSpPr/>
            <p:nvPr/>
          </p:nvSpPr>
          <p:spPr>
            <a:xfrm>
              <a:off x="1832182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t1346"/>
            <p:cNvSpPr/>
            <p:nvPr/>
          </p:nvSpPr>
          <p:spPr>
            <a:xfrm>
              <a:off x="1832182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t1347"/>
            <p:cNvSpPr/>
            <p:nvPr/>
          </p:nvSpPr>
          <p:spPr>
            <a:xfrm>
              <a:off x="2009531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t1348"/>
            <p:cNvSpPr/>
            <p:nvPr/>
          </p:nvSpPr>
          <p:spPr>
            <a:xfrm>
              <a:off x="192085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t1349"/>
            <p:cNvSpPr/>
            <p:nvPr/>
          </p:nvSpPr>
          <p:spPr>
            <a:xfrm>
              <a:off x="1684392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t1350"/>
            <p:cNvSpPr/>
            <p:nvPr/>
          </p:nvSpPr>
          <p:spPr>
            <a:xfrm>
              <a:off x="1861740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t1351"/>
            <p:cNvSpPr/>
            <p:nvPr/>
          </p:nvSpPr>
          <p:spPr>
            <a:xfrm>
              <a:off x="1891298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t1352"/>
            <p:cNvSpPr/>
            <p:nvPr/>
          </p:nvSpPr>
          <p:spPr>
            <a:xfrm>
              <a:off x="1891298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t1353"/>
            <p:cNvSpPr/>
            <p:nvPr/>
          </p:nvSpPr>
          <p:spPr>
            <a:xfrm>
              <a:off x="2039089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t1354"/>
            <p:cNvSpPr/>
            <p:nvPr/>
          </p:nvSpPr>
          <p:spPr>
            <a:xfrm>
              <a:off x="1713950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t1355"/>
            <p:cNvSpPr/>
            <p:nvPr/>
          </p:nvSpPr>
          <p:spPr>
            <a:xfrm>
              <a:off x="1891298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t1356"/>
            <p:cNvSpPr/>
            <p:nvPr/>
          </p:nvSpPr>
          <p:spPr>
            <a:xfrm>
              <a:off x="2068647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t1357"/>
            <p:cNvSpPr/>
            <p:nvPr/>
          </p:nvSpPr>
          <p:spPr>
            <a:xfrm>
              <a:off x="192085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t1358"/>
            <p:cNvSpPr/>
            <p:nvPr/>
          </p:nvSpPr>
          <p:spPr>
            <a:xfrm>
              <a:off x="2305111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t1359"/>
            <p:cNvSpPr/>
            <p:nvPr/>
          </p:nvSpPr>
          <p:spPr>
            <a:xfrm>
              <a:off x="2068647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t1360"/>
            <p:cNvSpPr/>
            <p:nvPr/>
          </p:nvSpPr>
          <p:spPr>
            <a:xfrm>
              <a:off x="2127763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t1361"/>
            <p:cNvSpPr/>
            <p:nvPr/>
          </p:nvSpPr>
          <p:spPr>
            <a:xfrm>
              <a:off x="2452902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t1362"/>
            <p:cNvSpPr/>
            <p:nvPr/>
          </p:nvSpPr>
          <p:spPr>
            <a:xfrm>
              <a:off x="1654834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t1363"/>
            <p:cNvSpPr/>
            <p:nvPr/>
          </p:nvSpPr>
          <p:spPr>
            <a:xfrm>
              <a:off x="2364228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t1364"/>
            <p:cNvSpPr/>
            <p:nvPr/>
          </p:nvSpPr>
          <p:spPr>
            <a:xfrm>
              <a:off x="2186879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t1365"/>
            <p:cNvSpPr/>
            <p:nvPr/>
          </p:nvSpPr>
          <p:spPr>
            <a:xfrm>
              <a:off x="2334669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t1366"/>
            <p:cNvSpPr/>
            <p:nvPr/>
          </p:nvSpPr>
          <p:spPr>
            <a:xfrm>
              <a:off x="2127763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t1367"/>
            <p:cNvSpPr/>
            <p:nvPr/>
          </p:nvSpPr>
          <p:spPr>
            <a:xfrm>
              <a:off x="2098205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t1368"/>
            <p:cNvSpPr/>
            <p:nvPr/>
          </p:nvSpPr>
          <p:spPr>
            <a:xfrm>
              <a:off x="2216437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t1369"/>
            <p:cNvSpPr/>
            <p:nvPr/>
          </p:nvSpPr>
          <p:spPr>
            <a:xfrm>
              <a:off x="1891298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t1370"/>
            <p:cNvSpPr/>
            <p:nvPr/>
          </p:nvSpPr>
          <p:spPr>
            <a:xfrm>
              <a:off x="192085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t1371"/>
            <p:cNvSpPr/>
            <p:nvPr/>
          </p:nvSpPr>
          <p:spPr>
            <a:xfrm>
              <a:off x="2098205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t1372"/>
            <p:cNvSpPr/>
            <p:nvPr/>
          </p:nvSpPr>
          <p:spPr>
            <a:xfrm>
              <a:off x="2127763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t1373"/>
            <p:cNvSpPr/>
            <p:nvPr/>
          </p:nvSpPr>
          <p:spPr>
            <a:xfrm>
              <a:off x="2482460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t1374"/>
            <p:cNvSpPr/>
            <p:nvPr/>
          </p:nvSpPr>
          <p:spPr>
            <a:xfrm>
              <a:off x="2482460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t1375"/>
            <p:cNvSpPr/>
            <p:nvPr/>
          </p:nvSpPr>
          <p:spPr>
            <a:xfrm>
              <a:off x="1979973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t1376"/>
            <p:cNvSpPr/>
            <p:nvPr/>
          </p:nvSpPr>
          <p:spPr>
            <a:xfrm>
              <a:off x="2245995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t1377"/>
            <p:cNvSpPr/>
            <p:nvPr/>
          </p:nvSpPr>
          <p:spPr>
            <a:xfrm>
              <a:off x="1861740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t1378"/>
            <p:cNvSpPr/>
            <p:nvPr/>
          </p:nvSpPr>
          <p:spPr>
            <a:xfrm>
              <a:off x="2482460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t1379"/>
            <p:cNvSpPr/>
            <p:nvPr/>
          </p:nvSpPr>
          <p:spPr>
            <a:xfrm>
              <a:off x="2068647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t1380"/>
            <p:cNvSpPr/>
            <p:nvPr/>
          </p:nvSpPr>
          <p:spPr>
            <a:xfrm>
              <a:off x="2186879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t1381"/>
            <p:cNvSpPr/>
            <p:nvPr/>
          </p:nvSpPr>
          <p:spPr>
            <a:xfrm>
              <a:off x="2334669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t1382"/>
            <p:cNvSpPr/>
            <p:nvPr/>
          </p:nvSpPr>
          <p:spPr>
            <a:xfrm>
              <a:off x="2039089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t1383"/>
            <p:cNvSpPr/>
            <p:nvPr/>
          </p:nvSpPr>
          <p:spPr>
            <a:xfrm>
              <a:off x="200953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t1384"/>
            <p:cNvSpPr/>
            <p:nvPr/>
          </p:nvSpPr>
          <p:spPr>
            <a:xfrm>
              <a:off x="2098205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t1385"/>
            <p:cNvSpPr/>
            <p:nvPr/>
          </p:nvSpPr>
          <p:spPr>
            <a:xfrm>
              <a:off x="2334669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t1386"/>
            <p:cNvSpPr/>
            <p:nvPr/>
          </p:nvSpPr>
          <p:spPr>
            <a:xfrm>
              <a:off x="2393786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t1387"/>
            <p:cNvSpPr/>
            <p:nvPr/>
          </p:nvSpPr>
          <p:spPr>
            <a:xfrm>
              <a:off x="2541576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t1388"/>
            <p:cNvSpPr/>
            <p:nvPr/>
          </p:nvSpPr>
          <p:spPr>
            <a:xfrm>
              <a:off x="2098205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t1389"/>
            <p:cNvSpPr/>
            <p:nvPr/>
          </p:nvSpPr>
          <p:spPr>
            <a:xfrm>
              <a:off x="2068647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t1390"/>
            <p:cNvSpPr/>
            <p:nvPr/>
          </p:nvSpPr>
          <p:spPr>
            <a:xfrm>
              <a:off x="200953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t1391"/>
            <p:cNvSpPr/>
            <p:nvPr/>
          </p:nvSpPr>
          <p:spPr>
            <a:xfrm>
              <a:off x="2482460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t1392"/>
            <p:cNvSpPr/>
            <p:nvPr/>
          </p:nvSpPr>
          <p:spPr>
            <a:xfrm>
              <a:off x="2068647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t1393"/>
            <p:cNvSpPr/>
            <p:nvPr/>
          </p:nvSpPr>
          <p:spPr>
            <a:xfrm>
              <a:off x="2098205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t1394"/>
            <p:cNvSpPr/>
            <p:nvPr/>
          </p:nvSpPr>
          <p:spPr>
            <a:xfrm>
              <a:off x="1979973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t1395"/>
            <p:cNvSpPr/>
            <p:nvPr/>
          </p:nvSpPr>
          <p:spPr>
            <a:xfrm>
              <a:off x="2245995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t1396"/>
            <p:cNvSpPr/>
            <p:nvPr/>
          </p:nvSpPr>
          <p:spPr>
            <a:xfrm>
              <a:off x="2186879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t1397"/>
            <p:cNvSpPr/>
            <p:nvPr/>
          </p:nvSpPr>
          <p:spPr>
            <a:xfrm>
              <a:off x="224599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t1398"/>
            <p:cNvSpPr/>
            <p:nvPr/>
          </p:nvSpPr>
          <p:spPr>
            <a:xfrm>
              <a:off x="192085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t1399"/>
            <p:cNvSpPr/>
            <p:nvPr/>
          </p:nvSpPr>
          <p:spPr>
            <a:xfrm>
              <a:off x="2216437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t1400"/>
            <p:cNvSpPr/>
            <p:nvPr/>
          </p:nvSpPr>
          <p:spPr>
            <a:xfrm>
              <a:off x="2186879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t1401"/>
            <p:cNvSpPr/>
            <p:nvPr/>
          </p:nvSpPr>
          <p:spPr>
            <a:xfrm>
              <a:off x="2186879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t1402"/>
            <p:cNvSpPr/>
            <p:nvPr/>
          </p:nvSpPr>
          <p:spPr>
            <a:xfrm>
              <a:off x="2068647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t1403"/>
            <p:cNvSpPr/>
            <p:nvPr/>
          </p:nvSpPr>
          <p:spPr>
            <a:xfrm>
              <a:off x="2127763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t1404"/>
            <p:cNvSpPr/>
            <p:nvPr/>
          </p:nvSpPr>
          <p:spPr>
            <a:xfrm>
              <a:off x="2039089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t1405"/>
            <p:cNvSpPr/>
            <p:nvPr/>
          </p:nvSpPr>
          <p:spPr>
            <a:xfrm>
              <a:off x="195041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6"/>
            <p:cNvSpPr/>
            <p:nvPr/>
          </p:nvSpPr>
          <p:spPr>
            <a:xfrm>
              <a:off x="2727472" y="408883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t1407"/>
            <p:cNvSpPr/>
            <p:nvPr/>
          </p:nvSpPr>
          <p:spPr>
            <a:xfrm>
              <a:off x="3412461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t1408"/>
            <p:cNvSpPr/>
            <p:nvPr/>
          </p:nvSpPr>
          <p:spPr>
            <a:xfrm>
              <a:off x="319077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t1409"/>
            <p:cNvSpPr/>
            <p:nvPr/>
          </p:nvSpPr>
          <p:spPr>
            <a:xfrm>
              <a:off x="327944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t1410"/>
            <p:cNvSpPr/>
            <p:nvPr/>
          </p:nvSpPr>
          <p:spPr>
            <a:xfrm>
              <a:off x="3235112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t1411"/>
            <p:cNvSpPr/>
            <p:nvPr/>
          </p:nvSpPr>
          <p:spPr>
            <a:xfrm>
              <a:off x="3456798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t1412"/>
            <p:cNvSpPr/>
            <p:nvPr/>
          </p:nvSpPr>
          <p:spPr>
            <a:xfrm>
              <a:off x="3589809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t1413"/>
            <p:cNvSpPr/>
            <p:nvPr/>
          </p:nvSpPr>
          <p:spPr>
            <a:xfrm>
              <a:off x="336812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t1414"/>
            <p:cNvSpPr/>
            <p:nvPr/>
          </p:nvSpPr>
          <p:spPr>
            <a:xfrm>
              <a:off x="336812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t1415"/>
            <p:cNvSpPr/>
            <p:nvPr/>
          </p:nvSpPr>
          <p:spPr>
            <a:xfrm>
              <a:off x="3146438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t1416"/>
            <p:cNvSpPr/>
            <p:nvPr/>
          </p:nvSpPr>
          <p:spPr>
            <a:xfrm>
              <a:off x="3235112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t1417"/>
            <p:cNvSpPr/>
            <p:nvPr/>
          </p:nvSpPr>
          <p:spPr>
            <a:xfrm>
              <a:off x="350113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t1418"/>
            <p:cNvSpPr/>
            <p:nvPr/>
          </p:nvSpPr>
          <p:spPr>
            <a:xfrm>
              <a:off x="336812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t1419"/>
            <p:cNvSpPr/>
            <p:nvPr/>
          </p:nvSpPr>
          <p:spPr>
            <a:xfrm>
              <a:off x="319077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t1420"/>
            <p:cNvSpPr/>
            <p:nvPr/>
          </p:nvSpPr>
          <p:spPr>
            <a:xfrm>
              <a:off x="3190775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t1421"/>
            <p:cNvSpPr/>
            <p:nvPr/>
          </p:nvSpPr>
          <p:spPr>
            <a:xfrm>
              <a:off x="3634146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t1422"/>
            <p:cNvSpPr/>
            <p:nvPr/>
          </p:nvSpPr>
          <p:spPr>
            <a:xfrm>
              <a:off x="381149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t1423"/>
            <p:cNvSpPr/>
            <p:nvPr/>
          </p:nvSpPr>
          <p:spPr>
            <a:xfrm>
              <a:off x="358980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4"/>
            <p:cNvSpPr/>
            <p:nvPr/>
          </p:nvSpPr>
          <p:spPr>
            <a:xfrm>
              <a:off x="3412461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t1425"/>
            <p:cNvSpPr/>
            <p:nvPr/>
          </p:nvSpPr>
          <p:spPr>
            <a:xfrm>
              <a:off x="3545472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t1426"/>
            <p:cNvSpPr/>
            <p:nvPr/>
          </p:nvSpPr>
          <p:spPr>
            <a:xfrm>
              <a:off x="3545472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t1427"/>
            <p:cNvSpPr/>
            <p:nvPr/>
          </p:nvSpPr>
          <p:spPr>
            <a:xfrm>
              <a:off x="3368124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28"/>
            <p:cNvSpPr/>
            <p:nvPr/>
          </p:nvSpPr>
          <p:spPr>
            <a:xfrm>
              <a:off x="350113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t1429"/>
            <p:cNvSpPr/>
            <p:nvPr/>
          </p:nvSpPr>
          <p:spPr>
            <a:xfrm>
              <a:off x="3456798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t1430"/>
            <p:cNvSpPr/>
            <p:nvPr/>
          </p:nvSpPr>
          <p:spPr>
            <a:xfrm>
              <a:off x="3323786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t1431"/>
            <p:cNvSpPr/>
            <p:nvPr/>
          </p:nvSpPr>
          <p:spPr>
            <a:xfrm>
              <a:off x="3368124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2"/>
            <p:cNvSpPr/>
            <p:nvPr/>
          </p:nvSpPr>
          <p:spPr>
            <a:xfrm>
              <a:off x="3190775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t1433"/>
            <p:cNvSpPr/>
            <p:nvPr/>
          </p:nvSpPr>
          <p:spPr>
            <a:xfrm>
              <a:off x="3368124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t1434"/>
            <p:cNvSpPr/>
            <p:nvPr/>
          </p:nvSpPr>
          <p:spPr>
            <a:xfrm>
              <a:off x="3412461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t1435"/>
            <p:cNvSpPr/>
            <p:nvPr/>
          </p:nvSpPr>
          <p:spPr>
            <a:xfrm>
              <a:off x="3368124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6"/>
            <p:cNvSpPr/>
            <p:nvPr/>
          </p:nvSpPr>
          <p:spPr>
            <a:xfrm>
              <a:off x="327944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t1437"/>
            <p:cNvSpPr/>
            <p:nvPr/>
          </p:nvSpPr>
          <p:spPr>
            <a:xfrm>
              <a:off x="3235112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t1438"/>
            <p:cNvSpPr/>
            <p:nvPr/>
          </p:nvSpPr>
          <p:spPr>
            <a:xfrm>
              <a:off x="336812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t1439"/>
            <p:cNvSpPr/>
            <p:nvPr/>
          </p:nvSpPr>
          <p:spPr>
            <a:xfrm>
              <a:off x="367848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0"/>
            <p:cNvSpPr/>
            <p:nvPr/>
          </p:nvSpPr>
          <p:spPr>
            <a:xfrm>
              <a:off x="372282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t1441"/>
            <p:cNvSpPr/>
            <p:nvPr/>
          </p:nvSpPr>
          <p:spPr>
            <a:xfrm>
              <a:off x="3235112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t1442"/>
            <p:cNvSpPr/>
            <p:nvPr/>
          </p:nvSpPr>
          <p:spPr>
            <a:xfrm>
              <a:off x="3279449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t1443"/>
            <p:cNvSpPr/>
            <p:nvPr/>
          </p:nvSpPr>
          <p:spPr>
            <a:xfrm>
              <a:off x="3412461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4"/>
            <p:cNvSpPr/>
            <p:nvPr/>
          </p:nvSpPr>
          <p:spPr>
            <a:xfrm>
              <a:off x="3456798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t1445"/>
            <p:cNvSpPr/>
            <p:nvPr/>
          </p:nvSpPr>
          <p:spPr>
            <a:xfrm>
              <a:off x="3190775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t1446"/>
            <p:cNvSpPr/>
            <p:nvPr/>
          </p:nvSpPr>
          <p:spPr>
            <a:xfrm>
              <a:off x="3368124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t1447"/>
            <p:cNvSpPr/>
            <p:nvPr/>
          </p:nvSpPr>
          <p:spPr>
            <a:xfrm>
              <a:off x="3412461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48"/>
            <p:cNvSpPr/>
            <p:nvPr/>
          </p:nvSpPr>
          <p:spPr>
            <a:xfrm>
              <a:off x="2880415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t1449"/>
            <p:cNvSpPr/>
            <p:nvPr/>
          </p:nvSpPr>
          <p:spPr>
            <a:xfrm>
              <a:off x="327944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t1450"/>
            <p:cNvSpPr/>
            <p:nvPr/>
          </p:nvSpPr>
          <p:spPr>
            <a:xfrm>
              <a:off x="3412461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t1451"/>
            <p:cNvSpPr/>
            <p:nvPr/>
          </p:nvSpPr>
          <p:spPr>
            <a:xfrm>
              <a:off x="3545472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2"/>
            <p:cNvSpPr/>
            <p:nvPr/>
          </p:nvSpPr>
          <p:spPr>
            <a:xfrm>
              <a:off x="3190775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t1453"/>
            <p:cNvSpPr/>
            <p:nvPr/>
          </p:nvSpPr>
          <p:spPr>
            <a:xfrm>
              <a:off x="3545472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t1454"/>
            <p:cNvSpPr/>
            <p:nvPr/>
          </p:nvSpPr>
          <p:spPr>
            <a:xfrm>
              <a:off x="327944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t1455"/>
            <p:cNvSpPr/>
            <p:nvPr/>
          </p:nvSpPr>
          <p:spPr>
            <a:xfrm>
              <a:off x="3501135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6"/>
            <p:cNvSpPr/>
            <p:nvPr/>
          </p:nvSpPr>
          <p:spPr>
            <a:xfrm>
              <a:off x="3323786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t1457"/>
            <p:cNvSpPr/>
            <p:nvPr/>
          </p:nvSpPr>
          <p:spPr>
            <a:xfrm>
              <a:off x="3279449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t1458"/>
            <p:cNvSpPr/>
            <p:nvPr/>
          </p:nvSpPr>
          <p:spPr>
            <a:xfrm>
              <a:off x="3279449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t1459"/>
            <p:cNvSpPr/>
            <p:nvPr/>
          </p:nvSpPr>
          <p:spPr>
            <a:xfrm>
              <a:off x="3235112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0"/>
            <p:cNvSpPr/>
            <p:nvPr/>
          </p:nvSpPr>
          <p:spPr>
            <a:xfrm>
              <a:off x="2880415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t1461"/>
            <p:cNvSpPr/>
            <p:nvPr/>
          </p:nvSpPr>
          <p:spPr>
            <a:xfrm>
              <a:off x="3102101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t1462"/>
            <p:cNvSpPr/>
            <p:nvPr/>
          </p:nvSpPr>
          <p:spPr>
            <a:xfrm>
              <a:off x="310210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t1463"/>
            <p:cNvSpPr/>
            <p:nvPr/>
          </p:nvSpPr>
          <p:spPr>
            <a:xfrm>
              <a:off x="332378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4"/>
            <p:cNvSpPr/>
            <p:nvPr/>
          </p:nvSpPr>
          <p:spPr>
            <a:xfrm>
              <a:off x="2924752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t1465"/>
            <p:cNvSpPr/>
            <p:nvPr/>
          </p:nvSpPr>
          <p:spPr>
            <a:xfrm>
              <a:off x="3146438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t1466"/>
            <p:cNvSpPr/>
            <p:nvPr/>
          </p:nvSpPr>
          <p:spPr>
            <a:xfrm>
              <a:off x="3057764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t1467"/>
            <p:cNvSpPr/>
            <p:nvPr/>
          </p:nvSpPr>
          <p:spPr>
            <a:xfrm>
              <a:off x="2747404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68"/>
            <p:cNvSpPr/>
            <p:nvPr/>
          </p:nvSpPr>
          <p:spPr>
            <a:xfrm>
              <a:off x="3190775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t1469"/>
            <p:cNvSpPr/>
            <p:nvPr/>
          </p:nvSpPr>
          <p:spPr>
            <a:xfrm>
              <a:off x="2836078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t1470"/>
            <p:cNvSpPr/>
            <p:nvPr/>
          </p:nvSpPr>
          <p:spPr>
            <a:xfrm>
              <a:off x="3146438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t1471"/>
            <p:cNvSpPr/>
            <p:nvPr/>
          </p:nvSpPr>
          <p:spPr>
            <a:xfrm>
              <a:off x="3146438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2"/>
            <p:cNvSpPr/>
            <p:nvPr/>
          </p:nvSpPr>
          <p:spPr>
            <a:xfrm>
              <a:off x="3235112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t1473"/>
            <p:cNvSpPr/>
            <p:nvPr/>
          </p:nvSpPr>
          <p:spPr>
            <a:xfrm>
              <a:off x="319077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t1474"/>
            <p:cNvSpPr/>
            <p:nvPr/>
          </p:nvSpPr>
          <p:spPr>
            <a:xfrm>
              <a:off x="3057764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t1475"/>
            <p:cNvSpPr/>
            <p:nvPr/>
          </p:nvSpPr>
          <p:spPr>
            <a:xfrm>
              <a:off x="2836078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6"/>
            <p:cNvSpPr/>
            <p:nvPr/>
          </p:nvSpPr>
          <p:spPr>
            <a:xfrm>
              <a:off x="2969090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t1477"/>
            <p:cNvSpPr/>
            <p:nvPr/>
          </p:nvSpPr>
          <p:spPr>
            <a:xfrm>
              <a:off x="3279449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t1478"/>
            <p:cNvSpPr/>
            <p:nvPr/>
          </p:nvSpPr>
          <p:spPr>
            <a:xfrm>
              <a:off x="3102101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t1479"/>
            <p:cNvSpPr/>
            <p:nvPr/>
          </p:nvSpPr>
          <p:spPr>
            <a:xfrm>
              <a:off x="2969090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0"/>
            <p:cNvSpPr/>
            <p:nvPr/>
          </p:nvSpPr>
          <p:spPr>
            <a:xfrm>
              <a:off x="310210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t1481"/>
            <p:cNvSpPr/>
            <p:nvPr/>
          </p:nvSpPr>
          <p:spPr>
            <a:xfrm>
              <a:off x="3146438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t1482"/>
            <p:cNvSpPr/>
            <p:nvPr/>
          </p:nvSpPr>
          <p:spPr>
            <a:xfrm>
              <a:off x="3190775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t1483"/>
            <p:cNvSpPr/>
            <p:nvPr/>
          </p:nvSpPr>
          <p:spPr>
            <a:xfrm>
              <a:off x="3102101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t1484"/>
            <p:cNvSpPr/>
            <p:nvPr/>
          </p:nvSpPr>
          <p:spPr>
            <a:xfrm>
              <a:off x="3190775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t1485"/>
            <p:cNvSpPr/>
            <p:nvPr/>
          </p:nvSpPr>
          <p:spPr>
            <a:xfrm>
              <a:off x="3146438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t1486"/>
            <p:cNvSpPr/>
            <p:nvPr/>
          </p:nvSpPr>
          <p:spPr>
            <a:xfrm>
              <a:off x="3013427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t1487"/>
            <p:cNvSpPr/>
            <p:nvPr/>
          </p:nvSpPr>
          <p:spPr>
            <a:xfrm>
              <a:off x="2924752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t1488"/>
            <p:cNvSpPr/>
            <p:nvPr/>
          </p:nvSpPr>
          <p:spPr>
            <a:xfrm>
              <a:off x="2924752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t1489"/>
            <p:cNvSpPr/>
            <p:nvPr/>
          </p:nvSpPr>
          <p:spPr>
            <a:xfrm>
              <a:off x="3057764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t1490"/>
            <p:cNvSpPr/>
            <p:nvPr/>
          </p:nvSpPr>
          <p:spPr>
            <a:xfrm>
              <a:off x="3057764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t1491"/>
            <p:cNvSpPr/>
            <p:nvPr/>
          </p:nvSpPr>
          <p:spPr>
            <a:xfrm>
              <a:off x="319077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t1492"/>
            <p:cNvSpPr/>
            <p:nvPr/>
          </p:nvSpPr>
          <p:spPr>
            <a:xfrm>
              <a:off x="3368124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t1493"/>
            <p:cNvSpPr/>
            <p:nvPr/>
          </p:nvSpPr>
          <p:spPr>
            <a:xfrm>
              <a:off x="3235112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t1494"/>
            <p:cNvSpPr/>
            <p:nvPr/>
          </p:nvSpPr>
          <p:spPr>
            <a:xfrm>
              <a:off x="2880415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t1495"/>
            <p:cNvSpPr/>
            <p:nvPr/>
          </p:nvSpPr>
          <p:spPr>
            <a:xfrm>
              <a:off x="3190775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t1496"/>
            <p:cNvSpPr/>
            <p:nvPr/>
          </p:nvSpPr>
          <p:spPr>
            <a:xfrm>
              <a:off x="2969090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t1497"/>
            <p:cNvSpPr/>
            <p:nvPr/>
          </p:nvSpPr>
          <p:spPr>
            <a:xfrm>
              <a:off x="3013427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t1498"/>
            <p:cNvSpPr/>
            <p:nvPr/>
          </p:nvSpPr>
          <p:spPr>
            <a:xfrm>
              <a:off x="3190775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t1499"/>
            <p:cNvSpPr/>
            <p:nvPr/>
          </p:nvSpPr>
          <p:spPr>
            <a:xfrm>
              <a:off x="3013427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t1500"/>
            <p:cNvSpPr/>
            <p:nvPr/>
          </p:nvSpPr>
          <p:spPr>
            <a:xfrm>
              <a:off x="2880415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t1501"/>
            <p:cNvSpPr/>
            <p:nvPr/>
          </p:nvSpPr>
          <p:spPr>
            <a:xfrm>
              <a:off x="3057764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t1502"/>
            <p:cNvSpPr/>
            <p:nvPr/>
          </p:nvSpPr>
          <p:spPr>
            <a:xfrm>
              <a:off x="3190775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t1503"/>
            <p:cNvSpPr/>
            <p:nvPr/>
          </p:nvSpPr>
          <p:spPr>
            <a:xfrm>
              <a:off x="3146438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t1504"/>
            <p:cNvSpPr/>
            <p:nvPr/>
          </p:nvSpPr>
          <p:spPr>
            <a:xfrm>
              <a:off x="3146438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t1505"/>
            <p:cNvSpPr/>
            <p:nvPr/>
          </p:nvSpPr>
          <p:spPr>
            <a:xfrm>
              <a:off x="2969090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t1506"/>
            <p:cNvSpPr/>
            <p:nvPr/>
          </p:nvSpPr>
          <p:spPr>
            <a:xfrm>
              <a:off x="3102101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t1507"/>
            <p:cNvSpPr/>
            <p:nvPr/>
          </p:nvSpPr>
          <p:spPr>
            <a:xfrm>
              <a:off x="3323786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t1508"/>
            <p:cNvSpPr/>
            <p:nvPr/>
          </p:nvSpPr>
          <p:spPr>
            <a:xfrm>
              <a:off x="3057764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t1509"/>
            <p:cNvSpPr/>
            <p:nvPr/>
          </p:nvSpPr>
          <p:spPr>
            <a:xfrm>
              <a:off x="3190775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t1510"/>
            <p:cNvSpPr/>
            <p:nvPr/>
          </p:nvSpPr>
          <p:spPr>
            <a:xfrm>
              <a:off x="3146438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t1511"/>
            <p:cNvSpPr/>
            <p:nvPr/>
          </p:nvSpPr>
          <p:spPr>
            <a:xfrm>
              <a:off x="3190775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t1512"/>
            <p:cNvSpPr/>
            <p:nvPr/>
          </p:nvSpPr>
          <p:spPr>
            <a:xfrm>
              <a:off x="3190775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t1513"/>
            <p:cNvSpPr/>
            <p:nvPr/>
          </p:nvSpPr>
          <p:spPr>
            <a:xfrm>
              <a:off x="2969090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t1514"/>
            <p:cNvSpPr/>
            <p:nvPr/>
          </p:nvSpPr>
          <p:spPr>
            <a:xfrm>
              <a:off x="3146438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t1515"/>
            <p:cNvSpPr/>
            <p:nvPr/>
          </p:nvSpPr>
          <p:spPr>
            <a:xfrm>
              <a:off x="2969090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t1516"/>
            <p:cNvSpPr/>
            <p:nvPr/>
          </p:nvSpPr>
          <p:spPr>
            <a:xfrm>
              <a:off x="3456798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t1517"/>
            <p:cNvSpPr/>
            <p:nvPr/>
          </p:nvSpPr>
          <p:spPr>
            <a:xfrm>
              <a:off x="3279449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t1518"/>
            <p:cNvSpPr/>
            <p:nvPr/>
          </p:nvSpPr>
          <p:spPr>
            <a:xfrm>
              <a:off x="3057764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t1519"/>
            <p:cNvSpPr/>
            <p:nvPr/>
          </p:nvSpPr>
          <p:spPr>
            <a:xfrm>
              <a:off x="3190775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t1520"/>
            <p:cNvSpPr/>
            <p:nvPr/>
          </p:nvSpPr>
          <p:spPr>
            <a:xfrm>
              <a:off x="2969090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t1521"/>
            <p:cNvSpPr/>
            <p:nvPr/>
          </p:nvSpPr>
          <p:spPr>
            <a:xfrm>
              <a:off x="310210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t1522"/>
            <p:cNvSpPr/>
            <p:nvPr/>
          </p:nvSpPr>
          <p:spPr>
            <a:xfrm>
              <a:off x="3279449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t1523"/>
            <p:cNvSpPr/>
            <p:nvPr/>
          </p:nvSpPr>
          <p:spPr>
            <a:xfrm>
              <a:off x="3190775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t1524"/>
            <p:cNvSpPr/>
            <p:nvPr/>
          </p:nvSpPr>
          <p:spPr>
            <a:xfrm>
              <a:off x="3545472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t1525"/>
            <p:cNvSpPr/>
            <p:nvPr/>
          </p:nvSpPr>
          <p:spPr>
            <a:xfrm>
              <a:off x="3013427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t1526"/>
            <p:cNvSpPr/>
            <p:nvPr/>
          </p:nvSpPr>
          <p:spPr>
            <a:xfrm>
              <a:off x="2836078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t1527"/>
            <p:cNvSpPr/>
            <p:nvPr/>
          </p:nvSpPr>
          <p:spPr>
            <a:xfrm>
              <a:off x="3279449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t1528"/>
            <p:cNvSpPr/>
            <p:nvPr/>
          </p:nvSpPr>
          <p:spPr>
            <a:xfrm>
              <a:off x="310210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t1529"/>
            <p:cNvSpPr/>
            <p:nvPr/>
          </p:nvSpPr>
          <p:spPr>
            <a:xfrm>
              <a:off x="3102101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t1530"/>
            <p:cNvSpPr/>
            <p:nvPr/>
          </p:nvSpPr>
          <p:spPr>
            <a:xfrm>
              <a:off x="3057764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t1531"/>
            <p:cNvSpPr/>
            <p:nvPr/>
          </p:nvSpPr>
          <p:spPr>
            <a:xfrm>
              <a:off x="3323786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t1532"/>
            <p:cNvSpPr/>
            <p:nvPr/>
          </p:nvSpPr>
          <p:spPr>
            <a:xfrm>
              <a:off x="3279449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t1533"/>
            <p:cNvSpPr/>
            <p:nvPr/>
          </p:nvSpPr>
          <p:spPr>
            <a:xfrm>
              <a:off x="3102101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t1534"/>
            <p:cNvSpPr/>
            <p:nvPr/>
          </p:nvSpPr>
          <p:spPr>
            <a:xfrm>
              <a:off x="3190775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t1535"/>
            <p:cNvSpPr/>
            <p:nvPr/>
          </p:nvSpPr>
          <p:spPr>
            <a:xfrm>
              <a:off x="310210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t1536"/>
            <p:cNvSpPr/>
            <p:nvPr/>
          </p:nvSpPr>
          <p:spPr>
            <a:xfrm>
              <a:off x="3190775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t1537"/>
            <p:cNvSpPr/>
            <p:nvPr/>
          </p:nvSpPr>
          <p:spPr>
            <a:xfrm>
              <a:off x="3102101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t1538"/>
            <p:cNvSpPr/>
            <p:nvPr/>
          </p:nvSpPr>
          <p:spPr>
            <a:xfrm>
              <a:off x="3545472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t1539"/>
            <p:cNvSpPr/>
            <p:nvPr/>
          </p:nvSpPr>
          <p:spPr>
            <a:xfrm>
              <a:off x="310210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t1540"/>
            <p:cNvSpPr/>
            <p:nvPr/>
          </p:nvSpPr>
          <p:spPr>
            <a:xfrm>
              <a:off x="310210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t1541"/>
            <p:cNvSpPr/>
            <p:nvPr/>
          </p:nvSpPr>
          <p:spPr>
            <a:xfrm>
              <a:off x="3013427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t1542"/>
            <p:cNvSpPr/>
            <p:nvPr/>
          </p:nvSpPr>
          <p:spPr>
            <a:xfrm>
              <a:off x="3190775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t1543"/>
            <p:cNvSpPr/>
            <p:nvPr/>
          </p:nvSpPr>
          <p:spPr>
            <a:xfrm>
              <a:off x="3368124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t1544"/>
            <p:cNvSpPr/>
            <p:nvPr/>
          </p:nvSpPr>
          <p:spPr>
            <a:xfrm>
              <a:off x="3235112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t1545"/>
            <p:cNvSpPr/>
            <p:nvPr/>
          </p:nvSpPr>
          <p:spPr>
            <a:xfrm>
              <a:off x="3190775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t1546"/>
            <p:cNvSpPr/>
            <p:nvPr/>
          </p:nvSpPr>
          <p:spPr>
            <a:xfrm>
              <a:off x="3235112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t1547"/>
            <p:cNvSpPr/>
            <p:nvPr/>
          </p:nvSpPr>
          <p:spPr>
            <a:xfrm>
              <a:off x="3235112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t1548"/>
            <p:cNvSpPr/>
            <p:nvPr/>
          </p:nvSpPr>
          <p:spPr>
            <a:xfrm>
              <a:off x="3235112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t1549"/>
            <p:cNvSpPr/>
            <p:nvPr/>
          </p:nvSpPr>
          <p:spPr>
            <a:xfrm>
              <a:off x="3057764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t1550"/>
            <p:cNvSpPr/>
            <p:nvPr/>
          </p:nvSpPr>
          <p:spPr>
            <a:xfrm>
              <a:off x="3279449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t1551"/>
            <p:cNvSpPr/>
            <p:nvPr/>
          </p:nvSpPr>
          <p:spPr>
            <a:xfrm>
              <a:off x="3323786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t1552"/>
            <p:cNvSpPr/>
            <p:nvPr/>
          </p:nvSpPr>
          <p:spPr>
            <a:xfrm>
              <a:off x="3190775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t1553"/>
            <p:cNvSpPr/>
            <p:nvPr/>
          </p:nvSpPr>
          <p:spPr>
            <a:xfrm>
              <a:off x="2969090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t1554"/>
            <p:cNvSpPr/>
            <p:nvPr/>
          </p:nvSpPr>
          <p:spPr>
            <a:xfrm>
              <a:off x="3190775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t1555"/>
            <p:cNvSpPr/>
            <p:nvPr/>
          </p:nvSpPr>
          <p:spPr>
            <a:xfrm>
              <a:off x="3368124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t1556"/>
            <p:cNvSpPr/>
            <p:nvPr/>
          </p:nvSpPr>
          <p:spPr>
            <a:xfrm>
              <a:off x="319077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7"/>
            <p:cNvSpPr/>
            <p:nvPr/>
          </p:nvSpPr>
          <p:spPr>
            <a:xfrm>
              <a:off x="3997391" y="408883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tx1558"/>
            <p:cNvSpPr/>
            <p:nvPr/>
          </p:nvSpPr>
          <p:spPr>
            <a:xfrm>
              <a:off x="4072762" y="4269263"/>
              <a:ext cx="998475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561" name="pl1559"/>
            <p:cNvSpPr/>
            <p:nvPr/>
          </p:nvSpPr>
          <p:spPr>
            <a:xfrm>
              <a:off x="5267309" y="408883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t1560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t1561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t1562"/>
            <p:cNvSpPr/>
            <p:nvPr/>
          </p:nvSpPr>
          <p:spPr>
            <a:xfrm>
              <a:off x="533157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t1563"/>
            <p:cNvSpPr/>
            <p:nvPr/>
          </p:nvSpPr>
          <p:spPr>
            <a:xfrm>
              <a:off x="533157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t1564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t1565"/>
            <p:cNvSpPr/>
            <p:nvPr/>
          </p:nvSpPr>
          <p:spPr>
            <a:xfrm>
              <a:off x="5420253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t1566"/>
            <p:cNvSpPr/>
            <p:nvPr/>
          </p:nvSpPr>
          <p:spPr>
            <a:xfrm>
              <a:off x="5375916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t1567"/>
            <p:cNvSpPr/>
            <p:nvPr/>
          </p:nvSpPr>
          <p:spPr>
            <a:xfrm>
              <a:off x="533157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t1568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t1569"/>
            <p:cNvSpPr/>
            <p:nvPr/>
          </p:nvSpPr>
          <p:spPr>
            <a:xfrm>
              <a:off x="5287241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t1570"/>
            <p:cNvSpPr/>
            <p:nvPr/>
          </p:nvSpPr>
          <p:spPr>
            <a:xfrm>
              <a:off x="533157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t1571"/>
            <p:cNvSpPr/>
            <p:nvPr/>
          </p:nvSpPr>
          <p:spPr>
            <a:xfrm>
              <a:off x="533157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t1572"/>
            <p:cNvSpPr/>
            <p:nvPr/>
          </p:nvSpPr>
          <p:spPr>
            <a:xfrm>
              <a:off x="5287241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t1573"/>
            <p:cNvSpPr/>
            <p:nvPr/>
          </p:nvSpPr>
          <p:spPr>
            <a:xfrm>
              <a:off x="5287241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t1574"/>
            <p:cNvSpPr/>
            <p:nvPr/>
          </p:nvSpPr>
          <p:spPr>
            <a:xfrm>
              <a:off x="5331579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t1575"/>
            <p:cNvSpPr/>
            <p:nvPr/>
          </p:nvSpPr>
          <p:spPr>
            <a:xfrm>
              <a:off x="542025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t1576"/>
            <p:cNvSpPr/>
            <p:nvPr/>
          </p:nvSpPr>
          <p:spPr>
            <a:xfrm>
              <a:off x="5420253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t1577"/>
            <p:cNvSpPr/>
            <p:nvPr/>
          </p:nvSpPr>
          <p:spPr>
            <a:xfrm>
              <a:off x="5375916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t1578"/>
            <p:cNvSpPr/>
            <p:nvPr/>
          </p:nvSpPr>
          <p:spPr>
            <a:xfrm>
              <a:off x="5375916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t1579"/>
            <p:cNvSpPr/>
            <p:nvPr/>
          </p:nvSpPr>
          <p:spPr>
            <a:xfrm>
              <a:off x="5375916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t1580"/>
            <p:cNvSpPr/>
            <p:nvPr/>
          </p:nvSpPr>
          <p:spPr>
            <a:xfrm>
              <a:off x="5331579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t1581"/>
            <p:cNvSpPr/>
            <p:nvPr/>
          </p:nvSpPr>
          <p:spPr>
            <a:xfrm>
              <a:off x="542025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t1582"/>
            <p:cNvSpPr/>
            <p:nvPr/>
          </p:nvSpPr>
          <p:spPr>
            <a:xfrm>
              <a:off x="5331579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t1583"/>
            <p:cNvSpPr/>
            <p:nvPr/>
          </p:nvSpPr>
          <p:spPr>
            <a:xfrm>
              <a:off x="546459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t1584"/>
            <p:cNvSpPr/>
            <p:nvPr/>
          </p:nvSpPr>
          <p:spPr>
            <a:xfrm>
              <a:off x="5331579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t1585"/>
            <p:cNvSpPr/>
            <p:nvPr/>
          </p:nvSpPr>
          <p:spPr>
            <a:xfrm>
              <a:off x="533157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t1586"/>
            <p:cNvSpPr/>
            <p:nvPr/>
          </p:nvSpPr>
          <p:spPr>
            <a:xfrm>
              <a:off x="5420253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t1587"/>
            <p:cNvSpPr/>
            <p:nvPr/>
          </p:nvSpPr>
          <p:spPr>
            <a:xfrm>
              <a:off x="533157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t1588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t1589"/>
            <p:cNvSpPr/>
            <p:nvPr/>
          </p:nvSpPr>
          <p:spPr>
            <a:xfrm>
              <a:off x="533157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t1590"/>
            <p:cNvSpPr/>
            <p:nvPr/>
          </p:nvSpPr>
          <p:spPr>
            <a:xfrm>
              <a:off x="533157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t1591"/>
            <p:cNvSpPr/>
            <p:nvPr/>
          </p:nvSpPr>
          <p:spPr>
            <a:xfrm>
              <a:off x="5420253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t1592"/>
            <p:cNvSpPr/>
            <p:nvPr/>
          </p:nvSpPr>
          <p:spPr>
            <a:xfrm>
              <a:off x="5287241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t1593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t1594"/>
            <p:cNvSpPr/>
            <p:nvPr/>
          </p:nvSpPr>
          <p:spPr>
            <a:xfrm>
              <a:off x="533157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t1595"/>
            <p:cNvSpPr/>
            <p:nvPr/>
          </p:nvSpPr>
          <p:spPr>
            <a:xfrm>
              <a:off x="5331579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t1596"/>
            <p:cNvSpPr/>
            <p:nvPr/>
          </p:nvSpPr>
          <p:spPr>
            <a:xfrm>
              <a:off x="533157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t1597"/>
            <p:cNvSpPr/>
            <p:nvPr/>
          </p:nvSpPr>
          <p:spPr>
            <a:xfrm>
              <a:off x="5287241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t1598"/>
            <p:cNvSpPr/>
            <p:nvPr/>
          </p:nvSpPr>
          <p:spPr>
            <a:xfrm>
              <a:off x="533157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t1599"/>
            <p:cNvSpPr/>
            <p:nvPr/>
          </p:nvSpPr>
          <p:spPr>
            <a:xfrm>
              <a:off x="533157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t1600"/>
            <p:cNvSpPr/>
            <p:nvPr/>
          </p:nvSpPr>
          <p:spPr>
            <a:xfrm>
              <a:off x="5375916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t1601"/>
            <p:cNvSpPr/>
            <p:nvPr/>
          </p:nvSpPr>
          <p:spPr>
            <a:xfrm>
              <a:off x="5375916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t1602"/>
            <p:cNvSpPr/>
            <p:nvPr/>
          </p:nvSpPr>
          <p:spPr>
            <a:xfrm>
              <a:off x="5331579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t1603"/>
            <p:cNvSpPr/>
            <p:nvPr/>
          </p:nvSpPr>
          <p:spPr>
            <a:xfrm>
              <a:off x="5508927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t1604"/>
            <p:cNvSpPr/>
            <p:nvPr/>
          </p:nvSpPr>
          <p:spPr>
            <a:xfrm>
              <a:off x="5420253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t1605"/>
            <p:cNvSpPr/>
            <p:nvPr/>
          </p:nvSpPr>
          <p:spPr>
            <a:xfrm>
              <a:off x="5375916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t1606"/>
            <p:cNvSpPr/>
            <p:nvPr/>
          </p:nvSpPr>
          <p:spPr>
            <a:xfrm>
              <a:off x="5331579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t1607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t1608"/>
            <p:cNvSpPr/>
            <p:nvPr/>
          </p:nvSpPr>
          <p:spPr>
            <a:xfrm>
              <a:off x="5331579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t1609"/>
            <p:cNvSpPr/>
            <p:nvPr/>
          </p:nvSpPr>
          <p:spPr>
            <a:xfrm>
              <a:off x="5331579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t1610"/>
            <p:cNvSpPr/>
            <p:nvPr/>
          </p:nvSpPr>
          <p:spPr>
            <a:xfrm>
              <a:off x="5863624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t1611"/>
            <p:cNvSpPr/>
            <p:nvPr/>
          </p:nvSpPr>
          <p:spPr>
            <a:xfrm>
              <a:off x="590796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t1612"/>
            <p:cNvSpPr/>
            <p:nvPr/>
          </p:nvSpPr>
          <p:spPr>
            <a:xfrm>
              <a:off x="590796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t1613"/>
            <p:cNvSpPr/>
            <p:nvPr/>
          </p:nvSpPr>
          <p:spPr>
            <a:xfrm>
              <a:off x="5819287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t1614"/>
            <p:cNvSpPr/>
            <p:nvPr/>
          </p:nvSpPr>
          <p:spPr>
            <a:xfrm>
              <a:off x="5907961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t1615"/>
            <p:cNvSpPr/>
            <p:nvPr/>
          </p:nvSpPr>
          <p:spPr>
            <a:xfrm>
              <a:off x="5819287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t1616"/>
            <p:cNvSpPr/>
            <p:nvPr/>
          </p:nvSpPr>
          <p:spPr>
            <a:xfrm>
              <a:off x="5952298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t1617"/>
            <p:cNvSpPr/>
            <p:nvPr/>
          </p:nvSpPr>
          <p:spPr>
            <a:xfrm>
              <a:off x="5686275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t1618"/>
            <p:cNvSpPr/>
            <p:nvPr/>
          </p:nvSpPr>
          <p:spPr>
            <a:xfrm>
              <a:off x="5819287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t1619"/>
            <p:cNvSpPr/>
            <p:nvPr/>
          </p:nvSpPr>
          <p:spPr>
            <a:xfrm>
              <a:off x="5863624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t1620"/>
            <p:cNvSpPr/>
            <p:nvPr/>
          </p:nvSpPr>
          <p:spPr>
            <a:xfrm>
              <a:off x="5686275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t1621"/>
            <p:cNvSpPr/>
            <p:nvPr/>
          </p:nvSpPr>
          <p:spPr>
            <a:xfrm>
              <a:off x="5907961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t1622"/>
            <p:cNvSpPr/>
            <p:nvPr/>
          </p:nvSpPr>
          <p:spPr>
            <a:xfrm>
              <a:off x="5686275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t1623"/>
            <p:cNvSpPr/>
            <p:nvPr/>
          </p:nvSpPr>
          <p:spPr>
            <a:xfrm>
              <a:off x="5863624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t1624"/>
            <p:cNvSpPr/>
            <p:nvPr/>
          </p:nvSpPr>
          <p:spPr>
            <a:xfrm>
              <a:off x="5819287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t1625"/>
            <p:cNvSpPr/>
            <p:nvPr/>
          </p:nvSpPr>
          <p:spPr>
            <a:xfrm>
              <a:off x="5863624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t1626"/>
            <p:cNvSpPr/>
            <p:nvPr/>
          </p:nvSpPr>
          <p:spPr>
            <a:xfrm>
              <a:off x="590796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t1627"/>
            <p:cNvSpPr/>
            <p:nvPr/>
          </p:nvSpPr>
          <p:spPr>
            <a:xfrm>
              <a:off x="5686275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t1628"/>
            <p:cNvSpPr/>
            <p:nvPr/>
          </p:nvSpPr>
          <p:spPr>
            <a:xfrm>
              <a:off x="590796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t1629"/>
            <p:cNvSpPr/>
            <p:nvPr/>
          </p:nvSpPr>
          <p:spPr>
            <a:xfrm>
              <a:off x="5730613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t1630"/>
            <p:cNvSpPr/>
            <p:nvPr/>
          </p:nvSpPr>
          <p:spPr>
            <a:xfrm>
              <a:off x="6040972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t1631"/>
            <p:cNvSpPr/>
            <p:nvPr/>
          </p:nvSpPr>
          <p:spPr>
            <a:xfrm>
              <a:off x="5819287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t1632"/>
            <p:cNvSpPr/>
            <p:nvPr/>
          </p:nvSpPr>
          <p:spPr>
            <a:xfrm>
              <a:off x="590796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t1633"/>
            <p:cNvSpPr/>
            <p:nvPr/>
          </p:nvSpPr>
          <p:spPr>
            <a:xfrm>
              <a:off x="5774950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t1634"/>
            <p:cNvSpPr/>
            <p:nvPr/>
          </p:nvSpPr>
          <p:spPr>
            <a:xfrm>
              <a:off x="5819287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t1635"/>
            <p:cNvSpPr/>
            <p:nvPr/>
          </p:nvSpPr>
          <p:spPr>
            <a:xfrm>
              <a:off x="5863624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t1636"/>
            <p:cNvSpPr/>
            <p:nvPr/>
          </p:nvSpPr>
          <p:spPr>
            <a:xfrm>
              <a:off x="5863624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t1637"/>
            <p:cNvSpPr/>
            <p:nvPr/>
          </p:nvSpPr>
          <p:spPr>
            <a:xfrm>
              <a:off x="5996635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t1638"/>
            <p:cNvSpPr/>
            <p:nvPr/>
          </p:nvSpPr>
          <p:spPr>
            <a:xfrm>
              <a:off x="590796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t1639"/>
            <p:cNvSpPr/>
            <p:nvPr/>
          </p:nvSpPr>
          <p:spPr>
            <a:xfrm>
              <a:off x="5686275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t1640"/>
            <p:cNvSpPr/>
            <p:nvPr/>
          </p:nvSpPr>
          <p:spPr>
            <a:xfrm>
              <a:off x="5730613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t1641"/>
            <p:cNvSpPr/>
            <p:nvPr/>
          </p:nvSpPr>
          <p:spPr>
            <a:xfrm>
              <a:off x="5686275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t1642"/>
            <p:cNvSpPr/>
            <p:nvPr/>
          </p:nvSpPr>
          <p:spPr>
            <a:xfrm>
              <a:off x="5774950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t1643"/>
            <p:cNvSpPr/>
            <p:nvPr/>
          </p:nvSpPr>
          <p:spPr>
            <a:xfrm>
              <a:off x="595229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t1644"/>
            <p:cNvSpPr/>
            <p:nvPr/>
          </p:nvSpPr>
          <p:spPr>
            <a:xfrm>
              <a:off x="590796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t1645"/>
            <p:cNvSpPr/>
            <p:nvPr/>
          </p:nvSpPr>
          <p:spPr>
            <a:xfrm>
              <a:off x="5952298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t1646"/>
            <p:cNvSpPr/>
            <p:nvPr/>
          </p:nvSpPr>
          <p:spPr>
            <a:xfrm>
              <a:off x="5907961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t1647"/>
            <p:cNvSpPr/>
            <p:nvPr/>
          </p:nvSpPr>
          <p:spPr>
            <a:xfrm>
              <a:off x="5819287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t1648"/>
            <p:cNvSpPr/>
            <p:nvPr/>
          </p:nvSpPr>
          <p:spPr>
            <a:xfrm>
              <a:off x="5819287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t1649"/>
            <p:cNvSpPr/>
            <p:nvPr/>
          </p:nvSpPr>
          <p:spPr>
            <a:xfrm>
              <a:off x="5819287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t1650"/>
            <p:cNvSpPr/>
            <p:nvPr/>
          </p:nvSpPr>
          <p:spPr>
            <a:xfrm>
              <a:off x="5774950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t1651"/>
            <p:cNvSpPr/>
            <p:nvPr/>
          </p:nvSpPr>
          <p:spPr>
            <a:xfrm>
              <a:off x="5863624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t1652"/>
            <p:cNvSpPr/>
            <p:nvPr/>
          </p:nvSpPr>
          <p:spPr>
            <a:xfrm>
              <a:off x="5774950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t1653"/>
            <p:cNvSpPr/>
            <p:nvPr/>
          </p:nvSpPr>
          <p:spPr>
            <a:xfrm>
              <a:off x="5686275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t1654"/>
            <p:cNvSpPr/>
            <p:nvPr/>
          </p:nvSpPr>
          <p:spPr>
            <a:xfrm>
              <a:off x="5819287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t1655"/>
            <p:cNvSpPr/>
            <p:nvPr/>
          </p:nvSpPr>
          <p:spPr>
            <a:xfrm>
              <a:off x="5774950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t1656"/>
            <p:cNvSpPr/>
            <p:nvPr/>
          </p:nvSpPr>
          <p:spPr>
            <a:xfrm>
              <a:off x="5819287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t1657"/>
            <p:cNvSpPr/>
            <p:nvPr/>
          </p:nvSpPr>
          <p:spPr>
            <a:xfrm>
              <a:off x="5819287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t1658"/>
            <p:cNvSpPr/>
            <p:nvPr/>
          </p:nvSpPr>
          <p:spPr>
            <a:xfrm>
              <a:off x="5730613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t1659"/>
            <p:cNvSpPr/>
            <p:nvPr/>
          </p:nvSpPr>
          <p:spPr>
            <a:xfrm>
              <a:off x="5819287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t1660"/>
            <p:cNvSpPr/>
            <p:nvPr/>
          </p:nvSpPr>
          <p:spPr>
            <a:xfrm>
              <a:off x="6351332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t1661"/>
            <p:cNvSpPr/>
            <p:nvPr/>
          </p:nvSpPr>
          <p:spPr>
            <a:xfrm>
              <a:off x="6085309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t1662"/>
            <p:cNvSpPr/>
            <p:nvPr/>
          </p:nvSpPr>
          <p:spPr>
            <a:xfrm>
              <a:off x="6173984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t1663"/>
            <p:cNvSpPr/>
            <p:nvPr/>
          </p:nvSpPr>
          <p:spPr>
            <a:xfrm>
              <a:off x="6040972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t1664"/>
            <p:cNvSpPr/>
            <p:nvPr/>
          </p:nvSpPr>
          <p:spPr>
            <a:xfrm>
              <a:off x="621832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t1665"/>
            <p:cNvSpPr/>
            <p:nvPr/>
          </p:nvSpPr>
          <p:spPr>
            <a:xfrm>
              <a:off x="6173984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t1666"/>
            <p:cNvSpPr/>
            <p:nvPr/>
          </p:nvSpPr>
          <p:spPr>
            <a:xfrm>
              <a:off x="5996635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t1667"/>
            <p:cNvSpPr/>
            <p:nvPr/>
          </p:nvSpPr>
          <p:spPr>
            <a:xfrm>
              <a:off x="6040972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t1668"/>
            <p:cNvSpPr/>
            <p:nvPr/>
          </p:nvSpPr>
          <p:spPr>
            <a:xfrm>
              <a:off x="6040972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t1669"/>
            <p:cNvSpPr/>
            <p:nvPr/>
          </p:nvSpPr>
          <p:spPr>
            <a:xfrm>
              <a:off x="6351332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t1670"/>
            <p:cNvSpPr/>
            <p:nvPr/>
          </p:nvSpPr>
          <p:spPr>
            <a:xfrm>
              <a:off x="6129647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t1671"/>
            <p:cNvSpPr/>
            <p:nvPr/>
          </p:nvSpPr>
          <p:spPr>
            <a:xfrm>
              <a:off x="6085309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t1672"/>
            <p:cNvSpPr/>
            <p:nvPr/>
          </p:nvSpPr>
          <p:spPr>
            <a:xfrm>
              <a:off x="6173984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t1673"/>
            <p:cNvSpPr/>
            <p:nvPr/>
          </p:nvSpPr>
          <p:spPr>
            <a:xfrm>
              <a:off x="6129647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t1674"/>
            <p:cNvSpPr/>
            <p:nvPr/>
          </p:nvSpPr>
          <p:spPr>
            <a:xfrm>
              <a:off x="6306995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t1675"/>
            <p:cNvSpPr/>
            <p:nvPr/>
          </p:nvSpPr>
          <p:spPr>
            <a:xfrm>
              <a:off x="6262658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t1676"/>
            <p:cNvSpPr/>
            <p:nvPr/>
          </p:nvSpPr>
          <p:spPr>
            <a:xfrm>
              <a:off x="6040972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t1677"/>
            <p:cNvSpPr/>
            <p:nvPr/>
          </p:nvSpPr>
          <p:spPr>
            <a:xfrm>
              <a:off x="6218321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t1678"/>
            <p:cNvSpPr/>
            <p:nvPr/>
          </p:nvSpPr>
          <p:spPr>
            <a:xfrm>
              <a:off x="6262658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t1679"/>
            <p:cNvSpPr/>
            <p:nvPr/>
          </p:nvSpPr>
          <p:spPr>
            <a:xfrm>
              <a:off x="590796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t1680"/>
            <p:cNvSpPr/>
            <p:nvPr/>
          </p:nvSpPr>
          <p:spPr>
            <a:xfrm>
              <a:off x="6262658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t1681"/>
            <p:cNvSpPr/>
            <p:nvPr/>
          </p:nvSpPr>
          <p:spPr>
            <a:xfrm>
              <a:off x="6129647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t1682"/>
            <p:cNvSpPr/>
            <p:nvPr/>
          </p:nvSpPr>
          <p:spPr>
            <a:xfrm>
              <a:off x="6129647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t1683"/>
            <p:cNvSpPr/>
            <p:nvPr/>
          </p:nvSpPr>
          <p:spPr>
            <a:xfrm>
              <a:off x="6040972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t1684"/>
            <p:cNvSpPr/>
            <p:nvPr/>
          </p:nvSpPr>
          <p:spPr>
            <a:xfrm>
              <a:off x="6173984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t1685"/>
            <p:cNvSpPr/>
            <p:nvPr/>
          </p:nvSpPr>
          <p:spPr>
            <a:xfrm>
              <a:off x="6040972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t1686"/>
            <p:cNvSpPr/>
            <p:nvPr/>
          </p:nvSpPr>
          <p:spPr>
            <a:xfrm>
              <a:off x="6040972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t1687"/>
            <p:cNvSpPr/>
            <p:nvPr/>
          </p:nvSpPr>
          <p:spPr>
            <a:xfrm>
              <a:off x="6040972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t1688"/>
            <p:cNvSpPr/>
            <p:nvPr/>
          </p:nvSpPr>
          <p:spPr>
            <a:xfrm>
              <a:off x="6173984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t1689"/>
            <p:cNvSpPr/>
            <p:nvPr/>
          </p:nvSpPr>
          <p:spPr>
            <a:xfrm>
              <a:off x="5952298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t1690"/>
            <p:cNvSpPr/>
            <p:nvPr/>
          </p:nvSpPr>
          <p:spPr>
            <a:xfrm>
              <a:off x="6085309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t1691"/>
            <p:cNvSpPr/>
            <p:nvPr/>
          </p:nvSpPr>
          <p:spPr>
            <a:xfrm>
              <a:off x="6129647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t1692"/>
            <p:cNvSpPr/>
            <p:nvPr/>
          </p:nvSpPr>
          <p:spPr>
            <a:xfrm>
              <a:off x="621832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t1693"/>
            <p:cNvSpPr/>
            <p:nvPr/>
          </p:nvSpPr>
          <p:spPr>
            <a:xfrm>
              <a:off x="590796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t1694"/>
            <p:cNvSpPr/>
            <p:nvPr/>
          </p:nvSpPr>
          <p:spPr>
            <a:xfrm>
              <a:off x="5863624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t1695"/>
            <p:cNvSpPr/>
            <p:nvPr/>
          </p:nvSpPr>
          <p:spPr>
            <a:xfrm>
              <a:off x="6262658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t1696"/>
            <p:cNvSpPr/>
            <p:nvPr/>
          </p:nvSpPr>
          <p:spPr>
            <a:xfrm>
              <a:off x="6306995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t1697"/>
            <p:cNvSpPr/>
            <p:nvPr/>
          </p:nvSpPr>
          <p:spPr>
            <a:xfrm>
              <a:off x="6040972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t1698"/>
            <p:cNvSpPr/>
            <p:nvPr/>
          </p:nvSpPr>
          <p:spPr>
            <a:xfrm>
              <a:off x="6040972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t1699"/>
            <p:cNvSpPr/>
            <p:nvPr/>
          </p:nvSpPr>
          <p:spPr>
            <a:xfrm>
              <a:off x="6173984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t1700"/>
            <p:cNvSpPr/>
            <p:nvPr/>
          </p:nvSpPr>
          <p:spPr>
            <a:xfrm>
              <a:off x="6306995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t1701"/>
            <p:cNvSpPr/>
            <p:nvPr/>
          </p:nvSpPr>
          <p:spPr>
            <a:xfrm>
              <a:off x="6262658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t1702"/>
            <p:cNvSpPr/>
            <p:nvPr/>
          </p:nvSpPr>
          <p:spPr>
            <a:xfrm>
              <a:off x="6085309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t1703"/>
            <p:cNvSpPr/>
            <p:nvPr/>
          </p:nvSpPr>
          <p:spPr>
            <a:xfrm>
              <a:off x="6262658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t1704"/>
            <p:cNvSpPr/>
            <p:nvPr/>
          </p:nvSpPr>
          <p:spPr>
            <a:xfrm>
              <a:off x="6351332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t1705"/>
            <p:cNvSpPr/>
            <p:nvPr/>
          </p:nvSpPr>
          <p:spPr>
            <a:xfrm>
              <a:off x="6262658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t1706"/>
            <p:cNvSpPr/>
            <p:nvPr/>
          </p:nvSpPr>
          <p:spPr>
            <a:xfrm>
              <a:off x="6085309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t1707"/>
            <p:cNvSpPr/>
            <p:nvPr/>
          </p:nvSpPr>
          <p:spPr>
            <a:xfrm>
              <a:off x="6129647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t1708"/>
            <p:cNvSpPr/>
            <p:nvPr/>
          </p:nvSpPr>
          <p:spPr>
            <a:xfrm>
              <a:off x="6262658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t1709"/>
            <p:cNvSpPr/>
            <p:nvPr/>
          </p:nvSpPr>
          <p:spPr>
            <a:xfrm>
              <a:off x="6040972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0"/>
            <p:cNvSpPr/>
            <p:nvPr/>
          </p:nvSpPr>
          <p:spPr>
            <a:xfrm>
              <a:off x="6537228" y="4088831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1"/>
            <p:cNvSpPr/>
            <p:nvPr/>
          </p:nvSpPr>
          <p:spPr>
            <a:xfrm>
              <a:off x="7686446" y="4101649"/>
              <a:ext cx="0" cy="565515"/>
            </a:xfrm>
            <a:custGeom>
              <a:avLst/>
              <a:pathLst>
                <a:path w="0" h="565515">
                  <a:moveTo>
                    <a:pt x="0" y="5655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2"/>
            <p:cNvSpPr/>
            <p:nvPr/>
          </p:nvSpPr>
          <p:spPr>
            <a:xfrm>
              <a:off x="7686446" y="4667165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3"/>
            <p:cNvSpPr/>
            <p:nvPr/>
          </p:nvSpPr>
          <p:spPr>
            <a:xfrm>
              <a:off x="7686446" y="457291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4"/>
            <p:cNvSpPr/>
            <p:nvPr/>
          </p:nvSpPr>
          <p:spPr>
            <a:xfrm>
              <a:off x="7686446" y="447866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5"/>
            <p:cNvSpPr/>
            <p:nvPr/>
          </p:nvSpPr>
          <p:spPr>
            <a:xfrm>
              <a:off x="7686446" y="438440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6"/>
            <p:cNvSpPr/>
            <p:nvPr/>
          </p:nvSpPr>
          <p:spPr>
            <a:xfrm>
              <a:off x="7686446" y="42901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7"/>
            <p:cNvSpPr/>
            <p:nvPr/>
          </p:nvSpPr>
          <p:spPr>
            <a:xfrm>
              <a:off x="7686446" y="419590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8"/>
            <p:cNvSpPr/>
            <p:nvPr/>
          </p:nvSpPr>
          <p:spPr>
            <a:xfrm>
              <a:off x="7686446" y="4101649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tx1719"/>
            <p:cNvSpPr/>
            <p:nvPr/>
          </p:nvSpPr>
          <p:spPr>
            <a:xfrm rot="-5400000">
              <a:off x="7838942" y="463065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22" name="tx1720"/>
            <p:cNvSpPr/>
            <p:nvPr/>
          </p:nvSpPr>
          <p:spPr>
            <a:xfrm rot="-5400000">
              <a:off x="7838248" y="4441452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23" name="tx1721"/>
            <p:cNvSpPr/>
            <p:nvPr/>
          </p:nvSpPr>
          <p:spPr>
            <a:xfrm rot="-5400000">
              <a:off x="7838942" y="425364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24" name="tx1722"/>
            <p:cNvSpPr/>
            <p:nvPr/>
          </p:nvSpPr>
          <p:spPr>
            <a:xfrm rot="-5400000">
              <a:off x="7839538" y="4065732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725" name="pt1723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t1724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t1725"/>
            <p:cNvSpPr/>
            <p:nvPr/>
          </p:nvSpPr>
          <p:spPr>
            <a:xfrm>
              <a:off x="655716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t1726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t1727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t1728"/>
            <p:cNvSpPr/>
            <p:nvPr/>
          </p:nvSpPr>
          <p:spPr>
            <a:xfrm>
              <a:off x="655716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t1729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t1730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t1731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t1732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t1733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t1734"/>
            <p:cNvSpPr/>
            <p:nvPr/>
          </p:nvSpPr>
          <p:spPr>
            <a:xfrm>
              <a:off x="655716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t1735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t1736"/>
            <p:cNvSpPr/>
            <p:nvPr/>
          </p:nvSpPr>
          <p:spPr>
            <a:xfrm>
              <a:off x="6557160" y="4635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t1737"/>
            <p:cNvSpPr/>
            <p:nvPr/>
          </p:nvSpPr>
          <p:spPr>
            <a:xfrm>
              <a:off x="6557160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t1738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t1739"/>
            <p:cNvSpPr/>
            <p:nvPr/>
          </p:nvSpPr>
          <p:spPr>
            <a:xfrm>
              <a:off x="655716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t1740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t1741"/>
            <p:cNvSpPr/>
            <p:nvPr/>
          </p:nvSpPr>
          <p:spPr>
            <a:xfrm>
              <a:off x="655716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t1742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t1743"/>
            <p:cNvSpPr/>
            <p:nvPr/>
          </p:nvSpPr>
          <p:spPr>
            <a:xfrm>
              <a:off x="655716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t1744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t1745"/>
            <p:cNvSpPr/>
            <p:nvPr/>
          </p:nvSpPr>
          <p:spPr>
            <a:xfrm>
              <a:off x="6557160" y="46445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t1746"/>
            <p:cNvSpPr/>
            <p:nvPr/>
          </p:nvSpPr>
          <p:spPr>
            <a:xfrm>
              <a:off x="6557160" y="457855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t1747"/>
            <p:cNvSpPr/>
            <p:nvPr/>
          </p:nvSpPr>
          <p:spPr>
            <a:xfrm>
              <a:off x="6557160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t1748"/>
            <p:cNvSpPr/>
            <p:nvPr/>
          </p:nvSpPr>
          <p:spPr>
            <a:xfrm>
              <a:off x="655716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t1749"/>
            <p:cNvSpPr/>
            <p:nvPr/>
          </p:nvSpPr>
          <p:spPr>
            <a:xfrm>
              <a:off x="655716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t1750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t1751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t1752"/>
            <p:cNvSpPr/>
            <p:nvPr/>
          </p:nvSpPr>
          <p:spPr>
            <a:xfrm>
              <a:off x="655716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t1753"/>
            <p:cNvSpPr/>
            <p:nvPr/>
          </p:nvSpPr>
          <p:spPr>
            <a:xfrm>
              <a:off x="655716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t1754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t1755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t1756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t1757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t1758"/>
            <p:cNvSpPr/>
            <p:nvPr/>
          </p:nvSpPr>
          <p:spPr>
            <a:xfrm>
              <a:off x="6557160" y="462568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t1759"/>
            <p:cNvSpPr/>
            <p:nvPr/>
          </p:nvSpPr>
          <p:spPr>
            <a:xfrm>
              <a:off x="655716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t1760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t1761"/>
            <p:cNvSpPr/>
            <p:nvPr/>
          </p:nvSpPr>
          <p:spPr>
            <a:xfrm>
              <a:off x="655716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t1762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t1763"/>
            <p:cNvSpPr/>
            <p:nvPr/>
          </p:nvSpPr>
          <p:spPr>
            <a:xfrm>
              <a:off x="655716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t1764"/>
            <p:cNvSpPr/>
            <p:nvPr/>
          </p:nvSpPr>
          <p:spPr>
            <a:xfrm>
              <a:off x="655716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t1765"/>
            <p:cNvSpPr/>
            <p:nvPr/>
          </p:nvSpPr>
          <p:spPr>
            <a:xfrm>
              <a:off x="6557160" y="461625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t1766"/>
            <p:cNvSpPr/>
            <p:nvPr/>
          </p:nvSpPr>
          <p:spPr>
            <a:xfrm>
              <a:off x="655716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t1767"/>
            <p:cNvSpPr/>
            <p:nvPr/>
          </p:nvSpPr>
          <p:spPr>
            <a:xfrm>
              <a:off x="6557160" y="455970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t1768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t1769"/>
            <p:cNvSpPr/>
            <p:nvPr/>
          </p:nvSpPr>
          <p:spPr>
            <a:xfrm>
              <a:off x="6557160" y="458798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t1770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t1771"/>
            <p:cNvSpPr/>
            <p:nvPr/>
          </p:nvSpPr>
          <p:spPr>
            <a:xfrm>
              <a:off x="6557160" y="459740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t1772"/>
            <p:cNvSpPr/>
            <p:nvPr/>
          </p:nvSpPr>
          <p:spPr>
            <a:xfrm>
              <a:off x="6557160" y="460683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t1773"/>
            <p:cNvSpPr/>
            <p:nvPr/>
          </p:nvSpPr>
          <p:spPr>
            <a:xfrm>
              <a:off x="708920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t1774"/>
            <p:cNvSpPr/>
            <p:nvPr/>
          </p:nvSpPr>
          <p:spPr>
            <a:xfrm>
              <a:off x="708920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t1775"/>
            <p:cNvSpPr/>
            <p:nvPr/>
          </p:nvSpPr>
          <p:spPr>
            <a:xfrm>
              <a:off x="7089206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t1776"/>
            <p:cNvSpPr/>
            <p:nvPr/>
          </p:nvSpPr>
          <p:spPr>
            <a:xfrm>
              <a:off x="708920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t1777"/>
            <p:cNvSpPr/>
            <p:nvPr/>
          </p:nvSpPr>
          <p:spPr>
            <a:xfrm>
              <a:off x="7089206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t1778"/>
            <p:cNvSpPr/>
            <p:nvPr/>
          </p:nvSpPr>
          <p:spPr>
            <a:xfrm>
              <a:off x="708920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t1779"/>
            <p:cNvSpPr/>
            <p:nvPr/>
          </p:nvSpPr>
          <p:spPr>
            <a:xfrm>
              <a:off x="708920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t1780"/>
            <p:cNvSpPr/>
            <p:nvPr/>
          </p:nvSpPr>
          <p:spPr>
            <a:xfrm>
              <a:off x="7089206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t1781"/>
            <p:cNvSpPr/>
            <p:nvPr/>
          </p:nvSpPr>
          <p:spPr>
            <a:xfrm>
              <a:off x="7089206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t1782"/>
            <p:cNvSpPr/>
            <p:nvPr/>
          </p:nvSpPr>
          <p:spPr>
            <a:xfrm>
              <a:off x="708920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t1783"/>
            <p:cNvSpPr/>
            <p:nvPr/>
          </p:nvSpPr>
          <p:spPr>
            <a:xfrm>
              <a:off x="7089206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t1784"/>
            <p:cNvSpPr/>
            <p:nvPr/>
          </p:nvSpPr>
          <p:spPr>
            <a:xfrm>
              <a:off x="708920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t1785"/>
            <p:cNvSpPr/>
            <p:nvPr/>
          </p:nvSpPr>
          <p:spPr>
            <a:xfrm>
              <a:off x="708920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t1786"/>
            <p:cNvSpPr/>
            <p:nvPr/>
          </p:nvSpPr>
          <p:spPr>
            <a:xfrm>
              <a:off x="708920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t1787"/>
            <p:cNvSpPr/>
            <p:nvPr/>
          </p:nvSpPr>
          <p:spPr>
            <a:xfrm>
              <a:off x="7089206" y="439947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t1788"/>
            <p:cNvSpPr/>
            <p:nvPr/>
          </p:nvSpPr>
          <p:spPr>
            <a:xfrm>
              <a:off x="708920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t1789"/>
            <p:cNvSpPr/>
            <p:nvPr/>
          </p:nvSpPr>
          <p:spPr>
            <a:xfrm>
              <a:off x="708920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t1790"/>
            <p:cNvSpPr/>
            <p:nvPr/>
          </p:nvSpPr>
          <p:spPr>
            <a:xfrm>
              <a:off x="708920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t1791"/>
            <p:cNvSpPr/>
            <p:nvPr/>
          </p:nvSpPr>
          <p:spPr>
            <a:xfrm>
              <a:off x="708920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t1792"/>
            <p:cNvSpPr/>
            <p:nvPr/>
          </p:nvSpPr>
          <p:spPr>
            <a:xfrm>
              <a:off x="708920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t1793"/>
            <p:cNvSpPr/>
            <p:nvPr/>
          </p:nvSpPr>
          <p:spPr>
            <a:xfrm>
              <a:off x="7089206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t1794"/>
            <p:cNvSpPr/>
            <p:nvPr/>
          </p:nvSpPr>
          <p:spPr>
            <a:xfrm>
              <a:off x="708920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t1795"/>
            <p:cNvSpPr/>
            <p:nvPr/>
          </p:nvSpPr>
          <p:spPr>
            <a:xfrm>
              <a:off x="7089206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t1796"/>
            <p:cNvSpPr/>
            <p:nvPr/>
          </p:nvSpPr>
          <p:spPr>
            <a:xfrm>
              <a:off x="708920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t1797"/>
            <p:cNvSpPr/>
            <p:nvPr/>
          </p:nvSpPr>
          <p:spPr>
            <a:xfrm>
              <a:off x="7089206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t1798"/>
            <p:cNvSpPr/>
            <p:nvPr/>
          </p:nvSpPr>
          <p:spPr>
            <a:xfrm>
              <a:off x="708920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t1799"/>
            <p:cNvSpPr/>
            <p:nvPr/>
          </p:nvSpPr>
          <p:spPr>
            <a:xfrm>
              <a:off x="7089206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t1800"/>
            <p:cNvSpPr/>
            <p:nvPr/>
          </p:nvSpPr>
          <p:spPr>
            <a:xfrm>
              <a:off x="7089206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t1801"/>
            <p:cNvSpPr/>
            <p:nvPr/>
          </p:nvSpPr>
          <p:spPr>
            <a:xfrm>
              <a:off x="708920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t1802"/>
            <p:cNvSpPr/>
            <p:nvPr/>
          </p:nvSpPr>
          <p:spPr>
            <a:xfrm>
              <a:off x="7089206" y="440890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t1803"/>
            <p:cNvSpPr/>
            <p:nvPr/>
          </p:nvSpPr>
          <p:spPr>
            <a:xfrm>
              <a:off x="7089206" y="43806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t1804"/>
            <p:cNvSpPr/>
            <p:nvPr/>
          </p:nvSpPr>
          <p:spPr>
            <a:xfrm>
              <a:off x="7089206" y="439005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t1805"/>
            <p:cNvSpPr/>
            <p:nvPr/>
          </p:nvSpPr>
          <p:spPr>
            <a:xfrm>
              <a:off x="7089206" y="43712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t1806"/>
            <p:cNvSpPr/>
            <p:nvPr/>
          </p:nvSpPr>
          <p:spPr>
            <a:xfrm>
              <a:off x="7089206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t1807"/>
            <p:cNvSpPr/>
            <p:nvPr/>
          </p:nvSpPr>
          <p:spPr>
            <a:xfrm>
              <a:off x="708920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t1808"/>
            <p:cNvSpPr/>
            <p:nvPr/>
          </p:nvSpPr>
          <p:spPr>
            <a:xfrm>
              <a:off x="7089206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t1809"/>
            <p:cNvSpPr/>
            <p:nvPr/>
          </p:nvSpPr>
          <p:spPr>
            <a:xfrm>
              <a:off x="7089206" y="429579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t1810"/>
            <p:cNvSpPr/>
            <p:nvPr/>
          </p:nvSpPr>
          <p:spPr>
            <a:xfrm>
              <a:off x="708920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t1811"/>
            <p:cNvSpPr/>
            <p:nvPr/>
          </p:nvSpPr>
          <p:spPr>
            <a:xfrm>
              <a:off x="708920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t1812"/>
            <p:cNvSpPr/>
            <p:nvPr/>
          </p:nvSpPr>
          <p:spPr>
            <a:xfrm>
              <a:off x="708920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t1813"/>
            <p:cNvSpPr/>
            <p:nvPr/>
          </p:nvSpPr>
          <p:spPr>
            <a:xfrm>
              <a:off x="7089206" y="43240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t1814"/>
            <p:cNvSpPr/>
            <p:nvPr/>
          </p:nvSpPr>
          <p:spPr>
            <a:xfrm>
              <a:off x="7089206" y="430522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t1815"/>
            <p:cNvSpPr/>
            <p:nvPr/>
          </p:nvSpPr>
          <p:spPr>
            <a:xfrm>
              <a:off x="7089206" y="436177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t1816"/>
            <p:cNvSpPr/>
            <p:nvPr/>
          </p:nvSpPr>
          <p:spPr>
            <a:xfrm>
              <a:off x="7089206" y="442775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t1817"/>
            <p:cNvSpPr/>
            <p:nvPr/>
          </p:nvSpPr>
          <p:spPr>
            <a:xfrm>
              <a:off x="708920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t1818"/>
            <p:cNvSpPr/>
            <p:nvPr/>
          </p:nvSpPr>
          <p:spPr>
            <a:xfrm>
              <a:off x="708920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t1819"/>
            <p:cNvSpPr/>
            <p:nvPr/>
          </p:nvSpPr>
          <p:spPr>
            <a:xfrm>
              <a:off x="7089206" y="434292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t1820"/>
            <p:cNvSpPr/>
            <p:nvPr/>
          </p:nvSpPr>
          <p:spPr>
            <a:xfrm>
              <a:off x="7089206" y="43335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t1821"/>
            <p:cNvSpPr/>
            <p:nvPr/>
          </p:nvSpPr>
          <p:spPr>
            <a:xfrm>
              <a:off x="7089206" y="445602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t1822"/>
            <p:cNvSpPr/>
            <p:nvPr/>
          </p:nvSpPr>
          <p:spPr>
            <a:xfrm>
              <a:off x="7089206" y="435235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t1823"/>
            <p:cNvSpPr/>
            <p:nvPr/>
          </p:nvSpPr>
          <p:spPr>
            <a:xfrm>
              <a:off x="7621251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t1824"/>
            <p:cNvSpPr/>
            <p:nvPr/>
          </p:nvSpPr>
          <p:spPr>
            <a:xfrm>
              <a:off x="762125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t1825"/>
            <p:cNvSpPr/>
            <p:nvPr/>
          </p:nvSpPr>
          <p:spPr>
            <a:xfrm>
              <a:off x="7621251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t1826"/>
            <p:cNvSpPr/>
            <p:nvPr/>
          </p:nvSpPr>
          <p:spPr>
            <a:xfrm>
              <a:off x="762125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t1827"/>
            <p:cNvSpPr/>
            <p:nvPr/>
          </p:nvSpPr>
          <p:spPr>
            <a:xfrm>
              <a:off x="762125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t1828"/>
            <p:cNvSpPr/>
            <p:nvPr/>
          </p:nvSpPr>
          <p:spPr>
            <a:xfrm>
              <a:off x="7621251" y="411671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t1829"/>
            <p:cNvSpPr/>
            <p:nvPr/>
          </p:nvSpPr>
          <p:spPr>
            <a:xfrm>
              <a:off x="7621251" y="431464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t1830"/>
            <p:cNvSpPr/>
            <p:nvPr/>
          </p:nvSpPr>
          <p:spPr>
            <a:xfrm>
              <a:off x="7621251" y="414499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t1831"/>
            <p:cNvSpPr/>
            <p:nvPr/>
          </p:nvSpPr>
          <p:spPr>
            <a:xfrm>
              <a:off x="762125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t1832"/>
            <p:cNvSpPr/>
            <p:nvPr/>
          </p:nvSpPr>
          <p:spPr>
            <a:xfrm>
              <a:off x="7621251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t1833"/>
            <p:cNvSpPr/>
            <p:nvPr/>
          </p:nvSpPr>
          <p:spPr>
            <a:xfrm>
              <a:off x="762125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t1834"/>
            <p:cNvSpPr/>
            <p:nvPr/>
          </p:nvSpPr>
          <p:spPr>
            <a:xfrm>
              <a:off x="7621251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t1835"/>
            <p:cNvSpPr/>
            <p:nvPr/>
          </p:nvSpPr>
          <p:spPr>
            <a:xfrm>
              <a:off x="7621251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t1836"/>
            <p:cNvSpPr/>
            <p:nvPr/>
          </p:nvSpPr>
          <p:spPr>
            <a:xfrm>
              <a:off x="762125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t1837"/>
            <p:cNvSpPr/>
            <p:nvPr/>
          </p:nvSpPr>
          <p:spPr>
            <a:xfrm>
              <a:off x="762125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t1838"/>
            <p:cNvSpPr/>
            <p:nvPr/>
          </p:nvSpPr>
          <p:spPr>
            <a:xfrm>
              <a:off x="7621251" y="423924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t1839"/>
            <p:cNvSpPr/>
            <p:nvPr/>
          </p:nvSpPr>
          <p:spPr>
            <a:xfrm>
              <a:off x="7621251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t1840"/>
            <p:cNvSpPr/>
            <p:nvPr/>
          </p:nvSpPr>
          <p:spPr>
            <a:xfrm>
              <a:off x="7621251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t1841"/>
            <p:cNvSpPr/>
            <p:nvPr/>
          </p:nvSpPr>
          <p:spPr>
            <a:xfrm>
              <a:off x="7621251" y="408844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t1842"/>
            <p:cNvSpPr/>
            <p:nvPr/>
          </p:nvSpPr>
          <p:spPr>
            <a:xfrm>
              <a:off x="762125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t1843"/>
            <p:cNvSpPr/>
            <p:nvPr/>
          </p:nvSpPr>
          <p:spPr>
            <a:xfrm>
              <a:off x="7621251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t1844"/>
            <p:cNvSpPr/>
            <p:nvPr/>
          </p:nvSpPr>
          <p:spPr>
            <a:xfrm>
              <a:off x="762125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t1845"/>
            <p:cNvSpPr/>
            <p:nvPr/>
          </p:nvSpPr>
          <p:spPr>
            <a:xfrm>
              <a:off x="7621251" y="410729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t1846"/>
            <p:cNvSpPr/>
            <p:nvPr/>
          </p:nvSpPr>
          <p:spPr>
            <a:xfrm>
              <a:off x="762125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t1847"/>
            <p:cNvSpPr/>
            <p:nvPr/>
          </p:nvSpPr>
          <p:spPr>
            <a:xfrm>
              <a:off x="7621251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t1848"/>
            <p:cNvSpPr/>
            <p:nvPr/>
          </p:nvSpPr>
          <p:spPr>
            <a:xfrm>
              <a:off x="7621251" y="417327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t1849"/>
            <p:cNvSpPr/>
            <p:nvPr/>
          </p:nvSpPr>
          <p:spPr>
            <a:xfrm>
              <a:off x="7621251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t1850"/>
            <p:cNvSpPr/>
            <p:nvPr/>
          </p:nvSpPr>
          <p:spPr>
            <a:xfrm>
              <a:off x="7621251" y="427694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t1851"/>
            <p:cNvSpPr/>
            <p:nvPr/>
          </p:nvSpPr>
          <p:spPr>
            <a:xfrm>
              <a:off x="762125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t1852"/>
            <p:cNvSpPr/>
            <p:nvPr/>
          </p:nvSpPr>
          <p:spPr>
            <a:xfrm>
              <a:off x="7621251" y="41921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t1853"/>
            <p:cNvSpPr/>
            <p:nvPr/>
          </p:nvSpPr>
          <p:spPr>
            <a:xfrm>
              <a:off x="7621251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t1854"/>
            <p:cNvSpPr/>
            <p:nvPr/>
          </p:nvSpPr>
          <p:spPr>
            <a:xfrm>
              <a:off x="7621251" y="4135569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t1855"/>
            <p:cNvSpPr/>
            <p:nvPr/>
          </p:nvSpPr>
          <p:spPr>
            <a:xfrm>
              <a:off x="762125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t1856"/>
            <p:cNvSpPr/>
            <p:nvPr/>
          </p:nvSpPr>
          <p:spPr>
            <a:xfrm>
              <a:off x="762125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t1857"/>
            <p:cNvSpPr/>
            <p:nvPr/>
          </p:nvSpPr>
          <p:spPr>
            <a:xfrm>
              <a:off x="762125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t1858"/>
            <p:cNvSpPr/>
            <p:nvPr/>
          </p:nvSpPr>
          <p:spPr>
            <a:xfrm>
              <a:off x="7621251" y="416384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t1859"/>
            <p:cNvSpPr/>
            <p:nvPr/>
          </p:nvSpPr>
          <p:spPr>
            <a:xfrm>
              <a:off x="762125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t1860"/>
            <p:cNvSpPr/>
            <p:nvPr/>
          </p:nvSpPr>
          <p:spPr>
            <a:xfrm>
              <a:off x="7621251" y="42203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t1861"/>
            <p:cNvSpPr/>
            <p:nvPr/>
          </p:nvSpPr>
          <p:spPr>
            <a:xfrm>
              <a:off x="7621251" y="428637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t1862"/>
            <p:cNvSpPr/>
            <p:nvPr/>
          </p:nvSpPr>
          <p:spPr>
            <a:xfrm>
              <a:off x="7621251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t1863"/>
            <p:cNvSpPr/>
            <p:nvPr/>
          </p:nvSpPr>
          <p:spPr>
            <a:xfrm>
              <a:off x="7621251" y="42109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t1864"/>
            <p:cNvSpPr/>
            <p:nvPr/>
          </p:nvSpPr>
          <p:spPr>
            <a:xfrm>
              <a:off x="762125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t1865"/>
            <p:cNvSpPr/>
            <p:nvPr/>
          </p:nvSpPr>
          <p:spPr>
            <a:xfrm>
              <a:off x="762125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t1866"/>
            <p:cNvSpPr/>
            <p:nvPr/>
          </p:nvSpPr>
          <p:spPr>
            <a:xfrm>
              <a:off x="7621251" y="418269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t1867"/>
            <p:cNvSpPr/>
            <p:nvPr/>
          </p:nvSpPr>
          <p:spPr>
            <a:xfrm>
              <a:off x="7621251" y="42015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t1868"/>
            <p:cNvSpPr/>
            <p:nvPr/>
          </p:nvSpPr>
          <p:spPr>
            <a:xfrm>
              <a:off x="7621251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t1869"/>
            <p:cNvSpPr/>
            <p:nvPr/>
          </p:nvSpPr>
          <p:spPr>
            <a:xfrm>
              <a:off x="7621251" y="426752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t1870"/>
            <p:cNvSpPr/>
            <p:nvPr/>
          </p:nvSpPr>
          <p:spPr>
            <a:xfrm>
              <a:off x="7621251" y="424867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t1871"/>
            <p:cNvSpPr/>
            <p:nvPr/>
          </p:nvSpPr>
          <p:spPr>
            <a:xfrm>
              <a:off x="7621251" y="422982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t1872"/>
            <p:cNvSpPr/>
            <p:nvPr/>
          </p:nvSpPr>
          <p:spPr>
            <a:xfrm>
              <a:off x="7621251" y="425809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3"/>
            <p:cNvSpPr/>
            <p:nvPr/>
          </p:nvSpPr>
          <p:spPr>
            <a:xfrm>
              <a:off x="1457553" y="481010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4"/>
            <p:cNvSpPr/>
            <p:nvPr/>
          </p:nvSpPr>
          <p:spPr>
            <a:xfrm>
              <a:off x="1457553" y="4832353"/>
              <a:ext cx="0" cy="463408"/>
            </a:xfrm>
            <a:custGeom>
              <a:avLst/>
              <a:pathLst>
                <a:path w="0" h="463408">
                  <a:moveTo>
                    <a:pt x="0" y="4634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5"/>
            <p:cNvSpPr/>
            <p:nvPr/>
          </p:nvSpPr>
          <p:spPr>
            <a:xfrm>
              <a:off x="1397203" y="529576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6"/>
            <p:cNvSpPr/>
            <p:nvPr/>
          </p:nvSpPr>
          <p:spPr>
            <a:xfrm>
              <a:off x="1397203" y="517991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7"/>
            <p:cNvSpPr/>
            <p:nvPr/>
          </p:nvSpPr>
          <p:spPr>
            <a:xfrm>
              <a:off x="1397203" y="506405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8"/>
            <p:cNvSpPr/>
            <p:nvPr/>
          </p:nvSpPr>
          <p:spPr>
            <a:xfrm>
              <a:off x="1397203" y="494820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79"/>
            <p:cNvSpPr/>
            <p:nvPr/>
          </p:nvSpPr>
          <p:spPr>
            <a:xfrm>
              <a:off x="1397203" y="483235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tx1880"/>
            <p:cNvSpPr/>
            <p:nvPr/>
          </p:nvSpPr>
          <p:spPr>
            <a:xfrm rot="-5400000">
              <a:off x="1204985" y="525865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883" name="tx1881"/>
            <p:cNvSpPr/>
            <p:nvPr/>
          </p:nvSpPr>
          <p:spPr>
            <a:xfrm rot="-5400000">
              <a:off x="1204985" y="5026950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884" name="tx1882"/>
            <p:cNvSpPr/>
            <p:nvPr/>
          </p:nvSpPr>
          <p:spPr>
            <a:xfrm rot="-5400000">
              <a:off x="1204985" y="4795245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885" name="pt1883"/>
            <p:cNvSpPr/>
            <p:nvPr/>
          </p:nvSpPr>
          <p:spPr>
            <a:xfrm>
              <a:off x="171395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t1884"/>
            <p:cNvSpPr/>
            <p:nvPr/>
          </p:nvSpPr>
          <p:spPr>
            <a:xfrm>
              <a:off x="16548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t1885"/>
            <p:cNvSpPr/>
            <p:nvPr/>
          </p:nvSpPr>
          <p:spPr>
            <a:xfrm>
              <a:off x="159571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t1886"/>
            <p:cNvSpPr/>
            <p:nvPr/>
          </p:nvSpPr>
          <p:spPr>
            <a:xfrm>
              <a:off x="1566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t1887"/>
            <p:cNvSpPr/>
            <p:nvPr/>
          </p:nvSpPr>
          <p:spPr>
            <a:xfrm>
              <a:off x="168439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t1888"/>
            <p:cNvSpPr/>
            <p:nvPr/>
          </p:nvSpPr>
          <p:spPr>
            <a:xfrm>
              <a:off x="180262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t1889"/>
            <p:cNvSpPr/>
            <p:nvPr/>
          </p:nvSpPr>
          <p:spPr>
            <a:xfrm>
              <a:off x="1566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t1890"/>
            <p:cNvSpPr/>
            <p:nvPr/>
          </p:nvSpPr>
          <p:spPr>
            <a:xfrm>
              <a:off x="168439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t1891"/>
            <p:cNvSpPr/>
            <p:nvPr/>
          </p:nvSpPr>
          <p:spPr>
            <a:xfrm>
              <a:off x="1507043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t1892"/>
            <p:cNvSpPr/>
            <p:nvPr/>
          </p:nvSpPr>
          <p:spPr>
            <a:xfrm>
              <a:off x="165483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t1893"/>
            <p:cNvSpPr/>
            <p:nvPr/>
          </p:nvSpPr>
          <p:spPr>
            <a:xfrm>
              <a:off x="18026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t1894"/>
            <p:cNvSpPr/>
            <p:nvPr/>
          </p:nvSpPr>
          <p:spPr>
            <a:xfrm>
              <a:off x="162527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t1895"/>
            <p:cNvSpPr/>
            <p:nvPr/>
          </p:nvSpPr>
          <p:spPr>
            <a:xfrm>
              <a:off x="1625276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t1896"/>
            <p:cNvSpPr/>
            <p:nvPr/>
          </p:nvSpPr>
          <p:spPr>
            <a:xfrm>
              <a:off x="1477485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t1897"/>
            <p:cNvSpPr/>
            <p:nvPr/>
          </p:nvSpPr>
          <p:spPr>
            <a:xfrm>
              <a:off x="192085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t1898"/>
            <p:cNvSpPr/>
            <p:nvPr/>
          </p:nvSpPr>
          <p:spPr>
            <a:xfrm>
              <a:off x="1891298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t1899"/>
            <p:cNvSpPr/>
            <p:nvPr/>
          </p:nvSpPr>
          <p:spPr>
            <a:xfrm>
              <a:off x="180262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t1900"/>
            <p:cNvSpPr/>
            <p:nvPr/>
          </p:nvSpPr>
          <p:spPr>
            <a:xfrm>
              <a:off x="171395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t1901"/>
            <p:cNvSpPr/>
            <p:nvPr/>
          </p:nvSpPr>
          <p:spPr>
            <a:xfrm>
              <a:off x="1891298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t1902"/>
            <p:cNvSpPr/>
            <p:nvPr/>
          </p:nvSpPr>
          <p:spPr>
            <a:xfrm>
              <a:off x="171395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t1903"/>
            <p:cNvSpPr/>
            <p:nvPr/>
          </p:nvSpPr>
          <p:spPr>
            <a:xfrm>
              <a:off x="18026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t1904"/>
            <p:cNvSpPr/>
            <p:nvPr/>
          </p:nvSpPr>
          <p:spPr>
            <a:xfrm>
              <a:off x="171395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t1905"/>
            <p:cNvSpPr/>
            <p:nvPr/>
          </p:nvSpPr>
          <p:spPr>
            <a:xfrm>
              <a:off x="1566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t1906"/>
            <p:cNvSpPr/>
            <p:nvPr/>
          </p:nvSpPr>
          <p:spPr>
            <a:xfrm>
              <a:off x="1713950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t1907"/>
            <p:cNvSpPr/>
            <p:nvPr/>
          </p:nvSpPr>
          <p:spPr>
            <a:xfrm>
              <a:off x="162527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t1908"/>
            <p:cNvSpPr/>
            <p:nvPr/>
          </p:nvSpPr>
          <p:spPr>
            <a:xfrm>
              <a:off x="168439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t1909"/>
            <p:cNvSpPr/>
            <p:nvPr/>
          </p:nvSpPr>
          <p:spPr>
            <a:xfrm>
              <a:off x="1684392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t1910"/>
            <p:cNvSpPr/>
            <p:nvPr/>
          </p:nvSpPr>
          <p:spPr>
            <a:xfrm>
              <a:off x="174350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t1911"/>
            <p:cNvSpPr/>
            <p:nvPr/>
          </p:nvSpPr>
          <p:spPr>
            <a:xfrm>
              <a:off x="174350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t1912"/>
            <p:cNvSpPr/>
            <p:nvPr/>
          </p:nvSpPr>
          <p:spPr>
            <a:xfrm>
              <a:off x="159571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t1913"/>
            <p:cNvSpPr/>
            <p:nvPr/>
          </p:nvSpPr>
          <p:spPr>
            <a:xfrm>
              <a:off x="162527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t1914"/>
            <p:cNvSpPr/>
            <p:nvPr/>
          </p:nvSpPr>
          <p:spPr>
            <a:xfrm>
              <a:off x="180262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t1915"/>
            <p:cNvSpPr/>
            <p:nvPr/>
          </p:nvSpPr>
          <p:spPr>
            <a:xfrm>
              <a:off x="1743508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t1916"/>
            <p:cNvSpPr/>
            <p:nvPr/>
          </p:nvSpPr>
          <p:spPr>
            <a:xfrm>
              <a:off x="183218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t1917"/>
            <p:cNvSpPr/>
            <p:nvPr/>
          </p:nvSpPr>
          <p:spPr>
            <a:xfrm>
              <a:off x="165483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t1918"/>
            <p:cNvSpPr/>
            <p:nvPr/>
          </p:nvSpPr>
          <p:spPr>
            <a:xfrm>
              <a:off x="168439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t1919"/>
            <p:cNvSpPr/>
            <p:nvPr/>
          </p:nvSpPr>
          <p:spPr>
            <a:xfrm>
              <a:off x="183218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t1920"/>
            <p:cNvSpPr/>
            <p:nvPr/>
          </p:nvSpPr>
          <p:spPr>
            <a:xfrm>
              <a:off x="1654834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t1921"/>
            <p:cNvSpPr/>
            <p:nvPr/>
          </p:nvSpPr>
          <p:spPr>
            <a:xfrm>
              <a:off x="1507043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t1922"/>
            <p:cNvSpPr/>
            <p:nvPr/>
          </p:nvSpPr>
          <p:spPr>
            <a:xfrm>
              <a:off x="171395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t1923"/>
            <p:cNvSpPr/>
            <p:nvPr/>
          </p:nvSpPr>
          <p:spPr>
            <a:xfrm>
              <a:off x="1684392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t1924"/>
            <p:cNvSpPr/>
            <p:nvPr/>
          </p:nvSpPr>
          <p:spPr>
            <a:xfrm>
              <a:off x="1536601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t1925"/>
            <p:cNvSpPr/>
            <p:nvPr/>
          </p:nvSpPr>
          <p:spPr>
            <a:xfrm>
              <a:off x="1507043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t1926"/>
            <p:cNvSpPr/>
            <p:nvPr/>
          </p:nvSpPr>
          <p:spPr>
            <a:xfrm>
              <a:off x="1684392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t1927"/>
            <p:cNvSpPr/>
            <p:nvPr/>
          </p:nvSpPr>
          <p:spPr>
            <a:xfrm>
              <a:off x="171395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t1928"/>
            <p:cNvSpPr/>
            <p:nvPr/>
          </p:nvSpPr>
          <p:spPr>
            <a:xfrm>
              <a:off x="1625276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t1929"/>
            <p:cNvSpPr/>
            <p:nvPr/>
          </p:nvSpPr>
          <p:spPr>
            <a:xfrm>
              <a:off x="171395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t1930"/>
            <p:cNvSpPr/>
            <p:nvPr/>
          </p:nvSpPr>
          <p:spPr>
            <a:xfrm>
              <a:off x="1566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t1931"/>
            <p:cNvSpPr/>
            <p:nvPr/>
          </p:nvSpPr>
          <p:spPr>
            <a:xfrm>
              <a:off x="177306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t1932"/>
            <p:cNvSpPr/>
            <p:nvPr/>
          </p:nvSpPr>
          <p:spPr>
            <a:xfrm>
              <a:off x="168439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t1933"/>
            <p:cNvSpPr/>
            <p:nvPr/>
          </p:nvSpPr>
          <p:spPr>
            <a:xfrm>
              <a:off x="2275553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t1934"/>
            <p:cNvSpPr/>
            <p:nvPr/>
          </p:nvSpPr>
          <p:spPr>
            <a:xfrm>
              <a:off x="209820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t1935"/>
            <p:cNvSpPr/>
            <p:nvPr/>
          </p:nvSpPr>
          <p:spPr>
            <a:xfrm>
              <a:off x="224599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t1936"/>
            <p:cNvSpPr/>
            <p:nvPr/>
          </p:nvSpPr>
          <p:spPr>
            <a:xfrm>
              <a:off x="1832182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t1937"/>
            <p:cNvSpPr/>
            <p:nvPr/>
          </p:nvSpPr>
          <p:spPr>
            <a:xfrm>
              <a:off x="212776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t1938"/>
            <p:cNvSpPr/>
            <p:nvPr/>
          </p:nvSpPr>
          <p:spPr>
            <a:xfrm>
              <a:off x="189129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t1939"/>
            <p:cNvSpPr/>
            <p:nvPr/>
          </p:nvSpPr>
          <p:spPr>
            <a:xfrm>
              <a:off x="2068647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t1940"/>
            <p:cNvSpPr/>
            <p:nvPr/>
          </p:nvSpPr>
          <p:spPr>
            <a:xfrm>
              <a:off x="1654834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t1941"/>
            <p:cNvSpPr/>
            <p:nvPr/>
          </p:nvSpPr>
          <p:spPr>
            <a:xfrm>
              <a:off x="215732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t1942"/>
            <p:cNvSpPr/>
            <p:nvPr/>
          </p:nvSpPr>
          <p:spPr>
            <a:xfrm>
              <a:off x="1743508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t1943"/>
            <p:cNvSpPr/>
            <p:nvPr/>
          </p:nvSpPr>
          <p:spPr>
            <a:xfrm>
              <a:off x="168439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t1944"/>
            <p:cNvSpPr/>
            <p:nvPr/>
          </p:nvSpPr>
          <p:spPr>
            <a:xfrm>
              <a:off x="195041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t1945"/>
            <p:cNvSpPr/>
            <p:nvPr/>
          </p:nvSpPr>
          <p:spPr>
            <a:xfrm>
              <a:off x="1979973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t1946"/>
            <p:cNvSpPr/>
            <p:nvPr/>
          </p:nvSpPr>
          <p:spPr>
            <a:xfrm>
              <a:off x="200953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t1947"/>
            <p:cNvSpPr/>
            <p:nvPr/>
          </p:nvSpPr>
          <p:spPr>
            <a:xfrm>
              <a:off x="186174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t1948"/>
            <p:cNvSpPr/>
            <p:nvPr/>
          </p:nvSpPr>
          <p:spPr>
            <a:xfrm>
              <a:off x="2186879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t1949"/>
            <p:cNvSpPr/>
            <p:nvPr/>
          </p:nvSpPr>
          <p:spPr>
            <a:xfrm>
              <a:off x="1861740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t1950"/>
            <p:cNvSpPr/>
            <p:nvPr/>
          </p:nvSpPr>
          <p:spPr>
            <a:xfrm>
              <a:off x="192085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t1951"/>
            <p:cNvSpPr/>
            <p:nvPr/>
          </p:nvSpPr>
          <p:spPr>
            <a:xfrm>
              <a:off x="2039089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t1952"/>
            <p:cNvSpPr/>
            <p:nvPr/>
          </p:nvSpPr>
          <p:spPr>
            <a:xfrm>
              <a:off x="1861740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t1953"/>
            <p:cNvSpPr/>
            <p:nvPr/>
          </p:nvSpPr>
          <p:spPr>
            <a:xfrm>
              <a:off x="195041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t1954"/>
            <p:cNvSpPr/>
            <p:nvPr/>
          </p:nvSpPr>
          <p:spPr>
            <a:xfrm>
              <a:off x="200953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t1955"/>
            <p:cNvSpPr/>
            <p:nvPr/>
          </p:nvSpPr>
          <p:spPr>
            <a:xfrm>
              <a:off x="2068647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t1956"/>
            <p:cNvSpPr/>
            <p:nvPr/>
          </p:nvSpPr>
          <p:spPr>
            <a:xfrm>
              <a:off x="2009531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t1957"/>
            <p:cNvSpPr/>
            <p:nvPr/>
          </p:nvSpPr>
          <p:spPr>
            <a:xfrm>
              <a:off x="209820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t1958"/>
            <p:cNvSpPr/>
            <p:nvPr/>
          </p:nvSpPr>
          <p:spPr>
            <a:xfrm>
              <a:off x="215732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t1959"/>
            <p:cNvSpPr/>
            <p:nvPr/>
          </p:nvSpPr>
          <p:spPr>
            <a:xfrm>
              <a:off x="2216437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t1960"/>
            <p:cNvSpPr/>
            <p:nvPr/>
          </p:nvSpPr>
          <p:spPr>
            <a:xfrm>
              <a:off x="2186879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t1961"/>
            <p:cNvSpPr/>
            <p:nvPr/>
          </p:nvSpPr>
          <p:spPr>
            <a:xfrm>
              <a:off x="197997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t1962"/>
            <p:cNvSpPr/>
            <p:nvPr/>
          </p:nvSpPr>
          <p:spPr>
            <a:xfrm>
              <a:off x="1891298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t1963"/>
            <p:cNvSpPr/>
            <p:nvPr/>
          </p:nvSpPr>
          <p:spPr>
            <a:xfrm>
              <a:off x="1832182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t1964"/>
            <p:cNvSpPr/>
            <p:nvPr/>
          </p:nvSpPr>
          <p:spPr>
            <a:xfrm>
              <a:off x="183218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t1965"/>
            <p:cNvSpPr/>
            <p:nvPr/>
          </p:nvSpPr>
          <p:spPr>
            <a:xfrm>
              <a:off x="192085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t1966"/>
            <p:cNvSpPr/>
            <p:nvPr/>
          </p:nvSpPr>
          <p:spPr>
            <a:xfrm>
              <a:off x="1979973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t1967"/>
            <p:cNvSpPr/>
            <p:nvPr/>
          </p:nvSpPr>
          <p:spPr>
            <a:xfrm>
              <a:off x="180262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t1968"/>
            <p:cNvSpPr/>
            <p:nvPr/>
          </p:nvSpPr>
          <p:spPr>
            <a:xfrm>
              <a:off x="1979973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t1969"/>
            <p:cNvSpPr/>
            <p:nvPr/>
          </p:nvSpPr>
          <p:spPr>
            <a:xfrm>
              <a:off x="2186879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t1970"/>
            <p:cNvSpPr/>
            <p:nvPr/>
          </p:nvSpPr>
          <p:spPr>
            <a:xfrm>
              <a:off x="2068647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t1971"/>
            <p:cNvSpPr/>
            <p:nvPr/>
          </p:nvSpPr>
          <p:spPr>
            <a:xfrm>
              <a:off x="186174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t1972"/>
            <p:cNvSpPr/>
            <p:nvPr/>
          </p:nvSpPr>
          <p:spPr>
            <a:xfrm>
              <a:off x="1832182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t1973"/>
            <p:cNvSpPr/>
            <p:nvPr/>
          </p:nvSpPr>
          <p:spPr>
            <a:xfrm>
              <a:off x="1832182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t1974"/>
            <p:cNvSpPr/>
            <p:nvPr/>
          </p:nvSpPr>
          <p:spPr>
            <a:xfrm>
              <a:off x="200953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t1975"/>
            <p:cNvSpPr/>
            <p:nvPr/>
          </p:nvSpPr>
          <p:spPr>
            <a:xfrm>
              <a:off x="192085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t1976"/>
            <p:cNvSpPr/>
            <p:nvPr/>
          </p:nvSpPr>
          <p:spPr>
            <a:xfrm>
              <a:off x="168439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t1977"/>
            <p:cNvSpPr/>
            <p:nvPr/>
          </p:nvSpPr>
          <p:spPr>
            <a:xfrm>
              <a:off x="186174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t1978"/>
            <p:cNvSpPr/>
            <p:nvPr/>
          </p:nvSpPr>
          <p:spPr>
            <a:xfrm>
              <a:off x="1891298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t1979"/>
            <p:cNvSpPr/>
            <p:nvPr/>
          </p:nvSpPr>
          <p:spPr>
            <a:xfrm>
              <a:off x="189129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t1980"/>
            <p:cNvSpPr/>
            <p:nvPr/>
          </p:nvSpPr>
          <p:spPr>
            <a:xfrm>
              <a:off x="2039089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t1981"/>
            <p:cNvSpPr/>
            <p:nvPr/>
          </p:nvSpPr>
          <p:spPr>
            <a:xfrm>
              <a:off x="1713950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t1982"/>
            <p:cNvSpPr/>
            <p:nvPr/>
          </p:nvSpPr>
          <p:spPr>
            <a:xfrm>
              <a:off x="189129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t1983"/>
            <p:cNvSpPr/>
            <p:nvPr/>
          </p:nvSpPr>
          <p:spPr>
            <a:xfrm>
              <a:off x="2068647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t1984"/>
            <p:cNvSpPr/>
            <p:nvPr/>
          </p:nvSpPr>
          <p:spPr>
            <a:xfrm>
              <a:off x="192085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t1985"/>
            <p:cNvSpPr/>
            <p:nvPr/>
          </p:nvSpPr>
          <p:spPr>
            <a:xfrm>
              <a:off x="230511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t1986"/>
            <p:cNvSpPr/>
            <p:nvPr/>
          </p:nvSpPr>
          <p:spPr>
            <a:xfrm>
              <a:off x="206864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t1987"/>
            <p:cNvSpPr/>
            <p:nvPr/>
          </p:nvSpPr>
          <p:spPr>
            <a:xfrm>
              <a:off x="2127763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t1988"/>
            <p:cNvSpPr/>
            <p:nvPr/>
          </p:nvSpPr>
          <p:spPr>
            <a:xfrm>
              <a:off x="2452902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t1989"/>
            <p:cNvSpPr/>
            <p:nvPr/>
          </p:nvSpPr>
          <p:spPr>
            <a:xfrm>
              <a:off x="1654834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t1990"/>
            <p:cNvSpPr/>
            <p:nvPr/>
          </p:nvSpPr>
          <p:spPr>
            <a:xfrm>
              <a:off x="236422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t1991"/>
            <p:cNvSpPr/>
            <p:nvPr/>
          </p:nvSpPr>
          <p:spPr>
            <a:xfrm>
              <a:off x="218687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t1992"/>
            <p:cNvSpPr/>
            <p:nvPr/>
          </p:nvSpPr>
          <p:spPr>
            <a:xfrm>
              <a:off x="2334669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t1993"/>
            <p:cNvSpPr/>
            <p:nvPr/>
          </p:nvSpPr>
          <p:spPr>
            <a:xfrm>
              <a:off x="2127763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t1994"/>
            <p:cNvSpPr/>
            <p:nvPr/>
          </p:nvSpPr>
          <p:spPr>
            <a:xfrm>
              <a:off x="2098205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t1995"/>
            <p:cNvSpPr/>
            <p:nvPr/>
          </p:nvSpPr>
          <p:spPr>
            <a:xfrm>
              <a:off x="221643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t1996"/>
            <p:cNvSpPr/>
            <p:nvPr/>
          </p:nvSpPr>
          <p:spPr>
            <a:xfrm>
              <a:off x="1891298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t1997"/>
            <p:cNvSpPr/>
            <p:nvPr/>
          </p:nvSpPr>
          <p:spPr>
            <a:xfrm>
              <a:off x="1920856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t1998"/>
            <p:cNvSpPr/>
            <p:nvPr/>
          </p:nvSpPr>
          <p:spPr>
            <a:xfrm>
              <a:off x="2098205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t1999"/>
            <p:cNvSpPr/>
            <p:nvPr/>
          </p:nvSpPr>
          <p:spPr>
            <a:xfrm>
              <a:off x="2127763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t2000"/>
            <p:cNvSpPr/>
            <p:nvPr/>
          </p:nvSpPr>
          <p:spPr>
            <a:xfrm>
              <a:off x="2482460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t2001"/>
            <p:cNvSpPr/>
            <p:nvPr/>
          </p:nvSpPr>
          <p:spPr>
            <a:xfrm>
              <a:off x="2482460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t2002"/>
            <p:cNvSpPr/>
            <p:nvPr/>
          </p:nvSpPr>
          <p:spPr>
            <a:xfrm>
              <a:off x="197997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t2003"/>
            <p:cNvSpPr/>
            <p:nvPr/>
          </p:nvSpPr>
          <p:spPr>
            <a:xfrm>
              <a:off x="2245995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t2004"/>
            <p:cNvSpPr/>
            <p:nvPr/>
          </p:nvSpPr>
          <p:spPr>
            <a:xfrm>
              <a:off x="1861740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t2005"/>
            <p:cNvSpPr/>
            <p:nvPr/>
          </p:nvSpPr>
          <p:spPr>
            <a:xfrm>
              <a:off x="2482460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t2006"/>
            <p:cNvSpPr/>
            <p:nvPr/>
          </p:nvSpPr>
          <p:spPr>
            <a:xfrm>
              <a:off x="206864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t2007"/>
            <p:cNvSpPr/>
            <p:nvPr/>
          </p:nvSpPr>
          <p:spPr>
            <a:xfrm>
              <a:off x="2186879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t2008"/>
            <p:cNvSpPr/>
            <p:nvPr/>
          </p:nvSpPr>
          <p:spPr>
            <a:xfrm>
              <a:off x="233466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t2009"/>
            <p:cNvSpPr/>
            <p:nvPr/>
          </p:nvSpPr>
          <p:spPr>
            <a:xfrm>
              <a:off x="203908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t2010"/>
            <p:cNvSpPr/>
            <p:nvPr/>
          </p:nvSpPr>
          <p:spPr>
            <a:xfrm>
              <a:off x="200953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t2011"/>
            <p:cNvSpPr/>
            <p:nvPr/>
          </p:nvSpPr>
          <p:spPr>
            <a:xfrm>
              <a:off x="2098205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t2012"/>
            <p:cNvSpPr/>
            <p:nvPr/>
          </p:nvSpPr>
          <p:spPr>
            <a:xfrm>
              <a:off x="2334669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t2013"/>
            <p:cNvSpPr/>
            <p:nvPr/>
          </p:nvSpPr>
          <p:spPr>
            <a:xfrm>
              <a:off x="239378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t2014"/>
            <p:cNvSpPr/>
            <p:nvPr/>
          </p:nvSpPr>
          <p:spPr>
            <a:xfrm>
              <a:off x="2541576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t2015"/>
            <p:cNvSpPr/>
            <p:nvPr/>
          </p:nvSpPr>
          <p:spPr>
            <a:xfrm>
              <a:off x="2098205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t2016"/>
            <p:cNvSpPr/>
            <p:nvPr/>
          </p:nvSpPr>
          <p:spPr>
            <a:xfrm>
              <a:off x="2068647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t2017"/>
            <p:cNvSpPr/>
            <p:nvPr/>
          </p:nvSpPr>
          <p:spPr>
            <a:xfrm>
              <a:off x="200953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t2018"/>
            <p:cNvSpPr/>
            <p:nvPr/>
          </p:nvSpPr>
          <p:spPr>
            <a:xfrm>
              <a:off x="2482460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t2019"/>
            <p:cNvSpPr/>
            <p:nvPr/>
          </p:nvSpPr>
          <p:spPr>
            <a:xfrm>
              <a:off x="2068647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t2020"/>
            <p:cNvSpPr/>
            <p:nvPr/>
          </p:nvSpPr>
          <p:spPr>
            <a:xfrm>
              <a:off x="209820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t2021"/>
            <p:cNvSpPr/>
            <p:nvPr/>
          </p:nvSpPr>
          <p:spPr>
            <a:xfrm>
              <a:off x="1979973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t2022"/>
            <p:cNvSpPr/>
            <p:nvPr/>
          </p:nvSpPr>
          <p:spPr>
            <a:xfrm>
              <a:off x="2245995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t2023"/>
            <p:cNvSpPr/>
            <p:nvPr/>
          </p:nvSpPr>
          <p:spPr>
            <a:xfrm>
              <a:off x="2186879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t2024"/>
            <p:cNvSpPr/>
            <p:nvPr/>
          </p:nvSpPr>
          <p:spPr>
            <a:xfrm>
              <a:off x="2245995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t2025"/>
            <p:cNvSpPr/>
            <p:nvPr/>
          </p:nvSpPr>
          <p:spPr>
            <a:xfrm>
              <a:off x="192085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t2026"/>
            <p:cNvSpPr/>
            <p:nvPr/>
          </p:nvSpPr>
          <p:spPr>
            <a:xfrm>
              <a:off x="2216437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t2027"/>
            <p:cNvSpPr/>
            <p:nvPr/>
          </p:nvSpPr>
          <p:spPr>
            <a:xfrm>
              <a:off x="2186879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t2028"/>
            <p:cNvSpPr/>
            <p:nvPr/>
          </p:nvSpPr>
          <p:spPr>
            <a:xfrm>
              <a:off x="218687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t2029"/>
            <p:cNvSpPr/>
            <p:nvPr/>
          </p:nvSpPr>
          <p:spPr>
            <a:xfrm>
              <a:off x="2068647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t2030"/>
            <p:cNvSpPr/>
            <p:nvPr/>
          </p:nvSpPr>
          <p:spPr>
            <a:xfrm>
              <a:off x="2127763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t2031"/>
            <p:cNvSpPr/>
            <p:nvPr/>
          </p:nvSpPr>
          <p:spPr>
            <a:xfrm>
              <a:off x="203908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t2032"/>
            <p:cNvSpPr/>
            <p:nvPr/>
          </p:nvSpPr>
          <p:spPr>
            <a:xfrm>
              <a:off x="195041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3"/>
            <p:cNvSpPr/>
            <p:nvPr/>
          </p:nvSpPr>
          <p:spPr>
            <a:xfrm>
              <a:off x="2727472" y="481010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t2034"/>
            <p:cNvSpPr/>
            <p:nvPr/>
          </p:nvSpPr>
          <p:spPr>
            <a:xfrm>
              <a:off x="3412461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t2035"/>
            <p:cNvSpPr/>
            <p:nvPr/>
          </p:nvSpPr>
          <p:spPr>
            <a:xfrm>
              <a:off x="319077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t2036"/>
            <p:cNvSpPr/>
            <p:nvPr/>
          </p:nvSpPr>
          <p:spPr>
            <a:xfrm>
              <a:off x="327944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t2037"/>
            <p:cNvSpPr/>
            <p:nvPr/>
          </p:nvSpPr>
          <p:spPr>
            <a:xfrm>
              <a:off x="323511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t2038"/>
            <p:cNvSpPr/>
            <p:nvPr/>
          </p:nvSpPr>
          <p:spPr>
            <a:xfrm>
              <a:off x="345679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t2039"/>
            <p:cNvSpPr/>
            <p:nvPr/>
          </p:nvSpPr>
          <p:spPr>
            <a:xfrm>
              <a:off x="3589809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t2040"/>
            <p:cNvSpPr/>
            <p:nvPr/>
          </p:nvSpPr>
          <p:spPr>
            <a:xfrm>
              <a:off x="3368124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t2041"/>
            <p:cNvSpPr/>
            <p:nvPr/>
          </p:nvSpPr>
          <p:spPr>
            <a:xfrm>
              <a:off x="33681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t2042"/>
            <p:cNvSpPr/>
            <p:nvPr/>
          </p:nvSpPr>
          <p:spPr>
            <a:xfrm>
              <a:off x="314643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t2043"/>
            <p:cNvSpPr/>
            <p:nvPr/>
          </p:nvSpPr>
          <p:spPr>
            <a:xfrm>
              <a:off x="3235112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t2044"/>
            <p:cNvSpPr/>
            <p:nvPr/>
          </p:nvSpPr>
          <p:spPr>
            <a:xfrm>
              <a:off x="35011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t2045"/>
            <p:cNvSpPr/>
            <p:nvPr/>
          </p:nvSpPr>
          <p:spPr>
            <a:xfrm>
              <a:off x="33681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t2046"/>
            <p:cNvSpPr/>
            <p:nvPr/>
          </p:nvSpPr>
          <p:spPr>
            <a:xfrm>
              <a:off x="3190775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t2047"/>
            <p:cNvSpPr/>
            <p:nvPr/>
          </p:nvSpPr>
          <p:spPr>
            <a:xfrm>
              <a:off x="3190775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t2048"/>
            <p:cNvSpPr/>
            <p:nvPr/>
          </p:nvSpPr>
          <p:spPr>
            <a:xfrm>
              <a:off x="363414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t2049"/>
            <p:cNvSpPr/>
            <p:nvPr/>
          </p:nvSpPr>
          <p:spPr>
            <a:xfrm>
              <a:off x="381149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t2050"/>
            <p:cNvSpPr/>
            <p:nvPr/>
          </p:nvSpPr>
          <p:spPr>
            <a:xfrm>
              <a:off x="3589809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t2051"/>
            <p:cNvSpPr/>
            <p:nvPr/>
          </p:nvSpPr>
          <p:spPr>
            <a:xfrm>
              <a:off x="3412461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t2052"/>
            <p:cNvSpPr/>
            <p:nvPr/>
          </p:nvSpPr>
          <p:spPr>
            <a:xfrm>
              <a:off x="3545472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t2053"/>
            <p:cNvSpPr/>
            <p:nvPr/>
          </p:nvSpPr>
          <p:spPr>
            <a:xfrm>
              <a:off x="3545472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t2054"/>
            <p:cNvSpPr/>
            <p:nvPr/>
          </p:nvSpPr>
          <p:spPr>
            <a:xfrm>
              <a:off x="33681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t2055"/>
            <p:cNvSpPr/>
            <p:nvPr/>
          </p:nvSpPr>
          <p:spPr>
            <a:xfrm>
              <a:off x="350113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t2056"/>
            <p:cNvSpPr/>
            <p:nvPr/>
          </p:nvSpPr>
          <p:spPr>
            <a:xfrm>
              <a:off x="3456798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t2057"/>
            <p:cNvSpPr/>
            <p:nvPr/>
          </p:nvSpPr>
          <p:spPr>
            <a:xfrm>
              <a:off x="3323786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t2058"/>
            <p:cNvSpPr/>
            <p:nvPr/>
          </p:nvSpPr>
          <p:spPr>
            <a:xfrm>
              <a:off x="33681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t2059"/>
            <p:cNvSpPr/>
            <p:nvPr/>
          </p:nvSpPr>
          <p:spPr>
            <a:xfrm>
              <a:off x="319077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t2060"/>
            <p:cNvSpPr/>
            <p:nvPr/>
          </p:nvSpPr>
          <p:spPr>
            <a:xfrm>
              <a:off x="336812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t2061"/>
            <p:cNvSpPr/>
            <p:nvPr/>
          </p:nvSpPr>
          <p:spPr>
            <a:xfrm>
              <a:off x="3412461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t2062"/>
            <p:cNvSpPr/>
            <p:nvPr/>
          </p:nvSpPr>
          <p:spPr>
            <a:xfrm>
              <a:off x="33681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t2063"/>
            <p:cNvSpPr/>
            <p:nvPr/>
          </p:nvSpPr>
          <p:spPr>
            <a:xfrm>
              <a:off x="327944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t2064"/>
            <p:cNvSpPr/>
            <p:nvPr/>
          </p:nvSpPr>
          <p:spPr>
            <a:xfrm>
              <a:off x="323511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t2065"/>
            <p:cNvSpPr/>
            <p:nvPr/>
          </p:nvSpPr>
          <p:spPr>
            <a:xfrm>
              <a:off x="3368124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t2066"/>
            <p:cNvSpPr/>
            <p:nvPr/>
          </p:nvSpPr>
          <p:spPr>
            <a:xfrm>
              <a:off x="3678483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t2067"/>
            <p:cNvSpPr/>
            <p:nvPr/>
          </p:nvSpPr>
          <p:spPr>
            <a:xfrm>
              <a:off x="372282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t2068"/>
            <p:cNvSpPr/>
            <p:nvPr/>
          </p:nvSpPr>
          <p:spPr>
            <a:xfrm>
              <a:off x="323511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t2069"/>
            <p:cNvSpPr/>
            <p:nvPr/>
          </p:nvSpPr>
          <p:spPr>
            <a:xfrm>
              <a:off x="327944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t2070"/>
            <p:cNvSpPr/>
            <p:nvPr/>
          </p:nvSpPr>
          <p:spPr>
            <a:xfrm>
              <a:off x="3412461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t2071"/>
            <p:cNvSpPr/>
            <p:nvPr/>
          </p:nvSpPr>
          <p:spPr>
            <a:xfrm>
              <a:off x="3456798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t2072"/>
            <p:cNvSpPr/>
            <p:nvPr/>
          </p:nvSpPr>
          <p:spPr>
            <a:xfrm>
              <a:off x="319077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t2073"/>
            <p:cNvSpPr/>
            <p:nvPr/>
          </p:nvSpPr>
          <p:spPr>
            <a:xfrm>
              <a:off x="336812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t2074"/>
            <p:cNvSpPr/>
            <p:nvPr/>
          </p:nvSpPr>
          <p:spPr>
            <a:xfrm>
              <a:off x="3412461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t2075"/>
            <p:cNvSpPr/>
            <p:nvPr/>
          </p:nvSpPr>
          <p:spPr>
            <a:xfrm>
              <a:off x="288041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t2076"/>
            <p:cNvSpPr/>
            <p:nvPr/>
          </p:nvSpPr>
          <p:spPr>
            <a:xfrm>
              <a:off x="327944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t2077"/>
            <p:cNvSpPr/>
            <p:nvPr/>
          </p:nvSpPr>
          <p:spPr>
            <a:xfrm>
              <a:off x="3412461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t2078"/>
            <p:cNvSpPr/>
            <p:nvPr/>
          </p:nvSpPr>
          <p:spPr>
            <a:xfrm>
              <a:off x="3545472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t2079"/>
            <p:cNvSpPr/>
            <p:nvPr/>
          </p:nvSpPr>
          <p:spPr>
            <a:xfrm>
              <a:off x="319077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t2080"/>
            <p:cNvSpPr/>
            <p:nvPr/>
          </p:nvSpPr>
          <p:spPr>
            <a:xfrm>
              <a:off x="354547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t2081"/>
            <p:cNvSpPr/>
            <p:nvPr/>
          </p:nvSpPr>
          <p:spPr>
            <a:xfrm>
              <a:off x="327944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t2082"/>
            <p:cNvSpPr/>
            <p:nvPr/>
          </p:nvSpPr>
          <p:spPr>
            <a:xfrm>
              <a:off x="35011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t2083"/>
            <p:cNvSpPr/>
            <p:nvPr/>
          </p:nvSpPr>
          <p:spPr>
            <a:xfrm>
              <a:off x="3323786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t2084"/>
            <p:cNvSpPr/>
            <p:nvPr/>
          </p:nvSpPr>
          <p:spPr>
            <a:xfrm>
              <a:off x="3279449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t2085"/>
            <p:cNvSpPr/>
            <p:nvPr/>
          </p:nvSpPr>
          <p:spPr>
            <a:xfrm>
              <a:off x="3279449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t2086"/>
            <p:cNvSpPr/>
            <p:nvPr/>
          </p:nvSpPr>
          <p:spPr>
            <a:xfrm>
              <a:off x="3235112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t2087"/>
            <p:cNvSpPr/>
            <p:nvPr/>
          </p:nvSpPr>
          <p:spPr>
            <a:xfrm>
              <a:off x="288041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t2088"/>
            <p:cNvSpPr/>
            <p:nvPr/>
          </p:nvSpPr>
          <p:spPr>
            <a:xfrm>
              <a:off x="310210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t2089"/>
            <p:cNvSpPr/>
            <p:nvPr/>
          </p:nvSpPr>
          <p:spPr>
            <a:xfrm>
              <a:off x="31021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t2090"/>
            <p:cNvSpPr/>
            <p:nvPr/>
          </p:nvSpPr>
          <p:spPr>
            <a:xfrm>
              <a:off x="332378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t2091"/>
            <p:cNvSpPr/>
            <p:nvPr/>
          </p:nvSpPr>
          <p:spPr>
            <a:xfrm>
              <a:off x="292475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t2092"/>
            <p:cNvSpPr/>
            <p:nvPr/>
          </p:nvSpPr>
          <p:spPr>
            <a:xfrm>
              <a:off x="314643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t2093"/>
            <p:cNvSpPr/>
            <p:nvPr/>
          </p:nvSpPr>
          <p:spPr>
            <a:xfrm>
              <a:off x="3057764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t2094"/>
            <p:cNvSpPr/>
            <p:nvPr/>
          </p:nvSpPr>
          <p:spPr>
            <a:xfrm>
              <a:off x="2747404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t2095"/>
            <p:cNvSpPr/>
            <p:nvPr/>
          </p:nvSpPr>
          <p:spPr>
            <a:xfrm>
              <a:off x="319077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t2096"/>
            <p:cNvSpPr/>
            <p:nvPr/>
          </p:nvSpPr>
          <p:spPr>
            <a:xfrm>
              <a:off x="2836078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t2097"/>
            <p:cNvSpPr/>
            <p:nvPr/>
          </p:nvSpPr>
          <p:spPr>
            <a:xfrm>
              <a:off x="3146438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t2098"/>
            <p:cNvSpPr/>
            <p:nvPr/>
          </p:nvSpPr>
          <p:spPr>
            <a:xfrm>
              <a:off x="314643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t2099"/>
            <p:cNvSpPr/>
            <p:nvPr/>
          </p:nvSpPr>
          <p:spPr>
            <a:xfrm>
              <a:off x="3235112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t2100"/>
            <p:cNvSpPr/>
            <p:nvPr/>
          </p:nvSpPr>
          <p:spPr>
            <a:xfrm>
              <a:off x="319077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t2101"/>
            <p:cNvSpPr/>
            <p:nvPr/>
          </p:nvSpPr>
          <p:spPr>
            <a:xfrm>
              <a:off x="3057764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t2102"/>
            <p:cNvSpPr/>
            <p:nvPr/>
          </p:nvSpPr>
          <p:spPr>
            <a:xfrm>
              <a:off x="2836078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t2103"/>
            <p:cNvSpPr/>
            <p:nvPr/>
          </p:nvSpPr>
          <p:spPr>
            <a:xfrm>
              <a:off x="2969090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t2104"/>
            <p:cNvSpPr/>
            <p:nvPr/>
          </p:nvSpPr>
          <p:spPr>
            <a:xfrm>
              <a:off x="327944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t2105"/>
            <p:cNvSpPr/>
            <p:nvPr/>
          </p:nvSpPr>
          <p:spPr>
            <a:xfrm>
              <a:off x="31021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t2106"/>
            <p:cNvSpPr/>
            <p:nvPr/>
          </p:nvSpPr>
          <p:spPr>
            <a:xfrm>
              <a:off x="2969090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t2107"/>
            <p:cNvSpPr/>
            <p:nvPr/>
          </p:nvSpPr>
          <p:spPr>
            <a:xfrm>
              <a:off x="3102101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t2108"/>
            <p:cNvSpPr/>
            <p:nvPr/>
          </p:nvSpPr>
          <p:spPr>
            <a:xfrm>
              <a:off x="314643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t2109"/>
            <p:cNvSpPr/>
            <p:nvPr/>
          </p:nvSpPr>
          <p:spPr>
            <a:xfrm>
              <a:off x="3190775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t2110"/>
            <p:cNvSpPr/>
            <p:nvPr/>
          </p:nvSpPr>
          <p:spPr>
            <a:xfrm>
              <a:off x="310210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t2111"/>
            <p:cNvSpPr/>
            <p:nvPr/>
          </p:nvSpPr>
          <p:spPr>
            <a:xfrm>
              <a:off x="3190775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t2112"/>
            <p:cNvSpPr/>
            <p:nvPr/>
          </p:nvSpPr>
          <p:spPr>
            <a:xfrm>
              <a:off x="3146438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t2113"/>
            <p:cNvSpPr/>
            <p:nvPr/>
          </p:nvSpPr>
          <p:spPr>
            <a:xfrm>
              <a:off x="3013427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t2114"/>
            <p:cNvSpPr/>
            <p:nvPr/>
          </p:nvSpPr>
          <p:spPr>
            <a:xfrm>
              <a:off x="2924752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t2115"/>
            <p:cNvSpPr/>
            <p:nvPr/>
          </p:nvSpPr>
          <p:spPr>
            <a:xfrm>
              <a:off x="2924752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t2116"/>
            <p:cNvSpPr/>
            <p:nvPr/>
          </p:nvSpPr>
          <p:spPr>
            <a:xfrm>
              <a:off x="3057764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t2117"/>
            <p:cNvSpPr/>
            <p:nvPr/>
          </p:nvSpPr>
          <p:spPr>
            <a:xfrm>
              <a:off x="3057764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t2118"/>
            <p:cNvSpPr/>
            <p:nvPr/>
          </p:nvSpPr>
          <p:spPr>
            <a:xfrm>
              <a:off x="319077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t2119"/>
            <p:cNvSpPr/>
            <p:nvPr/>
          </p:nvSpPr>
          <p:spPr>
            <a:xfrm>
              <a:off x="3368124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t2120"/>
            <p:cNvSpPr/>
            <p:nvPr/>
          </p:nvSpPr>
          <p:spPr>
            <a:xfrm>
              <a:off x="3235112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t2121"/>
            <p:cNvSpPr/>
            <p:nvPr/>
          </p:nvSpPr>
          <p:spPr>
            <a:xfrm>
              <a:off x="288041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t2122"/>
            <p:cNvSpPr/>
            <p:nvPr/>
          </p:nvSpPr>
          <p:spPr>
            <a:xfrm>
              <a:off x="3190775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t2123"/>
            <p:cNvSpPr/>
            <p:nvPr/>
          </p:nvSpPr>
          <p:spPr>
            <a:xfrm>
              <a:off x="2969090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t2124"/>
            <p:cNvSpPr/>
            <p:nvPr/>
          </p:nvSpPr>
          <p:spPr>
            <a:xfrm>
              <a:off x="3013427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t2125"/>
            <p:cNvSpPr/>
            <p:nvPr/>
          </p:nvSpPr>
          <p:spPr>
            <a:xfrm>
              <a:off x="3190775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t2126"/>
            <p:cNvSpPr/>
            <p:nvPr/>
          </p:nvSpPr>
          <p:spPr>
            <a:xfrm>
              <a:off x="3013427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t2127"/>
            <p:cNvSpPr/>
            <p:nvPr/>
          </p:nvSpPr>
          <p:spPr>
            <a:xfrm>
              <a:off x="2880415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t2128"/>
            <p:cNvSpPr/>
            <p:nvPr/>
          </p:nvSpPr>
          <p:spPr>
            <a:xfrm>
              <a:off x="305776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t2129"/>
            <p:cNvSpPr/>
            <p:nvPr/>
          </p:nvSpPr>
          <p:spPr>
            <a:xfrm>
              <a:off x="3190775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t2130"/>
            <p:cNvSpPr/>
            <p:nvPr/>
          </p:nvSpPr>
          <p:spPr>
            <a:xfrm>
              <a:off x="314643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t2131"/>
            <p:cNvSpPr/>
            <p:nvPr/>
          </p:nvSpPr>
          <p:spPr>
            <a:xfrm>
              <a:off x="314643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t2132"/>
            <p:cNvSpPr/>
            <p:nvPr/>
          </p:nvSpPr>
          <p:spPr>
            <a:xfrm>
              <a:off x="2969090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t2133"/>
            <p:cNvSpPr/>
            <p:nvPr/>
          </p:nvSpPr>
          <p:spPr>
            <a:xfrm>
              <a:off x="310210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t2134"/>
            <p:cNvSpPr/>
            <p:nvPr/>
          </p:nvSpPr>
          <p:spPr>
            <a:xfrm>
              <a:off x="3323786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t2135"/>
            <p:cNvSpPr/>
            <p:nvPr/>
          </p:nvSpPr>
          <p:spPr>
            <a:xfrm>
              <a:off x="3057764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t2136"/>
            <p:cNvSpPr/>
            <p:nvPr/>
          </p:nvSpPr>
          <p:spPr>
            <a:xfrm>
              <a:off x="3190775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t2137"/>
            <p:cNvSpPr/>
            <p:nvPr/>
          </p:nvSpPr>
          <p:spPr>
            <a:xfrm>
              <a:off x="314643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t2138"/>
            <p:cNvSpPr/>
            <p:nvPr/>
          </p:nvSpPr>
          <p:spPr>
            <a:xfrm>
              <a:off x="3190775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t2139"/>
            <p:cNvSpPr/>
            <p:nvPr/>
          </p:nvSpPr>
          <p:spPr>
            <a:xfrm>
              <a:off x="3190775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t2140"/>
            <p:cNvSpPr/>
            <p:nvPr/>
          </p:nvSpPr>
          <p:spPr>
            <a:xfrm>
              <a:off x="2969090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t2141"/>
            <p:cNvSpPr/>
            <p:nvPr/>
          </p:nvSpPr>
          <p:spPr>
            <a:xfrm>
              <a:off x="3146438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t2142"/>
            <p:cNvSpPr/>
            <p:nvPr/>
          </p:nvSpPr>
          <p:spPr>
            <a:xfrm>
              <a:off x="2969090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t2143"/>
            <p:cNvSpPr/>
            <p:nvPr/>
          </p:nvSpPr>
          <p:spPr>
            <a:xfrm>
              <a:off x="3456798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t2144"/>
            <p:cNvSpPr/>
            <p:nvPr/>
          </p:nvSpPr>
          <p:spPr>
            <a:xfrm>
              <a:off x="3279449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t2145"/>
            <p:cNvSpPr/>
            <p:nvPr/>
          </p:nvSpPr>
          <p:spPr>
            <a:xfrm>
              <a:off x="3057764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t2146"/>
            <p:cNvSpPr/>
            <p:nvPr/>
          </p:nvSpPr>
          <p:spPr>
            <a:xfrm>
              <a:off x="3190775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t2147"/>
            <p:cNvSpPr/>
            <p:nvPr/>
          </p:nvSpPr>
          <p:spPr>
            <a:xfrm>
              <a:off x="2969090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t2148"/>
            <p:cNvSpPr/>
            <p:nvPr/>
          </p:nvSpPr>
          <p:spPr>
            <a:xfrm>
              <a:off x="3102101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t2149"/>
            <p:cNvSpPr/>
            <p:nvPr/>
          </p:nvSpPr>
          <p:spPr>
            <a:xfrm>
              <a:off x="327944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t2150"/>
            <p:cNvSpPr/>
            <p:nvPr/>
          </p:nvSpPr>
          <p:spPr>
            <a:xfrm>
              <a:off x="319077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t2151"/>
            <p:cNvSpPr/>
            <p:nvPr/>
          </p:nvSpPr>
          <p:spPr>
            <a:xfrm>
              <a:off x="3545472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t2152"/>
            <p:cNvSpPr/>
            <p:nvPr/>
          </p:nvSpPr>
          <p:spPr>
            <a:xfrm>
              <a:off x="3013427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t2153"/>
            <p:cNvSpPr/>
            <p:nvPr/>
          </p:nvSpPr>
          <p:spPr>
            <a:xfrm>
              <a:off x="2836078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t2154"/>
            <p:cNvSpPr/>
            <p:nvPr/>
          </p:nvSpPr>
          <p:spPr>
            <a:xfrm>
              <a:off x="327944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t2155"/>
            <p:cNvSpPr/>
            <p:nvPr/>
          </p:nvSpPr>
          <p:spPr>
            <a:xfrm>
              <a:off x="310210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t2156"/>
            <p:cNvSpPr/>
            <p:nvPr/>
          </p:nvSpPr>
          <p:spPr>
            <a:xfrm>
              <a:off x="310210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t2157"/>
            <p:cNvSpPr/>
            <p:nvPr/>
          </p:nvSpPr>
          <p:spPr>
            <a:xfrm>
              <a:off x="3057764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t2158"/>
            <p:cNvSpPr/>
            <p:nvPr/>
          </p:nvSpPr>
          <p:spPr>
            <a:xfrm>
              <a:off x="3323786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t2159"/>
            <p:cNvSpPr/>
            <p:nvPr/>
          </p:nvSpPr>
          <p:spPr>
            <a:xfrm>
              <a:off x="327944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t2160"/>
            <p:cNvSpPr/>
            <p:nvPr/>
          </p:nvSpPr>
          <p:spPr>
            <a:xfrm>
              <a:off x="310210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t2161"/>
            <p:cNvSpPr/>
            <p:nvPr/>
          </p:nvSpPr>
          <p:spPr>
            <a:xfrm>
              <a:off x="319077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t2162"/>
            <p:cNvSpPr/>
            <p:nvPr/>
          </p:nvSpPr>
          <p:spPr>
            <a:xfrm>
              <a:off x="310210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t2163"/>
            <p:cNvSpPr/>
            <p:nvPr/>
          </p:nvSpPr>
          <p:spPr>
            <a:xfrm>
              <a:off x="3190775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t2164"/>
            <p:cNvSpPr/>
            <p:nvPr/>
          </p:nvSpPr>
          <p:spPr>
            <a:xfrm>
              <a:off x="310210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t2165"/>
            <p:cNvSpPr/>
            <p:nvPr/>
          </p:nvSpPr>
          <p:spPr>
            <a:xfrm>
              <a:off x="3545472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t2166"/>
            <p:cNvSpPr/>
            <p:nvPr/>
          </p:nvSpPr>
          <p:spPr>
            <a:xfrm>
              <a:off x="3102101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t2167"/>
            <p:cNvSpPr/>
            <p:nvPr/>
          </p:nvSpPr>
          <p:spPr>
            <a:xfrm>
              <a:off x="310210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t2168"/>
            <p:cNvSpPr/>
            <p:nvPr/>
          </p:nvSpPr>
          <p:spPr>
            <a:xfrm>
              <a:off x="3013427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t2169"/>
            <p:cNvSpPr/>
            <p:nvPr/>
          </p:nvSpPr>
          <p:spPr>
            <a:xfrm>
              <a:off x="3190775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t2170"/>
            <p:cNvSpPr/>
            <p:nvPr/>
          </p:nvSpPr>
          <p:spPr>
            <a:xfrm>
              <a:off x="3368124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t2171"/>
            <p:cNvSpPr/>
            <p:nvPr/>
          </p:nvSpPr>
          <p:spPr>
            <a:xfrm>
              <a:off x="3235112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t2172"/>
            <p:cNvSpPr/>
            <p:nvPr/>
          </p:nvSpPr>
          <p:spPr>
            <a:xfrm>
              <a:off x="319077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t2173"/>
            <p:cNvSpPr/>
            <p:nvPr/>
          </p:nvSpPr>
          <p:spPr>
            <a:xfrm>
              <a:off x="3235112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t2174"/>
            <p:cNvSpPr/>
            <p:nvPr/>
          </p:nvSpPr>
          <p:spPr>
            <a:xfrm>
              <a:off x="3235112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t2175"/>
            <p:cNvSpPr/>
            <p:nvPr/>
          </p:nvSpPr>
          <p:spPr>
            <a:xfrm>
              <a:off x="3235112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t2176"/>
            <p:cNvSpPr/>
            <p:nvPr/>
          </p:nvSpPr>
          <p:spPr>
            <a:xfrm>
              <a:off x="3057764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t2177"/>
            <p:cNvSpPr/>
            <p:nvPr/>
          </p:nvSpPr>
          <p:spPr>
            <a:xfrm>
              <a:off x="327944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t2178"/>
            <p:cNvSpPr/>
            <p:nvPr/>
          </p:nvSpPr>
          <p:spPr>
            <a:xfrm>
              <a:off x="3323786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t2179"/>
            <p:cNvSpPr/>
            <p:nvPr/>
          </p:nvSpPr>
          <p:spPr>
            <a:xfrm>
              <a:off x="3190775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t2180"/>
            <p:cNvSpPr/>
            <p:nvPr/>
          </p:nvSpPr>
          <p:spPr>
            <a:xfrm>
              <a:off x="2969090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t2181"/>
            <p:cNvSpPr/>
            <p:nvPr/>
          </p:nvSpPr>
          <p:spPr>
            <a:xfrm>
              <a:off x="3190775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t2182"/>
            <p:cNvSpPr/>
            <p:nvPr/>
          </p:nvSpPr>
          <p:spPr>
            <a:xfrm>
              <a:off x="3368124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t2183"/>
            <p:cNvSpPr/>
            <p:nvPr/>
          </p:nvSpPr>
          <p:spPr>
            <a:xfrm>
              <a:off x="319077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4"/>
            <p:cNvSpPr/>
            <p:nvPr/>
          </p:nvSpPr>
          <p:spPr>
            <a:xfrm>
              <a:off x="3997391" y="481010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t2185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t2186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t2187"/>
            <p:cNvSpPr/>
            <p:nvPr/>
          </p:nvSpPr>
          <p:spPr>
            <a:xfrm>
              <a:off x="40714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t2188"/>
            <p:cNvSpPr/>
            <p:nvPr/>
          </p:nvSpPr>
          <p:spPr>
            <a:xfrm>
              <a:off x="41075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t2189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t2190"/>
            <p:cNvSpPr/>
            <p:nvPr/>
          </p:nvSpPr>
          <p:spPr>
            <a:xfrm>
              <a:off x="4143571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t2191"/>
            <p:cNvSpPr/>
            <p:nvPr/>
          </p:nvSpPr>
          <p:spPr>
            <a:xfrm>
              <a:off x="408946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t2192"/>
            <p:cNvSpPr/>
            <p:nvPr/>
          </p:nvSpPr>
          <p:spPr>
            <a:xfrm>
              <a:off x="41075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t2193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t2194"/>
            <p:cNvSpPr/>
            <p:nvPr/>
          </p:nvSpPr>
          <p:spPr>
            <a:xfrm>
              <a:off x="410750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t2195"/>
            <p:cNvSpPr/>
            <p:nvPr/>
          </p:nvSpPr>
          <p:spPr>
            <a:xfrm>
              <a:off x="41075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t2196"/>
            <p:cNvSpPr/>
            <p:nvPr/>
          </p:nvSpPr>
          <p:spPr>
            <a:xfrm>
              <a:off x="41255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t2197"/>
            <p:cNvSpPr/>
            <p:nvPr/>
          </p:nvSpPr>
          <p:spPr>
            <a:xfrm>
              <a:off x="4089465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t2198"/>
            <p:cNvSpPr/>
            <p:nvPr/>
          </p:nvSpPr>
          <p:spPr>
            <a:xfrm>
              <a:off x="4035358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t2199"/>
            <p:cNvSpPr/>
            <p:nvPr/>
          </p:nvSpPr>
          <p:spPr>
            <a:xfrm>
              <a:off x="405339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t2200"/>
            <p:cNvSpPr/>
            <p:nvPr/>
          </p:nvSpPr>
          <p:spPr>
            <a:xfrm>
              <a:off x="410750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t2201"/>
            <p:cNvSpPr/>
            <p:nvPr/>
          </p:nvSpPr>
          <p:spPr>
            <a:xfrm>
              <a:off x="4071429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t2202"/>
            <p:cNvSpPr/>
            <p:nvPr/>
          </p:nvSpPr>
          <p:spPr>
            <a:xfrm>
              <a:off x="408946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t2203"/>
            <p:cNvSpPr/>
            <p:nvPr/>
          </p:nvSpPr>
          <p:spPr>
            <a:xfrm>
              <a:off x="4143571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t2204"/>
            <p:cNvSpPr/>
            <p:nvPr/>
          </p:nvSpPr>
          <p:spPr>
            <a:xfrm>
              <a:off x="410750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t2205"/>
            <p:cNvSpPr/>
            <p:nvPr/>
          </p:nvSpPr>
          <p:spPr>
            <a:xfrm>
              <a:off x="4143571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t2206"/>
            <p:cNvSpPr/>
            <p:nvPr/>
          </p:nvSpPr>
          <p:spPr>
            <a:xfrm>
              <a:off x="410750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t2207"/>
            <p:cNvSpPr/>
            <p:nvPr/>
          </p:nvSpPr>
          <p:spPr>
            <a:xfrm>
              <a:off x="4017323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t2208"/>
            <p:cNvSpPr/>
            <p:nvPr/>
          </p:nvSpPr>
          <p:spPr>
            <a:xfrm>
              <a:off x="4143571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t2209"/>
            <p:cNvSpPr/>
            <p:nvPr/>
          </p:nvSpPr>
          <p:spPr>
            <a:xfrm>
              <a:off x="4179642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t2210"/>
            <p:cNvSpPr/>
            <p:nvPr/>
          </p:nvSpPr>
          <p:spPr>
            <a:xfrm>
              <a:off x="41255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t2211"/>
            <p:cNvSpPr/>
            <p:nvPr/>
          </p:nvSpPr>
          <p:spPr>
            <a:xfrm>
              <a:off x="4125535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t2212"/>
            <p:cNvSpPr/>
            <p:nvPr/>
          </p:nvSpPr>
          <p:spPr>
            <a:xfrm>
              <a:off x="41075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t2213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t2214"/>
            <p:cNvSpPr/>
            <p:nvPr/>
          </p:nvSpPr>
          <p:spPr>
            <a:xfrm>
              <a:off x="41255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t2215"/>
            <p:cNvSpPr/>
            <p:nvPr/>
          </p:nvSpPr>
          <p:spPr>
            <a:xfrm>
              <a:off x="41255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t2216"/>
            <p:cNvSpPr/>
            <p:nvPr/>
          </p:nvSpPr>
          <p:spPr>
            <a:xfrm>
              <a:off x="410750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t2217"/>
            <p:cNvSpPr/>
            <p:nvPr/>
          </p:nvSpPr>
          <p:spPr>
            <a:xfrm>
              <a:off x="410750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t2218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t2219"/>
            <p:cNvSpPr/>
            <p:nvPr/>
          </p:nvSpPr>
          <p:spPr>
            <a:xfrm>
              <a:off x="41075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t2220"/>
            <p:cNvSpPr/>
            <p:nvPr/>
          </p:nvSpPr>
          <p:spPr>
            <a:xfrm>
              <a:off x="4053394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t2221"/>
            <p:cNvSpPr/>
            <p:nvPr/>
          </p:nvSpPr>
          <p:spPr>
            <a:xfrm>
              <a:off x="40714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t2222"/>
            <p:cNvSpPr/>
            <p:nvPr/>
          </p:nvSpPr>
          <p:spPr>
            <a:xfrm>
              <a:off x="4089465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t2223"/>
            <p:cNvSpPr/>
            <p:nvPr/>
          </p:nvSpPr>
          <p:spPr>
            <a:xfrm>
              <a:off x="40714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t2224"/>
            <p:cNvSpPr/>
            <p:nvPr/>
          </p:nvSpPr>
          <p:spPr>
            <a:xfrm>
              <a:off x="41075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t2225"/>
            <p:cNvSpPr/>
            <p:nvPr/>
          </p:nvSpPr>
          <p:spPr>
            <a:xfrm>
              <a:off x="4071429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t2226"/>
            <p:cNvSpPr/>
            <p:nvPr/>
          </p:nvSpPr>
          <p:spPr>
            <a:xfrm>
              <a:off x="4071429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t2227"/>
            <p:cNvSpPr/>
            <p:nvPr/>
          </p:nvSpPr>
          <p:spPr>
            <a:xfrm>
              <a:off x="4071429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t2228"/>
            <p:cNvSpPr/>
            <p:nvPr/>
          </p:nvSpPr>
          <p:spPr>
            <a:xfrm>
              <a:off x="4125535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t2229"/>
            <p:cNvSpPr/>
            <p:nvPr/>
          </p:nvSpPr>
          <p:spPr>
            <a:xfrm>
              <a:off x="4179642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t2230"/>
            <p:cNvSpPr/>
            <p:nvPr/>
          </p:nvSpPr>
          <p:spPr>
            <a:xfrm>
              <a:off x="4089465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t2231"/>
            <p:cNvSpPr/>
            <p:nvPr/>
          </p:nvSpPr>
          <p:spPr>
            <a:xfrm>
              <a:off x="412553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t2232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t2233"/>
            <p:cNvSpPr/>
            <p:nvPr/>
          </p:nvSpPr>
          <p:spPr>
            <a:xfrm>
              <a:off x="410750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t2234"/>
            <p:cNvSpPr/>
            <p:nvPr/>
          </p:nvSpPr>
          <p:spPr>
            <a:xfrm>
              <a:off x="4089465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t2235"/>
            <p:cNvSpPr/>
            <p:nvPr/>
          </p:nvSpPr>
          <p:spPr>
            <a:xfrm>
              <a:off x="4684634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t2236"/>
            <p:cNvSpPr/>
            <p:nvPr/>
          </p:nvSpPr>
          <p:spPr>
            <a:xfrm>
              <a:off x="464856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t2237"/>
            <p:cNvSpPr/>
            <p:nvPr/>
          </p:nvSpPr>
          <p:spPr>
            <a:xfrm>
              <a:off x="472070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t2238"/>
            <p:cNvSpPr/>
            <p:nvPr/>
          </p:nvSpPr>
          <p:spPr>
            <a:xfrm>
              <a:off x="455838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t2239"/>
            <p:cNvSpPr/>
            <p:nvPr/>
          </p:nvSpPr>
          <p:spPr>
            <a:xfrm>
              <a:off x="4666598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t2240"/>
            <p:cNvSpPr/>
            <p:nvPr/>
          </p:nvSpPr>
          <p:spPr>
            <a:xfrm>
              <a:off x="4648563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t2241"/>
            <p:cNvSpPr/>
            <p:nvPr/>
          </p:nvSpPr>
          <p:spPr>
            <a:xfrm>
              <a:off x="4684634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t2242"/>
            <p:cNvSpPr/>
            <p:nvPr/>
          </p:nvSpPr>
          <p:spPr>
            <a:xfrm>
              <a:off x="4432138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t2243"/>
            <p:cNvSpPr/>
            <p:nvPr/>
          </p:nvSpPr>
          <p:spPr>
            <a:xfrm>
              <a:off x="466659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t2244"/>
            <p:cNvSpPr/>
            <p:nvPr/>
          </p:nvSpPr>
          <p:spPr>
            <a:xfrm>
              <a:off x="4540350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t2245"/>
            <p:cNvSpPr/>
            <p:nvPr/>
          </p:nvSpPr>
          <p:spPr>
            <a:xfrm>
              <a:off x="4468209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t2246"/>
            <p:cNvSpPr/>
            <p:nvPr/>
          </p:nvSpPr>
          <p:spPr>
            <a:xfrm>
              <a:off x="4594457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t2247"/>
            <p:cNvSpPr/>
            <p:nvPr/>
          </p:nvSpPr>
          <p:spPr>
            <a:xfrm>
              <a:off x="455838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t2248"/>
            <p:cNvSpPr/>
            <p:nvPr/>
          </p:nvSpPr>
          <p:spPr>
            <a:xfrm>
              <a:off x="4684634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t2249"/>
            <p:cNvSpPr/>
            <p:nvPr/>
          </p:nvSpPr>
          <p:spPr>
            <a:xfrm>
              <a:off x="4486244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t2250"/>
            <p:cNvSpPr/>
            <p:nvPr/>
          </p:nvSpPr>
          <p:spPr>
            <a:xfrm>
              <a:off x="4630528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t2251"/>
            <p:cNvSpPr/>
            <p:nvPr/>
          </p:nvSpPr>
          <p:spPr>
            <a:xfrm>
              <a:off x="464856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t2252"/>
            <p:cNvSpPr/>
            <p:nvPr/>
          </p:nvSpPr>
          <p:spPr>
            <a:xfrm>
              <a:off x="4576421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t2253"/>
            <p:cNvSpPr/>
            <p:nvPr/>
          </p:nvSpPr>
          <p:spPr>
            <a:xfrm>
              <a:off x="464856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t2254"/>
            <p:cNvSpPr/>
            <p:nvPr/>
          </p:nvSpPr>
          <p:spPr>
            <a:xfrm>
              <a:off x="4540350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t2255"/>
            <p:cNvSpPr/>
            <p:nvPr/>
          </p:nvSpPr>
          <p:spPr>
            <a:xfrm>
              <a:off x="470266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t2256"/>
            <p:cNvSpPr/>
            <p:nvPr/>
          </p:nvSpPr>
          <p:spPr>
            <a:xfrm>
              <a:off x="455838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t2257"/>
            <p:cNvSpPr/>
            <p:nvPr/>
          </p:nvSpPr>
          <p:spPr>
            <a:xfrm>
              <a:off x="4720705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t2258"/>
            <p:cNvSpPr/>
            <p:nvPr/>
          </p:nvSpPr>
          <p:spPr>
            <a:xfrm>
              <a:off x="4684634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t2259"/>
            <p:cNvSpPr/>
            <p:nvPr/>
          </p:nvSpPr>
          <p:spPr>
            <a:xfrm>
              <a:off x="4612492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t2260"/>
            <p:cNvSpPr/>
            <p:nvPr/>
          </p:nvSpPr>
          <p:spPr>
            <a:xfrm>
              <a:off x="4630528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t2261"/>
            <p:cNvSpPr/>
            <p:nvPr/>
          </p:nvSpPr>
          <p:spPr>
            <a:xfrm>
              <a:off x="4702669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t2262"/>
            <p:cNvSpPr/>
            <p:nvPr/>
          </p:nvSpPr>
          <p:spPr>
            <a:xfrm>
              <a:off x="4738740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t2263"/>
            <p:cNvSpPr/>
            <p:nvPr/>
          </p:nvSpPr>
          <p:spPr>
            <a:xfrm>
              <a:off x="464856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t2264"/>
            <p:cNvSpPr/>
            <p:nvPr/>
          </p:nvSpPr>
          <p:spPr>
            <a:xfrm>
              <a:off x="4468209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t2265"/>
            <p:cNvSpPr/>
            <p:nvPr/>
          </p:nvSpPr>
          <p:spPr>
            <a:xfrm>
              <a:off x="4522315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t2266"/>
            <p:cNvSpPr/>
            <p:nvPr/>
          </p:nvSpPr>
          <p:spPr>
            <a:xfrm>
              <a:off x="4504280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t2267"/>
            <p:cNvSpPr/>
            <p:nvPr/>
          </p:nvSpPr>
          <p:spPr>
            <a:xfrm>
              <a:off x="4540350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t2268"/>
            <p:cNvSpPr/>
            <p:nvPr/>
          </p:nvSpPr>
          <p:spPr>
            <a:xfrm>
              <a:off x="475677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t2269"/>
            <p:cNvSpPr/>
            <p:nvPr/>
          </p:nvSpPr>
          <p:spPr>
            <a:xfrm>
              <a:off x="4648563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t2270"/>
            <p:cNvSpPr/>
            <p:nvPr/>
          </p:nvSpPr>
          <p:spPr>
            <a:xfrm>
              <a:off x="4648563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t2271"/>
            <p:cNvSpPr/>
            <p:nvPr/>
          </p:nvSpPr>
          <p:spPr>
            <a:xfrm>
              <a:off x="4684634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t2272"/>
            <p:cNvSpPr/>
            <p:nvPr/>
          </p:nvSpPr>
          <p:spPr>
            <a:xfrm>
              <a:off x="4630528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t2273"/>
            <p:cNvSpPr/>
            <p:nvPr/>
          </p:nvSpPr>
          <p:spPr>
            <a:xfrm>
              <a:off x="457642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t2274"/>
            <p:cNvSpPr/>
            <p:nvPr/>
          </p:nvSpPr>
          <p:spPr>
            <a:xfrm>
              <a:off x="455838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t2275"/>
            <p:cNvSpPr/>
            <p:nvPr/>
          </p:nvSpPr>
          <p:spPr>
            <a:xfrm>
              <a:off x="4630528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t2276"/>
            <p:cNvSpPr/>
            <p:nvPr/>
          </p:nvSpPr>
          <p:spPr>
            <a:xfrm>
              <a:off x="4666598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t2277"/>
            <p:cNvSpPr/>
            <p:nvPr/>
          </p:nvSpPr>
          <p:spPr>
            <a:xfrm>
              <a:off x="455838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t2278"/>
            <p:cNvSpPr/>
            <p:nvPr/>
          </p:nvSpPr>
          <p:spPr>
            <a:xfrm>
              <a:off x="4432138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t2279"/>
            <p:cNvSpPr/>
            <p:nvPr/>
          </p:nvSpPr>
          <p:spPr>
            <a:xfrm>
              <a:off x="4594457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t2280"/>
            <p:cNvSpPr/>
            <p:nvPr/>
          </p:nvSpPr>
          <p:spPr>
            <a:xfrm>
              <a:off x="4594457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t2281"/>
            <p:cNvSpPr/>
            <p:nvPr/>
          </p:nvSpPr>
          <p:spPr>
            <a:xfrm>
              <a:off x="4594457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t2282"/>
            <p:cNvSpPr/>
            <p:nvPr/>
          </p:nvSpPr>
          <p:spPr>
            <a:xfrm>
              <a:off x="4612492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t2283"/>
            <p:cNvSpPr/>
            <p:nvPr/>
          </p:nvSpPr>
          <p:spPr>
            <a:xfrm>
              <a:off x="4378031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t2284"/>
            <p:cNvSpPr/>
            <p:nvPr/>
          </p:nvSpPr>
          <p:spPr>
            <a:xfrm>
              <a:off x="4576421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t2285"/>
            <p:cNvSpPr/>
            <p:nvPr/>
          </p:nvSpPr>
          <p:spPr>
            <a:xfrm>
              <a:off x="4919095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t2286"/>
            <p:cNvSpPr/>
            <p:nvPr/>
          </p:nvSpPr>
          <p:spPr>
            <a:xfrm>
              <a:off x="475677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t2287"/>
            <p:cNvSpPr/>
            <p:nvPr/>
          </p:nvSpPr>
          <p:spPr>
            <a:xfrm>
              <a:off x="4901059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t2288"/>
            <p:cNvSpPr/>
            <p:nvPr/>
          </p:nvSpPr>
          <p:spPr>
            <a:xfrm>
              <a:off x="4846953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t2289"/>
            <p:cNvSpPr/>
            <p:nvPr/>
          </p:nvSpPr>
          <p:spPr>
            <a:xfrm>
              <a:off x="4883024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t2290"/>
            <p:cNvSpPr/>
            <p:nvPr/>
          </p:nvSpPr>
          <p:spPr>
            <a:xfrm>
              <a:off x="502730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t2291"/>
            <p:cNvSpPr/>
            <p:nvPr/>
          </p:nvSpPr>
          <p:spPr>
            <a:xfrm>
              <a:off x="4648563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t2292"/>
            <p:cNvSpPr/>
            <p:nvPr/>
          </p:nvSpPr>
          <p:spPr>
            <a:xfrm>
              <a:off x="497320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t2293"/>
            <p:cNvSpPr/>
            <p:nvPr/>
          </p:nvSpPr>
          <p:spPr>
            <a:xfrm>
              <a:off x="4883024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t2294"/>
            <p:cNvSpPr/>
            <p:nvPr/>
          </p:nvSpPr>
          <p:spPr>
            <a:xfrm>
              <a:off x="4937130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t2295"/>
            <p:cNvSpPr/>
            <p:nvPr/>
          </p:nvSpPr>
          <p:spPr>
            <a:xfrm>
              <a:off x="4756776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t2296"/>
            <p:cNvSpPr/>
            <p:nvPr/>
          </p:nvSpPr>
          <p:spPr>
            <a:xfrm>
              <a:off x="479284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t2297"/>
            <p:cNvSpPr/>
            <p:nvPr/>
          </p:nvSpPr>
          <p:spPr>
            <a:xfrm>
              <a:off x="4828917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t2298"/>
            <p:cNvSpPr/>
            <p:nvPr/>
          </p:nvSpPr>
          <p:spPr>
            <a:xfrm>
              <a:off x="4738740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t2299"/>
            <p:cNvSpPr/>
            <p:nvPr/>
          </p:nvSpPr>
          <p:spPr>
            <a:xfrm>
              <a:off x="4756776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t2300"/>
            <p:cNvSpPr/>
            <p:nvPr/>
          </p:nvSpPr>
          <p:spPr>
            <a:xfrm>
              <a:off x="479284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t2301"/>
            <p:cNvSpPr/>
            <p:nvPr/>
          </p:nvSpPr>
          <p:spPr>
            <a:xfrm>
              <a:off x="482891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t2302"/>
            <p:cNvSpPr/>
            <p:nvPr/>
          </p:nvSpPr>
          <p:spPr>
            <a:xfrm>
              <a:off x="5045343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t2303"/>
            <p:cNvSpPr/>
            <p:nvPr/>
          </p:nvSpPr>
          <p:spPr>
            <a:xfrm>
              <a:off x="5081413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t2304"/>
            <p:cNvSpPr/>
            <p:nvPr/>
          </p:nvSpPr>
          <p:spPr>
            <a:xfrm>
              <a:off x="4738740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t2305"/>
            <p:cNvSpPr/>
            <p:nvPr/>
          </p:nvSpPr>
          <p:spPr>
            <a:xfrm>
              <a:off x="4864988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t2306"/>
            <p:cNvSpPr/>
            <p:nvPr/>
          </p:nvSpPr>
          <p:spPr>
            <a:xfrm>
              <a:off x="4720705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t2307"/>
            <p:cNvSpPr/>
            <p:nvPr/>
          </p:nvSpPr>
          <p:spPr>
            <a:xfrm>
              <a:off x="5045343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t2308"/>
            <p:cNvSpPr/>
            <p:nvPr/>
          </p:nvSpPr>
          <p:spPr>
            <a:xfrm>
              <a:off x="472070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t2309"/>
            <p:cNvSpPr/>
            <p:nvPr/>
          </p:nvSpPr>
          <p:spPr>
            <a:xfrm>
              <a:off x="4864988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t2310"/>
            <p:cNvSpPr/>
            <p:nvPr/>
          </p:nvSpPr>
          <p:spPr>
            <a:xfrm>
              <a:off x="491909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t2311"/>
            <p:cNvSpPr/>
            <p:nvPr/>
          </p:nvSpPr>
          <p:spPr>
            <a:xfrm>
              <a:off x="470266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t2312"/>
            <p:cNvSpPr/>
            <p:nvPr/>
          </p:nvSpPr>
          <p:spPr>
            <a:xfrm>
              <a:off x="4720705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t2313"/>
            <p:cNvSpPr/>
            <p:nvPr/>
          </p:nvSpPr>
          <p:spPr>
            <a:xfrm>
              <a:off x="4846953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t2314"/>
            <p:cNvSpPr/>
            <p:nvPr/>
          </p:nvSpPr>
          <p:spPr>
            <a:xfrm>
              <a:off x="4883024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t2315"/>
            <p:cNvSpPr/>
            <p:nvPr/>
          </p:nvSpPr>
          <p:spPr>
            <a:xfrm>
              <a:off x="4937130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t2316"/>
            <p:cNvSpPr/>
            <p:nvPr/>
          </p:nvSpPr>
          <p:spPr>
            <a:xfrm>
              <a:off x="4991236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t2317"/>
            <p:cNvSpPr/>
            <p:nvPr/>
          </p:nvSpPr>
          <p:spPr>
            <a:xfrm>
              <a:off x="4846953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t2318"/>
            <p:cNvSpPr/>
            <p:nvPr/>
          </p:nvSpPr>
          <p:spPr>
            <a:xfrm>
              <a:off x="475677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t2319"/>
            <p:cNvSpPr/>
            <p:nvPr/>
          </p:nvSpPr>
          <p:spPr>
            <a:xfrm>
              <a:off x="4846953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t2320"/>
            <p:cNvSpPr/>
            <p:nvPr/>
          </p:nvSpPr>
          <p:spPr>
            <a:xfrm>
              <a:off x="4937130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t2321"/>
            <p:cNvSpPr/>
            <p:nvPr/>
          </p:nvSpPr>
          <p:spPr>
            <a:xfrm>
              <a:off x="4846953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t2322"/>
            <p:cNvSpPr/>
            <p:nvPr/>
          </p:nvSpPr>
          <p:spPr>
            <a:xfrm>
              <a:off x="4828917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t2323"/>
            <p:cNvSpPr/>
            <p:nvPr/>
          </p:nvSpPr>
          <p:spPr>
            <a:xfrm>
              <a:off x="4702669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t2324"/>
            <p:cNvSpPr/>
            <p:nvPr/>
          </p:nvSpPr>
          <p:spPr>
            <a:xfrm>
              <a:off x="4810882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t2325"/>
            <p:cNvSpPr/>
            <p:nvPr/>
          </p:nvSpPr>
          <p:spPr>
            <a:xfrm>
              <a:off x="4846953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t2326"/>
            <p:cNvSpPr/>
            <p:nvPr/>
          </p:nvSpPr>
          <p:spPr>
            <a:xfrm>
              <a:off x="4756776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t2327"/>
            <p:cNvSpPr/>
            <p:nvPr/>
          </p:nvSpPr>
          <p:spPr>
            <a:xfrm>
              <a:off x="4756776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t2328"/>
            <p:cNvSpPr/>
            <p:nvPr/>
          </p:nvSpPr>
          <p:spPr>
            <a:xfrm>
              <a:off x="4901059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t2329"/>
            <p:cNvSpPr/>
            <p:nvPr/>
          </p:nvSpPr>
          <p:spPr>
            <a:xfrm>
              <a:off x="4864988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t2330"/>
            <p:cNvSpPr/>
            <p:nvPr/>
          </p:nvSpPr>
          <p:spPr>
            <a:xfrm>
              <a:off x="477481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t2331"/>
            <p:cNvSpPr/>
            <p:nvPr/>
          </p:nvSpPr>
          <p:spPr>
            <a:xfrm>
              <a:off x="4738740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t2332"/>
            <p:cNvSpPr/>
            <p:nvPr/>
          </p:nvSpPr>
          <p:spPr>
            <a:xfrm>
              <a:off x="477481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t2333"/>
            <p:cNvSpPr/>
            <p:nvPr/>
          </p:nvSpPr>
          <p:spPr>
            <a:xfrm>
              <a:off x="4810882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t2334"/>
            <p:cNvSpPr/>
            <p:nvPr/>
          </p:nvSpPr>
          <p:spPr>
            <a:xfrm>
              <a:off x="475677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l2335"/>
            <p:cNvSpPr/>
            <p:nvPr/>
          </p:nvSpPr>
          <p:spPr>
            <a:xfrm>
              <a:off x="5267309" y="481010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tx2336"/>
            <p:cNvSpPr/>
            <p:nvPr/>
          </p:nvSpPr>
          <p:spPr>
            <a:xfrm>
              <a:off x="5387348" y="5043525"/>
              <a:ext cx="909141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2339" name="pl2337"/>
            <p:cNvSpPr/>
            <p:nvPr/>
          </p:nvSpPr>
          <p:spPr>
            <a:xfrm>
              <a:off x="6537228" y="4810109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t2338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t2339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t2340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t2341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t2342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t2343"/>
            <p:cNvSpPr/>
            <p:nvPr/>
          </p:nvSpPr>
          <p:spPr>
            <a:xfrm>
              <a:off x="655716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t2344"/>
            <p:cNvSpPr/>
            <p:nvPr/>
          </p:nvSpPr>
          <p:spPr>
            <a:xfrm>
              <a:off x="6557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t2345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t2346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t2347"/>
            <p:cNvSpPr/>
            <p:nvPr/>
          </p:nvSpPr>
          <p:spPr>
            <a:xfrm>
              <a:off x="655716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t2348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t2349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t2350"/>
            <p:cNvSpPr/>
            <p:nvPr/>
          </p:nvSpPr>
          <p:spPr>
            <a:xfrm>
              <a:off x="655716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t2351"/>
            <p:cNvSpPr/>
            <p:nvPr/>
          </p:nvSpPr>
          <p:spPr>
            <a:xfrm>
              <a:off x="655716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t2352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t2353"/>
            <p:cNvSpPr/>
            <p:nvPr/>
          </p:nvSpPr>
          <p:spPr>
            <a:xfrm>
              <a:off x="655716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t2354"/>
            <p:cNvSpPr/>
            <p:nvPr/>
          </p:nvSpPr>
          <p:spPr>
            <a:xfrm>
              <a:off x="655716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t2355"/>
            <p:cNvSpPr/>
            <p:nvPr/>
          </p:nvSpPr>
          <p:spPr>
            <a:xfrm>
              <a:off x="6557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t2356"/>
            <p:cNvSpPr/>
            <p:nvPr/>
          </p:nvSpPr>
          <p:spPr>
            <a:xfrm>
              <a:off x="6557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t2357"/>
            <p:cNvSpPr/>
            <p:nvPr/>
          </p:nvSpPr>
          <p:spPr>
            <a:xfrm>
              <a:off x="6557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t2358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t2359"/>
            <p:cNvSpPr/>
            <p:nvPr/>
          </p:nvSpPr>
          <p:spPr>
            <a:xfrm>
              <a:off x="655716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t2360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t2361"/>
            <p:cNvSpPr/>
            <p:nvPr/>
          </p:nvSpPr>
          <p:spPr>
            <a:xfrm>
              <a:off x="6557160" y="527313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t2362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t2363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t2364"/>
            <p:cNvSpPr/>
            <p:nvPr/>
          </p:nvSpPr>
          <p:spPr>
            <a:xfrm>
              <a:off x="655716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t2365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t2366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t2367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t2368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t2369"/>
            <p:cNvSpPr/>
            <p:nvPr/>
          </p:nvSpPr>
          <p:spPr>
            <a:xfrm>
              <a:off x="655716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t2370"/>
            <p:cNvSpPr/>
            <p:nvPr/>
          </p:nvSpPr>
          <p:spPr>
            <a:xfrm>
              <a:off x="655716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t2371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t2372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t2373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t2374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t2375"/>
            <p:cNvSpPr/>
            <p:nvPr/>
          </p:nvSpPr>
          <p:spPr>
            <a:xfrm>
              <a:off x="6557160" y="536581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t2376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t2377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t2378"/>
            <p:cNvSpPr/>
            <p:nvPr/>
          </p:nvSpPr>
          <p:spPr>
            <a:xfrm>
              <a:off x="6557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t2379"/>
            <p:cNvSpPr/>
            <p:nvPr/>
          </p:nvSpPr>
          <p:spPr>
            <a:xfrm>
              <a:off x="6557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t2380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t2381"/>
            <p:cNvSpPr/>
            <p:nvPr/>
          </p:nvSpPr>
          <p:spPr>
            <a:xfrm>
              <a:off x="6557160" y="524996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t2382"/>
            <p:cNvSpPr/>
            <p:nvPr/>
          </p:nvSpPr>
          <p:spPr>
            <a:xfrm>
              <a:off x="6557160" y="529630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t2383"/>
            <p:cNvSpPr/>
            <p:nvPr/>
          </p:nvSpPr>
          <p:spPr>
            <a:xfrm>
              <a:off x="6557160" y="531947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t2384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t2385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t2386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t2387"/>
            <p:cNvSpPr/>
            <p:nvPr/>
          </p:nvSpPr>
          <p:spPr>
            <a:xfrm>
              <a:off x="6557160" y="534264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t2388"/>
            <p:cNvSpPr/>
            <p:nvPr/>
          </p:nvSpPr>
          <p:spPr>
            <a:xfrm>
              <a:off x="708920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t2389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t2390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t2391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t2392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t2393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t2394"/>
            <p:cNvSpPr/>
            <p:nvPr/>
          </p:nvSpPr>
          <p:spPr>
            <a:xfrm>
              <a:off x="708920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t2395"/>
            <p:cNvSpPr/>
            <p:nvPr/>
          </p:nvSpPr>
          <p:spPr>
            <a:xfrm>
              <a:off x="708920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t2396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t2397"/>
            <p:cNvSpPr/>
            <p:nvPr/>
          </p:nvSpPr>
          <p:spPr>
            <a:xfrm>
              <a:off x="708920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t2398"/>
            <p:cNvSpPr/>
            <p:nvPr/>
          </p:nvSpPr>
          <p:spPr>
            <a:xfrm>
              <a:off x="708920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t2399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t2400"/>
            <p:cNvSpPr/>
            <p:nvPr/>
          </p:nvSpPr>
          <p:spPr>
            <a:xfrm>
              <a:off x="708920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t2401"/>
            <p:cNvSpPr/>
            <p:nvPr/>
          </p:nvSpPr>
          <p:spPr>
            <a:xfrm>
              <a:off x="708920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t2402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t2403"/>
            <p:cNvSpPr/>
            <p:nvPr/>
          </p:nvSpPr>
          <p:spPr>
            <a:xfrm>
              <a:off x="708920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t2404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t2405"/>
            <p:cNvSpPr/>
            <p:nvPr/>
          </p:nvSpPr>
          <p:spPr>
            <a:xfrm>
              <a:off x="708920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t2406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t2407"/>
            <p:cNvSpPr/>
            <p:nvPr/>
          </p:nvSpPr>
          <p:spPr>
            <a:xfrm>
              <a:off x="7089206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t2408"/>
            <p:cNvSpPr/>
            <p:nvPr/>
          </p:nvSpPr>
          <p:spPr>
            <a:xfrm>
              <a:off x="7089206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t2409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t2410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t2411"/>
            <p:cNvSpPr/>
            <p:nvPr/>
          </p:nvSpPr>
          <p:spPr>
            <a:xfrm>
              <a:off x="708920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t2412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t2413"/>
            <p:cNvSpPr/>
            <p:nvPr/>
          </p:nvSpPr>
          <p:spPr>
            <a:xfrm>
              <a:off x="708920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t2414"/>
            <p:cNvSpPr/>
            <p:nvPr/>
          </p:nvSpPr>
          <p:spPr>
            <a:xfrm>
              <a:off x="708920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t2415"/>
            <p:cNvSpPr/>
            <p:nvPr/>
          </p:nvSpPr>
          <p:spPr>
            <a:xfrm>
              <a:off x="7089206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t2416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t2417"/>
            <p:cNvSpPr/>
            <p:nvPr/>
          </p:nvSpPr>
          <p:spPr>
            <a:xfrm>
              <a:off x="708920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t2418"/>
            <p:cNvSpPr/>
            <p:nvPr/>
          </p:nvSpPr>
          <p:spPr>
            <a:xfrm>
              <a:off x="7089206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t2419"/>
            <p:cNvSpPr/>
            <p:nvPr/>
          </p:nvSpPr>
          <p:spPr>
            <a:xfrm>
              <a:off x="708920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t2420"/>
            <p:cNvSpPr/>
            <p:nvPr/>
          </p:nvSpPr>
          <p:spPr>
            <a:xfrm>
              <a:off x="708920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t2421"/>
            <p:cNvSpPr/>
            <p:nvPr/>
          </p:nvSpPr>
          <p:spPr>
            <a:xfrm>
              <a:off x="708920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t2422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t2423"/>
            <p:cNvSpPr/>
            <p:nvPr/>
          </p:nvSpPr>
          <p:spPr>
            <a:xfrm>
              <a:off x="7089206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t2424"/>
            <p:cNvSpPr/>
            <p:nvPr/>
          </p:nvSpPr>
          <p:spPr>
            <a:xfrm>
              <a:off x="7089206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t2425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t2426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t2427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t2428"/>
            <p:cNvSpPr/>
            <p:nvPr/>
          </p:nvSpPr>
          <p:spPr>
            <a:xfrm>
              <a:off x="708920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t2429"/>
            <p:cNvSpPr/>
            <p:nvPr/>
          </p:nvSpPr>
          <p:spPr>
            <a:xfrm>
              <a:off x="7089206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t2430"/>
            <p:cNvSpPr/>
            <p:nvPr/>
          </p:nvSpPr>
          <p:spPr>
            <a:xfrm>
              <a:off x="708920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t2431"/>
            <p:cNvSpPr/>
            <p:nvPr/>
          </p:nvSpPr>
          <p:spPr>
            <a:xfrm>
              <a:off x="7089206" y="515727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t2432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t2433"/>
            <p:cNvSpPr/>
            <p:nvPr/>
          </p:nvSpPr>
          <p:spPr>
            <a:xfrm>
              <a:off x="7089206" y="511093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t2434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t2435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t2436"/>
            <p:cNvSpPr/>
            <p:nvPr/>
          </p:nvSpPr>
          <p:spPr>
            <a:xfrm>
              <a:off x="7089206" y="5134108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t2437"/>
            <p:cNvSpPr/>
            <p:nvPr/>
          </p:nvSpPr>
          <p:spPr>
            <a:xfrm>
              <a:off x="7089206" y="5087767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t2438"/>
            <p:cNvSpPr/>
            <p:nvPr/>
          </p:nvSpPr>
          <p:spPr>
            <a:xfrm>
              <a:off x="7621251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t2439"/>
            <p:cNvSpPr/>
            <p:nvPr/>
          </p:nvSpPr>
          <p:spPr>
            <a:xfrm>
              <a:off x="762125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t2440"/>
            <p:cNvSpPr/>
            <p:nvPr/>
          </p:nvSpPr>
          <p:spPr>
            <a:xfrm>
              <a:off x="762125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t2441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t2442"/>
            <p:cNvSpPr/>
            <p:nvPr/>
          </p:nvSpPr>
          <p:spPr>
            <a:xfrm>
              <a:off x="7621251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t2443"/>
            <p:cNvSpPr/>
            <p:nvPr/>
          </p:nvSpPr>
          <p:spPr>
            <a:xfrm>
              <a:off x="762125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t2444"/>
            <p:cNvSpPr/>
            <p:nvPr/>
          </p:nvSpPr>
          <p:spPr>
            <a:xfrm>
              <a:off x="7621251" y="499508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t2445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t2446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t2447"/>
            <p:cNvSpPr/>
            <p:nvPr/>
          </p:nvSpPr>
          <p:spPr>
            <a:xfrm>
              <a:off x="7621251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t2448"/>
            <p:cNvSpPr/>
            <p:nvPr/>
          </p:nvSpPr>
          <p:spPr>
            <a:xfrm>
              <a:off x="762125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t2449"/>
            <p:cNvSpPr/>
            <p:nvPr/>
          </p:nvSpPr>
          <p:spPr>
            <a:xfrm>
              <a:off x="762125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t2450"/>
            <p:cNvSpPr/>
            <p:nvPr/>
          </p:nvSpPr>
          <p:spPr>
            <a:xfrm>
              <a:off x="762125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t2451"/>
            <p:cNvSpPr/>
            <p:nvPr/>
          </p:nvSpPr>
          <p:spPr>
            <a:xfrm>
              <a:off x="762125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t2452"/>
            <p:cNvSpPr/>
            <p:nvPr/>
          </p:nvSpPr>
          <p:spPr>
            <a:xfrm>
              <a:off x="7621251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t2453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t2454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t2455"/>
            <p:cNvSpPr/>
            <p:nvPr/>
          </p:nvSpPr>
          <p:spPr>
            <a:xfrm>
              <a:off x="7621251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t2456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t2457"/>
            <p:cNvSpPr/>
            <p:nvPr/>
          </p:nvSpPr>
          <p:spPr>
            <a:xfrm>
              <a:off x="762125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t2458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t2459"/>
            <p:cNvSpPr/>
            <p:nvPr/>
          </p:nvSpPr>
          <p:spPr>
            <a:xfrm>
              <a:off x="762125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t2460"/>
            <p:cNvSpPr/>
            <p:nvPr/>
          </p:nvSpPr>
          <p:spPr>
            <a:xfrm>
              <a:off x="762125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t2461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t2462"/>
            <p:cNvSpPr/>
            <p:nvPr/>
          </p:nvSpPr>
          <p:spPr>
            <a:xfrm>
              <a:off x="762125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t2463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t2464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t2465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t2466"/>
            <p:cNvSpPr/>
            <p:nvPr/>
          </p:nvSpPr>
          <p:spPr>
            <a:xfrm>
              <a:off x="762125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t2467"/>
            <p:cNvSpPr/>
            <p:nvPr/>
          </p:nvSpPr>
          <p:spPr>
            <a:xfrm>
              <a:off x="7621251" y="501825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t2468"/>
            <p:cNvSpPr/>
            <p:nvPr/>
          </p:nvSpPr>
          <p:spPr>
            <a:xfrm>
              <a:off x="762125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t2469"/>
            <p:cNvSpPr/>
            <p:nvPr/>
          </p:nvSpPr>
          <p:spPr>
            <a:xfrm>
              <a:off x="762125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t2470"/>
            <p:cNvSpPr/>
            <p:nvPr/>
          </p:nvSpPr>
          <p:spPr>
            <a:xfrm>
              <a:off x="7621251" y="487923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t2471"/>
            <p:cNvSpPr/>
            <p:nvPr/>
          </p:nvSpPr>
          <p:spPr>
            <a:xfrm>
              <a:off x="7621251" y="504142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t2472"/>
            <p:cNvSpPr/>
            <p:nvPr/>
          </p:nvSpPr>
          <p:spPr>
            <a:xfrm>
              <a:off x="7621251" y="506459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t2473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t2474"/>
            <p:cNvSpPr/>
            <p:nvPr/>
          </p:nvSpPr>
          <p:spPr>
            <a:xfrm>
              <a:off x="7621251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t2475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t2476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t2477"/>
            <p:cNvSpPr/>
            <p:nvPr/>
          </p:nvSpPr>
          <p:spPr>
            <a:xfrm>
              <a:off x="7621251" y="4902403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t2478"/>
            <p:cNvSpPr/>
            <p:nvPr/>
          </p:nvSpPr>
          <p:spPr>
            <a:xfrm>
              <a:off x="7621251" y="483289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t2479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t2480"/>
            <p:cNvSpPr/>
            <p:nvPr/>
          </p:nvSpPr>
          <p:spPr>
            <a:xfrm>
              <a:off x="762125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t2481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t2482"/>
            <p:cNvSpPr/>
            <p:nvPr/>
          </p:nvSpPr>
          <p:spPr>
            <a:xfrm>
              <a:off x="7621251" y="480972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t2483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t2484"/>
            <p:cNvSpPr/>
            <p:nvPr/>
          </p:nvSpPr>
          <p:spPr>
            <a:xfrm>
              <a:off x="7621251" y="494874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t2485"/>
            <p:cNvSpPr/>
            <p:nvPr/>
          </p:nvSpPr>
          <p:spPr>
            <a:xfrm>
              <a:off x="7621251" y="4925574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t2486"/>
            <p:cNvSpPr/>
            <p:nvPr/>
          </p:nvSpPr>
          <p:spPr>
            <a:xfrm>
              <a:off x="7621251" y="4856062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t2487"/>
            <p:cNvSpPr/>
            <p:nvPr/>
          </p:nvSpPr>
          <p:spPr>
            <a:xfrm>
              <a:off x="7621251" y="4971915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8"/>
            <p:cNvSpPr/>
            <p:nvPr/>
          </p:nvSpPr>
          <p:spPr>
            <a:xfrm>
              <a:off x="1457553" y="553138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89"/>
            <p:cNvSpPr/>
            <p:nvPr/>
          </p:nvSpPr>
          <p:spPr>
            <a:xfrm>
              <a:off x="1559233" y="6131966"/>
              <a:ext cx="1034532" cy="0"/>
            </a:xfrm>
            <a:custGeom>
              <a:avLst/>
              <a:pathLst>
                <a:path w="1034532" h="0">
                  <a:moveTo>
                    <a:pt x="0" y="0"/>
                  </a:moveTo>
                  <a:lnTo>
                    <a:pt x="10345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0"/>
            <p:cNvSpPr/>
            <p:nvPr/>
          </p:nvSpPr>
          <p:spPr>
            <a:xfrm>
              <a:off x="1559233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1"/>
            <p:cNvSpPr/>
            <p:nvPr/>
          </p:nvSpPr>
          <p:spPr>
            <a:xfrm>
              <a:off x="1707023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2"/>
            <p:cNvSpPr/>
            <p:nvPr/>
          </p:nvSpPr>
          <p:spPr>
            <a:xfrm>
              <a:off x="1854814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3"/>
            <p:cNvSpPr/>
            <p:nvPr/>
          </p:nvSpPr>
          <p:spPr>
            <a:xfrm>
              <a:off x="2002604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4"/>
            <p:cNvSpPr/>
            <p:nvPr/>
          </p:nvSpPr>
          <p:spPr>
            <a:xfrm>
              <a:off x="2150394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5"/>
            <p:cNvSpPr/>
            <p:nvPr/>
          </p:nvSpPr>
          <p:spPr>
            <a:xfrm>
              <a:off x="2298185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6"/>
            <p:cNvSpPr/>
            <p:nvPr/>
          </p:nvSpPr>
          <p:spPr>
            <a:xfrm>
              <a:off x="2445975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7"/>
            <p:cNvSpPr/>
            <p:nvPr/>
          </p:nvSpPr>
          <p:spPr>
            <a:xfrm>
              <a:off x="2593765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tx2498"/>
            <p:cNvSpPr/>
            <p:nvPr/>
          </p:nvSpPr>
          <p:spPr>
            <a:xfrm>
              <a:off x="1488614" y="6275210"/>
              <a:ext cx="141237" cy="74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2501" name="tx2499"/>
            <p:cNvSpPr/>
            <p:nvPr/>
          </p:nvSpPr>
          <p:spPr>
            <a:xfrm>
              <a:off x="1784195" y="627620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2502" name="tx2500"/>
            <p:cNvSpPr/>
            <p:nvPr/>
          </p:nvSpPr>
          <p:spPr>
            <a:xfrm>
              <a:off x="2079775" y="627501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503" name="tx2501"/>
            <p:cNvSpPr/>
            <p:nvPr/>
          </p:nvSpPr>
          <p:spPr>
            <a:xfrm>
              <a:off x="2375356" y="6276202"/>
              <a:ext cx="141237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2504" name="pt2502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t2503"/>
            <p:cNvSpPr/>
            <p:nvPr/>
          </p:nvSpPr>
          <p:spPr>
            <a:xfrm>
              <a:off x="165483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t2504"/>
            <p:cNvSpPr/>
            <p:nvPr/>
          </p:nvSpPr>
          <p:spPr>
            <a:xfrm>
              <a:off x="159571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t2505"/>
            <p:cNvSpPr/>
            <p:nvPr/>
          </p:nvSpPr>
          <p:spPr>
            <a:xfrm>
              <a:off x="156616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t2506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t2507"/>
            <p:cNvSpPr/>
            <p:nvPr/>
          </p:nvSpPr>
          <p:spPr>
            <a:xfrm>
              <a:off x="18026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t2508"/>
            <p:cNvSpPr/>
            <p:nvPr/>
          </p:nvSpPr>
          <p:spPr>
            <a:xfrm>
              <a:off x="156616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t2509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t2510"/>
            <p:cNvSpPr/>
            <p:nvPr/>
          </p:nvSpPr>
          <p:spPr>
            <a:xfrm>
              <a:off x="150704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t2511"/>
            <p:cNvSpPr/>
            <p:nvPr/>
          </p:nvSpPr>
          <p:spPr>
            <a:xfrm>
              <a:off x="165483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t2512"/>
            <p:cNvSpPr/>
            <p:nvPr/>
          </p:nvSpPr>
          <p:spPr>
            <a:xfrm>
              <a:off x="18026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t2513"/>
            <p:cNvSpPr/>
            <p:nvPr/>
          </p:nvSpPr>
          <p:spPr>
            <a:xfrm>
              <a:off x="162527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t2514"/>
            <p:cNvSpPr/>
            <p:nvPr/>
          </p:nvSpPr>
          <p:spPr>
            <a:xfrm>
              <a:off x="162527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t2515"/>
            <p:cNvSpPr/>
            <p:nvPr/>
          </p:nvSpPr>
          <p:spPr>
            <a:xfrm>
              <a:off x="147748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t2516"/>
            <p:cNvSpPr/>
            <p:nvPr/>
          </p:nvSpPr>
          <p:spPr>
            <a:xfrm>
              <a:off x="192085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t2517"/>
            <p:cNvSpPr/>
            <p:nvPr/>
          </p:nvSpPr>
          <p:spPr>
            <a:xfrm>
              <a:off x="18912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t2518"/>
            <p:cNvSpPr/>
            <p:nvPr/>
          </p:nvSpPr>
          <p:spPr>
            <a:xfrm>
              <a:off x="18026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t2519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t2520"/>
            <p:cNvSpPr/>
            <p:nvPr/>
          </p:nvSpPr>
          <p:spPr>
            <a:xfrm>
              <a:off x="18912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t2521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t2522"/>
            <p:cNvSpPr/>
            <p:nvPr/>
          </p:nvSpPr>
          <p:spPr>
            <a:xfrm>
              <a:off x="18026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t2523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t2524"/>
            <p:cNvSpPr/>
            <p:nvPr/>
          </p:nvSpPr>
          <p:spPr>
            <a:xfrm>
              <a:off x="156616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t2525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t2526"/>
            <p:cNvSpPr/>
            <p:nvPr/>
          </p:nvSpPr>
          <p:spPr>
            <a:xfrm>
              <a:off x="162527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t2527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t2528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t2529"/>
            <p:cNvSpPr/>
            <p:nvPr/>
          </p:nvSpPr>
          <p:spPr>
            <a:xfrm>
              <a:off x="174350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t2530"/>
            <p:cNvSpPr/>
            <p:nvPr/>
          </p:nvSpPr>
          <p:spPr>
            <a:xfrm>
              <a:off x="174350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t2531"/>
            <p:cNvSpPr/>
            <p:nvPr/>
          </p:nvSpPr>
          <p:spPr>
            <a:xfrm>
              <a:off x="159571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t2532"/>
            <p:cNvSpPr/>
            <p:nvPr/>
          </p:nvSpPr>
          <p:spPr>
            <a:xfrm>
              <a:off x="162527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t2533"/>
            <p:cNvSpPr/>
            <p:nvPr/>
          </p:nvSpPr>
          <p:spPr>
            <a:xfrm>
              <a:off x="18026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t2534"/>
            <p:cNvSpPr/>
            <p:nvPr/>
          </p:nvSpPr>
          <p:spPr>
            <a:xfrm>
              <a:off x="174350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t2535"/>
            <p:cNvSpPr/>
            <p:nvPr/>
          </p:nvSpPr>
          <p:spPr>
            <a:xfrm>
              <a:off x="183218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t2536"/>
            <p:cNvSpPr/>
            <p:nvPr/>
          </p:nvSpPr>
          <p:spPr>
            <a:xfrm>
              <a:off x="165483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t2537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t2538"/>
            <p:cNvSpPr/>
            <p:nvPr/>
          </p:nvSpPr>
          <p:spPr>
            <a:xfrm>
              <a:off x="183218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t2539"/>
            <p:cNvSpPr/>
            <p:nvPr/>
          </p:nvSpPr>
          <p:spPr>
            <a:xfrm>
              <a:off x="165483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t2540"/>
            <p:cNvSpPr/>
            <p:nvPr/>
          </p:nvSpPr>
          <p:spPr>
            <a:xfrm>
              <a:off x="150704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t2541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t2542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t2543"/>
            <p:cNvSpPr/>
            <p:nvPr/>
          </p:nvSpPr>
          <p:spPr>
            <a:xfrm>
              <a:off x="153660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t2544"/>
            <p:cNvSpPr/>
            <p:nvPr/>
          </p:nvSpPr>
          <p:spPr>
            <a:xfrm>
              <a:off x="150704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t2545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t2546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t2547"/>
            <p:cNvSpPr/>
            <p:nvPr/>
          </p:nvSpPr>
          <p:spPr>
            <a:xfrm>
              <a:off x="162527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t2548"/>
            <p:cNvSpPr/>
            <p:nvPr/>
          </p:nvSpPr>
          <p:spPr>
            <a:xfrm>
              <a:off x="171395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t2549"/>
            <p:cNvSpPr/>
            <p:nvPr/>
          </p:nvSpPr>
          <p:spPr>
            <a:xfrm>
              <a:off x="156616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t2550"/>
            <p:cNvSpPr/>
            <p:nvPr/>
          </p:nvSpPr>
          <p:spPr>
            <a:xfrm>
              <a:off x="177306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t2551"/>
            <p:cNvSpPr/>
            <p:nvPr/>
          </p:nvSpPr>
          <p:spPr>
            <a:xfrm>
              <a:off x="168439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t2552"/>
            <p:cNvSpPr/>
            <p:nvPr/>
          </p:nvSpPr>
          <p:spPr>
            <a:xfrm>
              <a:off x="227555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t2553"/>
            <p:cNvSpPr/>
            <p:nvPr/>
          </p:nvSpPr>
          <p:spPr>
            <a:xfrm>
              <a:off x="20982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t2554"/>
            <p:cNvSpPr/>
            <p:nvPr/>
          </p:nvSpPr>
          <p:spPr>
            <a:xfrm>
              <a:off x="224599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t2555"/>
            <p:cNvSpPr/>
            <p:nvPr/>
          </p:nvSpPr>
          <p:spPr>
            <a:xfrm>
              <a:off x="183218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t2556"/>
            <p:cNvSpPr/>
            <p:nvPr/>
          </p:nvSpPr>
          <p:spPr>
            <a:xfrm>
              <a:off x="21277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t2557"/>
            <p:cNvSpPr/>
            <p:nvPr/>
          </p:nvSpPr>
          <p:spPr>
            <a:xfrm>
              <a:off x="1891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t2558"/>
            <p:cNvSpPr/>
            <p:nvPr/>
          </p:nvSpPr>
          <p:spPr>
            <a:xfrm>
              <a:off x="206864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t2559"/>
            <p:cNvSpPr/>
            <p:nvPr/>
          </p:nvSpPr>
          <p:spPr>
            <a:xfrm>
              <a:off x="16548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t2560"/>
            <p:cNvSpPr/>
            <p:nvPr/>
          </p:nvSpPr>
          <p:spPr>
            <a:xfrm>
              <a:off x="21573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t2561"/>
            <p:cNvSpPr/>
            <p:nvPr/>
          </p:nvSpPr>
          <p:spPr>
            <a:xfrm>
              <a:off x="174350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t2562"/>
            <p:cNvSpPr/>
            <p:nvPr/>
          </p:nvSpPr>
          <p:spPr>
            <a:xfrm>
              <a:off x="16843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t2563"/>
            <p:cNvSpPr/>
            <p:nvPr/>
          </p:nvSpPr>
          <p:spPr>
            <a:xfrm>
              <a:off x="19504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t2564"/>
            <p:cNvSpPr/>
            <p:nvPr/>
          </p:nvSpPr>
          <p:spPr>
            <a:xfrm>
              <a:off x="19799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t2565"/>
            <p:cNvSpPr/>
            <p:nvPr/>
          </p:nvSpPr>
          <p:spPr>
            <a:xfrm>
              <a:off x="20095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t2566"/>
            <p:cNvSpPr/>
            <p:nvPr/>
          </p:nvSpPr>
          <p:spPr>
            <a:xfrm>
              <a:off x="186174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t2567"/>
            <p:cNvSpPr/>
            <p:nvPr/>
          </p:nvSpPr>
          <p:spPr>
            <a:xfrm>
              <a:off x="2186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t2568"/>
            <p:cNvSpPr/>
            <p:nvPr/>
          </p:nvSpPr>
          <p:spPr>
            <a:xfrm>
              <a:off x="186174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t2569"/>
            <p:cNvSpPr/>
            <p:nvPr/>
          </p:nvSpPr>
          <p:spPr>
            <a:xfrm>
              <a:off x="192085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t2570"/>
            <p:cNvSpPr/>
            <p:nvPr/>
          </p:nvSpPr>
          <p:spPr>
            <a:xfrm>
              <a:off x="203908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t2571"/>
            <p:cNvSpPr/>
            <p:nvPr/>
          </p:nvSpPr>
          <p:spPr>
            <a:xfrm>
              <a:off x="186174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t2572"/>
            <p:cNvSpPr/>
            <p:nvPr/>
          </p:nvSpPr>
          <p:spPr>
            <a:xfrm>
              <a:off x="19504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t2573"/>
            <p:cNvSpPr/>
            <p:nvPr/>
          </p:nvSpPr>
          <p:spPr>
            <a:xfrm>
              <a:off x="20095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t2574"/>
            <p:cNvSpPr/>
            <p:nvPr/>
          </p:nvSpPr>
          <p:spPr>
            <a:xfrm>
              <a:off x="206864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t2575"/>
            <p:cNvSpPr/>
            <p:nvPr/>
          </p:nvSpPr>
          <p:spPr>
            <a:xfrm>
              <a:off x="20095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t2576"/>
            <p:cNvSpPr/>
            <p:nvPr/>
          </p:nvSpPr>
          <p:spPr>
            <a:xfrm>
              <a:off x="20982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t2577"/>
            <p:cNvSpPr/>
            <p:nvPr/>
          </p:nvSpPr>
          <p:spPr>
            <a:xfrm>
              <a:off x="21573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t2578"/>
            <p:cNvSpPr/>
            <p:nvPr/>
          </p:nvSpPr>
          <p:spPr>
            <a:xfrm>
              <a:off x="221643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t2579"/>
            <p:cNvSpPr/>
            <p:nvPr/>
          </p:nvSpPr>
          <p:spPr>
            <a:xfrm>
              <a:off x="2186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t2580"/>
            <p:cNvSpPr/>
            <p:nvPr/>
          </p:nvSpPr>
          <p:spPr>
            <a:xfrm>
              <a:off x="19799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t2581"/>
            <p:cNvSpPr/>
            <p:nvPr/>
          </p:nvSpPr>
          <p:spPr>
            <a:xfrm>
              <a:off x="1891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t2582"/>
            <p:cNvSpPr/>
            <p:nvPr/>
          </p:nvSpPr>
          <p:spPr>
            <a:xfrm>
              <a:off x="183218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t2583"/>
            <p:cNvSpPr/>
            <p:nvPr/>
          </p:nvSpPr>
          <p:spPr>
            <a:xfrm>
              <a:off x="183218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t2584"/>
            <p:cNvSpPr/>
            <p:nvPr/>
          </p:nvSpPr>
          <p:spPr>
            <a:xfrm>
              <a:off x="192085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t2585"/>
            <p:cNvSpPr/>
            <p:nvPr/>
          </p:nvSpPr>
          <p:spPr>
            <a:xfrm>
              <a:off x="19799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t2586"/>
            <p:cNvSpPr/>
            <p:nvPr/>
          </p:nvSpPr>
          <p:spPr>
            <a:xfrm>
              <a:off x="1802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t2587"/>
            <p:cNvSpPr/>
            <p:nvPr/>
          </p:nvSpPr>
          <p:spPr>
            <a:xfrm>
              <a:off x="197997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t2588"/>
            <p:cNvSpPr/>
            <p:nvPr/>
          </p:nvSpPr>
          <p:spPr>
            <a:xfrm>
              <a:off x="218687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t2589"/>
            <p:cNvSpPr/>
            <p:nvPr/>
          </p:nvSpPr>
          <p:spPr>
            <a:xfrm>
              <a:off x="206864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t2590"/>
            <p:cNvSpPr/>
            <p:nvPr/>
          </p:nvSpPr>
          <p:spPr>
            <a:xfrm>
              <a:off x="186174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t2591"/>
            <p:cNvSpPr/>
            <p:nvPr/>
          </p:nvSpPr>
          <p:spPr>
            <a:xfrm>
              <a:off x="183218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t2592"/>
            <p:cNvSpPr/>
            <p:nvPr/>
          </p:nvSpPr>
          <p:spPr>
            <a:xfrm>
              <a:off x="183218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t2593"/>
            <p:cNvSpPr/>
            <p:nvPr/>
          </p:nvSpPr>
          <p:spPr>
            <a:xfrm>
              <a:off x="20095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t2594"/>
            <p:cNvSpPr/>
            <p:nvPr/>
          </p:nvSpPr>
          <p:spPr>
            <a:xfrm>
              <a:off x="192085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t2595"/>
            <p:cNvSpPr/>
            <p:nvPr/>
          </p:nvSpPr>
          <p:spPr>
            <a:xfrm>
              <a:off x="16843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t2596"/>
            <p:cNvSpPr/>
            <p:nvPr/>
          </p:nvSpPr>
          <p:spPr>
            <a:xfrm>
              <a:off x="186174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t2597"/>
            <p:cNvSpPr/>
            <p:nvPr/>
          </p:nvSpPr>
          <p:spPr>
            <a:xfrm>
              <a:off x="1891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t2598"/>
            <p:cNvSpPr/>
            <p:nvPr/>
          </p:nvSpPr>
          <p:spPr>
            <a:xfrm>
              <a:off x="1891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t2599"/>
            <p:cNvSpPr/>
            <p:nvPr/>
          </p:nvSpPr>
          <p:spPr>
            <a:xfrm>
              <a:off x="203908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t2600"/>
            <p:cNvSpPr/>
            <p:nvPr/>
          </p:nvSpPr>
          <p:spPr>
            <a:xfrm>
              <a:off x="17139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t2601"/>
            <p:cNvSpPr/>
            <p:nvPr/>
          </p:nvSpPr>
          <p:spPr>
            <a:xfrm>
              <a:off x="1891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t2602"/>
            <p:cNvSpPr/>
            <p:nvPr/>
          </p:nvSpPr>
          <p:spPr>
            <a:xfrm>
              <a:off x="2068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t2603"/>
            <p:cNvSpPr/>
            <p:nvPr/>
          </p:nvSpPr>
          <p:spPr>
            <a:xfrm>
              <a:off x="1920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t2604"/>
            <p:cNvSpPr/>
            <p:nvPr/>
          </p:nvSpPr>
          <p:spPr>
            <a:xfrm>
              <a:off x="230511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t2605"/>
            <p:cNvSpPr/>
            <p:nvPr/>
          </p:nvSpPr>
          <p:spPr>
            <a:xfrm>
              <a:off x="2068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t2606"/>
            <p:cNvSpPr/>
            <p:nvPr/>
          </p:nvSpPr>
          <p:spPr>
            <a:xfrm>
              <a:off x="21277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t2607"/>
            <p:cNvSpPr/>
            <p:nvPr/>
          </p:nvSpPr>
          <p:spPr>
            <a:xfrm>
              <a:off x="245290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t2608"/>
            <p:cNvSpPr/>
            <p:nvPr/>
          </p:nvSpPr>
          <p:spPr>
            <a:xfrm>
              <a:off x="165483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t2609"/>
            <p:cNvSpPr/>
            <p:nvPr/>
          </p:nvSpPr>
          <p:spPr>
            <a:xfrm>
              <a:off x="236422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t2610"/>
            <p:cNvSpPr/>
            <p:nvPr/>
          </p:nvSpPr>
          <p:spPr>
            <a:xfrm>
              <a:off x="218687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t2611"/>
            <p:cNvSpPr/>
            <p:nvPr/>
          </p:nvSpPr>
          <p:spPr>
            <a:xfrm>
              <a:off x="233466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t2612"/>
            <p:cNvSpPr/>
            <p:nvPr/>
          </p:nvSpPr>
          <p:spPr>
            <a:xfrm>
              <a:off x="21277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t2613"/>
            <p:cNvSpPr/>
            <p:nvPr/>
          </p:nvSpPr>
          <p:spPr>
            <a:xfrm>
              <a:off x="20982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t2614"/>
            <p:cNvSpPr/>
            <p:nvPr/>
          </p:nvSpPr>
          <p:spPr>
            <a:xfrm>
              <a:off x="221643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t2615"/>
            <p:cNvSpPr/>
            <p:nvPr/>
          </p:nvSpPr>
          <p:spPr>
            <a:xfrm>
              <a:off x="189129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t2616"/>
            <p:cNvSpPr/>
            <p:nvPr/>
          </p:nvSpPr>
          <p:spPr>
            <a:xfrm>
              <a:off x="1920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t2617"/>
            <p:cNvSpPr/>
            <p:nvPr/>
          </p:nvSpPr>
          <p:spPr>
            <a:xfrm>
              <a:off x="20982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t2618"/>
            <p:cNvSpPr/>
            <p:nvPr/>
          </p:nvSpPr>
          <p:spPr>
            <a:xfrm>
              <a:off x="21277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t2619"/>
            <p:cNvSpPr/>
            <p:nvPr/>
          </p:nvSpPr>
          <p:spPr>
            <a:xfrm>
              <a:off x="248246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t2620"/>
            <p:cNvSpPr/>
            <p:nvPr/>
          </p:nvSpPr>
          <p:spPr>
            <a:xfrm>
              <a:off x="248246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t2621"/>
            <p:cNvSpPr/>
            <p:nvPr/>
          </p:nvSpPr>
          <p:spPr>
            <a:xfrm>
              <a:off x="197997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t2622"/>
            <p:cNvSpPr/>
            <p:nvPr/>
          </p:nvSpPr>
          <p:spPr>
            <a:xfrm>
              <a:off x="22459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t2623"/>
            <p:cNvSpPr/>
            <p:nvPr/>
          </p:nvSpPr>
          <p:spPr>
            <a:xfrm>
              <a:off x="186174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t2624"/>
            <p:cNvSpPr/>
            <p:nvPr/>
          </p:nvSpPr>
          <p:spPr>
            <a:xfrm>
              <a:off x="248246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t2625"/>
            <p:cNvSpPr/>
            <p:nvPr/>
          </p:nvSpPr>
          <p:spPr>
            <a:xfrm>
              <a:off x="2068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t2626"/>
            <p:cNvSpPr/>
            <p:nvPr/>
          </p:nvSpPr>
          <p:spPr>
            <a:xfrm>
              <a:off x="218687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t2627"/>
            <p:cNvSpPr/>
            <p:nvPr/>
          </p:nvSpPr>
          <p:spPr>
            <a:xfrm>
              <a:off x="233466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t2628"/>
            <p:cNvSpPr/>
            <p:nvPr/>
          </p:nvSpPr>
          <p:spPr>
            <a:xfrm>
              <a:off x="203908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t2629"/>
            <p:cNvSpPr/>
            <p:nvPr/>
          </p:nvSpPr>
          <p:spPr>
            <a:xfrm>
              <a:off x="200953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t2630"/>
            <p:cNvSpPr/>
            <p:nvPr/>
          </p:nvSpPr>
          <p:spPr>
            <a:xfrm>
              <a:off x="20982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t2631"/>
            <p:cNvSpPr/>
            <p:nvPr/>
          </p:nvSpPr>
          <p:spPr>
            <a:xfrm>
              <a:off x="233466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t2632"/>
            <p:cNvSpPr/>
            <p:nvPr/>
          </p:nvSpPr>
          <p:spPr>
            <a:xfrm>
              <a:off x="239378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t2633"/>
            <p:cNvSpPr/>
            <p:nvPr/>
          </p:nvSpPr>
          <p:spPr>
            <a:xfrm>
              <a:off x="25415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t2634"/>
            <p:cNvSpPr/>
            <p:nvPr/>
          </p:nvSpPr>
          <p:spPr>
            <a:xfrm>
              <a:off x="20982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t2635"/>
            <p:cNvSpPr/>
            <p:nvPr/>
          </p:nvSpPr>
          <p:spPr>
            <a:xfrm>
              <a:off x="2068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t2636"/>
            <p:cNvSpPr/>
            <p:nvPr/>
          </p:nvSpPr>
          <p:spPr>
            <a:xfrm>
              <a:off x="200953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t2637"/>
            <p:cNvSpPr/>
            <p:nvPr/>
          </p:nvSpPr>
          <p:spPr>
            <a:xfrm>
              <a:off x="248246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t2638"/>
            <p:cNvSpPr/>
            <p:nvPr/>
          </p:nvSpPr>
          <p:spPr>
            <a:xfrm>
              <a:off x="2068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t2639"/>
            <p:cNvSpPr/>
            <p:nvPr/>
          </p:nvSpPr>
          <p:spPr>
            <a:xfrm>
              <a:off x="20982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t2640"/>
            <p:cNvSpPr/>
            <p:nvPr/>
          </p:nvSpPr>
          <p:spPr>
            <a:xfrm>
              <a:off x="197997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t2641"/>
            <p:cNvSpPr/>
            <p:nvPr/>
          </p:nvSpPr>
          <p:spPr>
            <a:xfrm>
              <a:off x="22459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t2642"/>
            <p:cNvSpPr/>
            <p:nvPr/>
          </p:nvSpPr>
          <p:spPr>
            <a:xfrm>
              <a:off x="218687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t2643"/>
            <p:cNvSpPr/>
            <p:nvPr/>
          </p:nvSpPr>
          <p:spPr>
            <a:xfrm>
              <a:off x="22459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t2644"/>
            <p:cNvSpPr/>
            <p:nvPr/>
          </p:nvSpPr>
          <p:spPr>
            <a:xfrm>
              <a:off x="192085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t2645"/>
            <p:cNvSpPr/>
            <p:nvPr/>
          </p:nvSpPr>
          <p:spPr>
            <a:xfrm>
              <a:off x="221643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t2646"/>
            <p:cNvSpPr/>
            <p:nvPr/>
          </p:nvSpPr>
          <p:spPr>
            <a:xfrm>
              <a:off x="218687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t2647"/>
            <p:cNvSpPr/>
            <p:nvPr/>
          </p:nvSpPr>
          <p:spPr>
            <a:xfrm>
              <a:off x="218687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t2648"/>
            <p:cNvSpPr/>
            <p:nvPr/>
          </p:nvSpPr>
          <p:spPr>
            <a:xfrm>
              <a:off x="2068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t2649"/>
            <p:cNvSpPr/>
            <p:nvPr/>
          </p:nvSpPr>
          <p:spPr>
            <a:xfrm>
              <a:off x="21277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t2650"/>
            <p:cNvSpPr/>
            <p:nvPr/>
          </p:nvSpPr>
          <p:spPr>
            <a:xfrm>
              <a:off x="203908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t2651"/>
            <p:cNvSpPr/>
            <p:nvPr/>
          </p:nvSpPr>
          <p:spPr>
            <a:xfrm>
              <a:off x="195041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2"/>
            <p:cNvSpPr/>
            <p:nvPr/>
          </p:nvSpPr>
          <p:spPr>
            <a:xfrm>
              <a:off x="2727472" y="553138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t2653"/>
            <p:cNvSpPr/>
            <p:nvPr/>
          </p:nvSpPr>
          <p:spPr>
            <a:xfrm>
              <a:off x="341246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t2654"/>
            <p:cNvSpPr/>
            <p:nvPr/>
          </p:nvSpPr>
          <p:spPr>
            <a:xfrm>
              <a:off x="319077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t2655"/>
            <p:cNvSpPr/>
            <p:nvPr/>
          </p:nvSpPr>
          <p:spPr>
            <a:xfrm>
              <a:off x="32794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t2656"/>
            <p:cNvSpPr/>
            <p:nvPr/>
          </p:nvSpPr>
          <p:spPr>
            <a:xfrm>
              <a:off x="323511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t2657"/>
            <p:cNvSpPr/>
            <p:nvPr/>
          </p:nvSpPr>
          <p:spPr>
            <a:xfrm>
              <a:off x="34567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t2658"/>
            <p:cNvSpPr/>
            <p:nvPr/>
          </p:nvSpPr>
          <p:spPr>
            <a:xfrm>
              <a:off x="358980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t2659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t2660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t2661"/>
            <p:cNvSpPr/>
            <p:nvPr/>
          </p:nvSpPr>
          <p:spPr>
            <a:xfrm>
              <a:off x="314643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t2662"/>
            <p:cNvSpPr/>
            <p:nvPr/>
          </p:nvSpPr>
          <p:spPr>
            <a:xfrm>
              <a:off x="323511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t2663"/>
            <p:cNvSpPr/>
            <p:nvPr/>
          </p:nvSpPr>
          <p:spPr>
            <a:xfrm>
              <a:off x="35011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t2664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t2665"/>
            <p:cNvSpPr/>
            <p:nvPr/>
          </p:nvSpPr>
          <p:spPr>
            <a:xfrm>
              <a:off x="319077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t2666"/>
            <p:cNvSpPr/>
            <p:nvPr/>
          </p:nvSpPr>
          <p:spPr>
            <a:xfrm>
              <a:off x="319077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t2667"/>
            <p:cNvSpPr/>
            <p:nvPr/>
          </p:nvSpPr>
          <p:spPr>
            <a:xfrm>
              <a:off x="363414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t2668"/>
            <p:cNvSpPr/>
            <p:nvPr/>
          </p:nvSpPr>
          <p:spPr>
            <a:xfrm>
              <a:off x="381149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t2669"/>
            <p:cNvSpPr/>
            <p:nvPr/>
          </p:nvSpPr>
          <p:spPr>
            <a:xfrm>
              <a:off x="358980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t2670"/>
            <p:cNvSpPr/>
            <p:nvPr/>
          </p:nvSpPr>
          <p:spPr>
            <a:xfrm>
              <a:off x="341246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t2671"/>
            <p:cNvSpPr/>
            <p:nvPr/>
          </p:nvSpPr>
          <p:spPr>
            <a:xfrm>
              <a:off x="354547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t2672"/>
            <p:cNvSpPr/>
            <p:nvPr/>
          </p:nvSpPr>
          <p:spPr>
            <a:xfrm>
              <a:off x="354547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t2673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t2674"/>
            <p:cNvSpPr/>
            <p:nvPr/>
          </p:nvSpPr>
          <p:spPr>
            <a:xfrm>
              <a:off x="35011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t2675"/>
            <p:cNvSpPr/>
            <p:nvPr/>
          </p:nvSpPr>
          <p:spPr>
            <a:xfrm>
              <a:off x="34567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t2676"/>
            <p:cNvSpPr/>
            <p:nvPr/>
          </p:nvSpPr>
          <p:spPr>
            <a:xfrm>
              <a:off x="332378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t2677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t2678"/>
            <p:cNvSpPr/>
            <p:nvPr/>
          </p:nvSpPr>
          <p:spPr>
            <a:xfrm>
              <a:off x="319077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t2679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t2680"/>
            <p:cNvSpPr/>
            <p:nvPr/>
          </p:nvSpPr>
          <p:spPr>
            <a:xfrm>
              <a:off x="341246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t2681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t2682"/>
            <p:cNvSpPr/>
            <p:nvPr/>
          </p:nvSpPr>
          <p:spPr>
            <a:xfrm>
              <a:off x="32794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t2683"/>
            <p:cNvSpPr/>
            <p:nvPr/>
          </p:nvSpPr>
          <p:spPr>
            <a:xfrm>
              <a:off x="323511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t2684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t2685"/>
            <p:cNvSpPr/>
            <p:nvPr/>
          </p:nvSpPr>
          <p:spPr>
            <a:xfrm>
              <a:off x="367848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t2686"/>
            <p:cNvSpPr/>
            <p:nvPr/>
          </p:nvSpPr>
          <p:spPr>
            <a:xfrm>
              <a:off x="372282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t2687"/>
            <p:cNvSpPr/>
            <p:nvPr/>
          </p:nvSpPr>
          <p:spPr>
            <a:xfrm>
              <a:off x="323511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t2688"/>
            <p:cNvSpPr/>
            <p:nvPr/>
          </p:nvSpPr>
          <p:spPr>
            <a:xfrm>
              <a:off x="32794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t2689"/>
            <p:cNvSpPr/>
            <p:nvPr/>
          </p:nvSpPr>
          <p:spPr>
            <a:xfrm>
              <a:off x="341246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t2690"/>
            <p:cNvSpPr/>
            <p:nvPr/>
          </p:nvSpPr>
          <p:spPr>
            <a:xfrm>
              <a:off x="345679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t2691"/>
            <p:cNvSpPr/>
            <p:nvPr/>
          </p:nvSpPr>
          <p:spPr>
            <a:xfrm>
              <a:off x="319077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t2692"/>
            <p:cNvSpPr/>
            <p:nvPr/>
          </p:nvSpPr>
          <p:spPr>
            <a:xfrm>
              <a:off x="336812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t2693"/>
            <p:cNvSpPr/>
            <p:nvPr/>
          </p:nvSpPr>
          <p:spPr>
            <a:xfrm>
              <a:off x="341246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t2694"/>
            <p:cNvSpPr/>
            <p:nvPr/>
          </p:nvSpPr>
          <p:spPr>
            <a:xfrm>
              <a:off x="288041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t2695"/>
            <p:cNvSpPr/>
            <p:nvPr/>
          </p:nvSpPr>
          <p:spPr>
            <a:xfrm>
              <a:off x="32794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t2696"/>
            <p:cNvSpPr/>
            <p:nvPr/>
          </p:nvSpPr>
          <p:spPr>
            <a:xfrm>
              <a:off x="341246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t2697"/>
            <p:cNvSpPr/>
            <p:nvPr/>
          </p:nvSpPr>
          <p:spPr>
            <a:xfrm>
              <a:off x="354547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t2698"/>
            <p:cNvSpPr/>
            <p:nvPr/>
          </p:nvSpPr>
          <p:spPr>
            <a:xfrm>
              <a:off x="319077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t2699"/>
            <p:cNvSpPr/>
            <p:nvPr/>
          </p:nvSpPr>
          <p:spPr>
            <a:xfrm>
              <a:off x="354547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t2700"/>
            <p:cNvSpPr/>
            <p:nvPr/>
          </p:nvSpPr>
          <p:spPr>
            <a:xfrm>
              <a:off x="327944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t2701"/>
            <p:cNvSpPr/>
            <p:nvPr/>
          </p:nvSpPr>
          <p:spPr>
            <a:xfrm>
              <a:off x="35011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t2702"/>
            <p:cNvSpPr/>
            <p:nvPr/>
          </p:nvSpPr>
          <p:spPr>
            <a:xfrm>
              <a:off x="332378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t2703"/>
            <p:cNvSpPr/>
            <p:nvPr/>
          </p:nvSpPr>
          <p:spPr>
            <a:xfrm>
              <a:off x="3279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t2704"/>
            <p:cNvSpPr/>
            <p:nvPr/>
          </p:nvSpPr>
          <p:spPr>
            <a:xfrm>
              <a:off x="3279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t2705"/>
            <p:cNvSpPr/>
            <p:nvPr/>
          </p:nvSpPr>
          <p:spPr>
            <a:xfrm>
              <a:off x="323511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t2706"/>
            <p:cNvSpPr/>
            <p:nvPr/>
          </p:nvSpPr>
          <p:spPr>
            <a:xfrm>
              <a:off x="28804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t2707"/>
            <p:cNvSpPr/>
            <p:nvPr/>
          </p:nvSpPr>
          <p:spPr>
            <a:xfrm>
              <a:off x="31021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t2708"/>
            <p:cNvSpPr/>
            <p:nvPr/>
          </p:nvSpPr>
          <p:spPr>
            <a:xfrm>
              <a:off x="31021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t2709"/>
            <p:cNvSpPr/>
            <p:nvPr/>
          </p:nvSpPr>
          <p:spPr>
            <a:xfrm>
              <a:off x="33237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t2710"/>
            <p:cNvSpPr/>
            <p:nvPr/>
          </p:nvSpPr>
          <p:spPr>
            <a:xfrm>
              <a:off x="292475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t2711"/>
            <p:cNvSpPr/>
            <p:nvPr/>
          </p:nvSpPr>
          <p:spPr>
            <a:xfrm>
              <a:off x="31464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t2712"/>
            <p:cNvSpPr/>
            <p:nvPr/>
          </p:nvSpPr>
          <p:spPr>
            <a:xfrm>
              <a:off x="30577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t2713"/>
            <p:cNvSpPr/>
            <p:nvPr/>
          </p:nvSpPr>
          <p:spPr>
            <a:xfrm>
              <a:off x="274740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t2714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t2715"/>
            <p:cNvSpPr/>
            <p:nvPr/>
          </p:nvSpPr>
          <p:spPr>
            <a:xfrm>
              <a:off x="283607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t2716"/>
            <p:cNvSpPr/>
            <p:nvPr/>
          </p:nvSpPr>
          <p:spPr>
            <a:xfrm>
              <a:off x="31464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t2717"/>
            <p:cNvSpPr/>
            <p:nvPr/>
          </p:nvSpPr>
          <p:spPr>
            <a:xfrm>
              <a:off x="31464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t2718"/>
            <p:cNvSpPr/>
            <p:nvPr/>
          </p:nvSpPr>
          <p:spPr>
            <a:xfrm>
              <a:off x="323511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t2719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t2720"/>
            <p:cNvSpPr/>
            <p:nvPr/>
          </p:nvSpPr>
          <p:spPr>
            <a:xfrm>
              <a:off x="30577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t2721"/>
            <p:cNvSpPr/>
            <p:nvPr/>
          </p:nvSpPr>
          <p:spPr>
            <a:xfrm>
              <a:off x="283607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t2722"/>
            <p:cNvSpPr/>
            <p:nvPr/>
          </p:nvSpPr>
          <p:spPr>
            <a:xfrm>
              <a:off x="296909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t2723"/>
            <p:cNvSpPr/>
            <p:nvPr/>
          </p:nvSpPr>
          <p:spPr>
            <a:xfrm>
              <a:off x="327944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t2724"/>
            <p:cNvSpPr/>
            <p:nvPr/>
          </p:nvSpPr>
          <p:spPr>
            <a:xfrm>
              <a:off x="31021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t2725"/>
            <p:cNvSpPr/>
            <p:nvPr/>
          </p:nvSpPr>
          <p:spPr>
            <a:xfrm>
              <a:off x="296909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t2726"/>
            <p:cNvSpPr/>
            <p:nvPr/>
          </p:nvSpPr>
          <p:spPr>
            <a:xfrm>
              <a:off x="31021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t2727"/>
            <p:cNvSpPr/>
            <p:nvPr/>
          </p:nvSpPr>
          <p:spPr>
            <a:xfrm>
              <a:off x="31464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t2728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t2729"/>
            <p:cNvSpPr/>
            <p:nvPr/>
          </p:nvSpPr>
          <p:spPr>
            <a:xfrm>
              <a:off x="31021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t2730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t2731"/>
            <p:cNvSpPr/>
            <p:nvPr/>
          </p:nvSpPr>
          <p:spPr>
            <a:xfrm>
              <a:off x="31464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t2732"/>
            <p:cNvSpPr/>
            <p:nvPr/>
          </p:nvSpPr>
          <p:spPr>
            <a:xfrm>
              <a:off x="301342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t2733"/>
            <p:cNvSpPr/>
            <p:nvPr/>
          </p:nvSpPr>
          <p:spPr>
            <a:xfrm>
              <a:off x="292475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t2734"/>
            <p:cNvSpPr/>
            <p:nvPr/>
          </p:nvSpPr>
          <p:spPr>
            <a:xfrm>
              <a:off x="292475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t2735"/>
            <p:cNvSpPr/>
            <p:nvPr/>
          </p:nvSpPr>
          <p:spPr>
            <a:xfrm>
              <a:off x="30577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t2736"/>
            <p:cNvSpPr/>
            <p:nvPr/>
          </p:nvSpPr>
          <p:spPr>
            <a:xfrm>
              <a:off x="30577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t2737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t2738"/>
            <p:cNvSpPr/>
            <p:nvPr/>
          </p:nvSpPr>
          <p:spPr>
            <a:xfrm>
              <a:off x="33681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t2739"/>
            <p:cNvSpPr/>
            <p:nvPr/>
          </p:nvSpPr>
          <p:spPr>
            <a:xfrm>
              <a:off x="323511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t2740"/>
            <p:cNvSpPr/>
            <p:nvPr/>
          </p:nvSpPr>
          <p:spPr>
            <a:xfrm>
              <a:off x="28804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t2741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t2742"/>
            <p:cNvSpPr/>
            <p:nvPr/>
          </p:nvSpPr>
          <p:spPr>
            <a:xfrm>
              <a:off x="296909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t2743"/>
            <p:cNvSpPr/>
            <p:nvPr/>
          </p:nvSpPr>
          <p:spPr>
            <a:xfrm>
              <a:off x="301342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t2744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t2745"/>
            <p:cNvSpPr/>
            <p:nvPr/>
          </p:nvSpPr>
          <p:spPr>
            <a:xfrm>
              <a:off x="301342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t2746"/>
            <p:cNvSpPr/>
            <p:nvPr/>
          </p:nvSpPr>
          <p:spPr>
            <a:xfrm>
              <a:off x="28804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t2747"/>
            <p:cNvSpPr/>
            <p:nvPr/>
          </p:nvSpPr>
          <p:spPr>
            <a:xfrm>
              <a:off x="305776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t2748"/>
            <p:cNvSpPr/>
            <p:nvPr/>
          </p:nvSpPr>
          <p:spPr>
            <a:xfrm>
              <a:off x="31907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t2749"/>
            <p:cNvSpPr/>
            <p:nvPr/>
          </p:nvSpPr>
          <p:spPr>
            <a:xfrm>
              <a:off x="31464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t2750"/>
            <p:cNvSpPr/>
            <p:nvPr/>
          </p:nvSpPr>
          <p:spPr>
            <a:xfrm>
              <a:off x="31464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t2751"/>
            <p:cNvSpPr/>
            <p:nvPr/>
          </p:nvSpPr>
          <p:spPr>
            <a:xfrm>
              <a:off x="296909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t2752"/>
            <p:cNvSpPr/>
            <p:nvPr/>
          </p:nvSpPr>
          <p:spPr>
            <a:xfrm>
              <a:off x="310210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t2753"/>
            <p:cNvSpPr/>
            <p:nvPr/>
          </p:nvSpPr>
          <p:spPr>
            <a:xfrm>
              <a:off x="332378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t2754"/>
            <p:cNvSpPr/>
            <p:nvPr/>
          </p:nvSpPr>
          <p:spPr>
            <a:xfrm>
              <a:off x="305776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t2755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t2756"/>
            <p:cNvSpPr/>
            <p:nvPr/>
          </p:nvSpPr>
          <p:spPr>
            <a:xfrm>
              <a:off x="314643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t2757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t2758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t2759"/>
            <p:cNvSpPr/>
            <p:nvPr/>
          </p:nvSpPr>
          <p:spPr>
            <a:xfrm>
              <a:off x="296909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t2760"/>
            <p:cNvSpPr/>
            <p:nvPr/>
          </p:nvSpPr>
          <p:spPr>
            <a:xfrm>
              <a:off x="314643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t2761"/>
            <p:cNvSpPr/>
            <p:nvPr/>
          </p:nvSpPr>
          <p:spPr>
            <a:xfrm>
              <a:off x="296909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t2762"/>
            <p:cNvSpPr/>
            <p:nvPr/>
          </p:nvSpPr>
          <p:spPr>
            <a:xfrm>
              <a:off x="345679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t2763"/>
            <p:cNvSpPr/>
            <p:nvPr/>
          </p:nvSpPr>
          <p:spPr>
            <a:xfrm>
              <a:off x="327944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t2764"/>
            <p:cNvSpPr/>
            <p:nvPr/>
          </p:nvSpPr>
          <p:spPr>
            <a:xfrm>
              <a:off x="305776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t2765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t2766"/>
            <p:cNvSpPr/>
            <p:nvPr/>
          </p:nvSpPr>
          <p:spPr>
            <a:xfrm>
              <a:off x="296909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t2767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t2768"/>
            <p:cNvSpPr/>
            <p:nvPr/>
          </p:nvSpPr>
          <p:spPr>
            <a:xfrm>
              <a:off x="327944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t2769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t2770"/>
            <p:cNvSpPr/>
            <p:nvPr/>
          </p:nvSpPr>
          <p:spPr>
            <a:xfrm>
              <a:off x="35454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t2771"/>
            <p:cNvSpPr/>
            <p:nvPr/>
          </p:nvSpPr>
          <p:spPr>
            <a:xfrm>
              <a:off x="301342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t2772"/>
            <p:cNvSpPr/>
            <p:nvPr/>
          </p:nvSpPr>
          <p:spPr>
            <a:xfrm>
              <a:off x="283607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t2773"/>
            <p:cNvSpPr/>
            <p:nvPr/>
          </p:nvSpPr>
          <p:spPr>
            <a:xfrm>
              <a:off x="327944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t2774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t2775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t2776"/>
            <p:cNvSpPr/>
            <p:nvPr/>
          </p:nvSpPr>
          <p:spPr>
            <a:xfrm>
              <a:off x="305776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t2777"/>
            <p:cNvSpPr/>
            <p:nvPr/>
          </p:nvSpPr>
          <p:spPr>
            <a:xfrm>
              <a:off x="332378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t2778"/>
            <p:cNvSpPr/>
            <p:nvPr/>
          </p:nvSpPr>
          <p:spPr>
            <a:xfrm>
              <a:off x="327944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t2779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t2780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t2781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t2782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t2783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t2784"/>
            <p:cNvSpPr/>
            <p:nvPr/>
          </p:nvSpPr>
          <p:spPr>
            <a:xfrm>
              <a:off x="35454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t2785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t2786"/>
            <p:cNvSpPr/>
            <p:nvPr/>
          </p:nvSpPr>
          <p:spPr>
            <a:xfrm>
              <a:off x="31021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t2787"/>
            <p:cNvSpPr/>
            <p:nvPr/>
          </p:nvSpPr>
          <p:spPr>
            <a:xfrm>
              <a:off x="301342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t2788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t2789"/>
            <p:cNvSpPr/>
            <p:nvPr/>
          </p:nvSpPr>
          <p:spPr>
            <a:xfrm>
              <a:off x="336812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t2790"/>
            <p:cNvSpPr/>
            <p:nvPr/>
          </p:nvSpPr>
          <p:spPr>
            <a:xfrm>
              <a:off x="32351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t2791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t2792"/>
            <p:cNvSpPr/>
            <p:nvPr/>
          </p:nvSpPr>
          <p:spPr>
            <a:xfrm>
              <a:off x="32351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t2793"/>
            <p:cNvSpPr/>
            <p:nvPr/>
          </p:nvSpPr>
          <p:spPr>
            <a:xfrm>
              <a:off x="32351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t2794"/>
            <p:cNvSpPr/>
            <p:nvPr/>
          </p:nvSpPr>
          <p:spPr>
            <a:xfrm>
              <a:off x="323511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t2795"/>
            <p:cNvSpPr/>
            <p:nvPr/>
          </p:nvSpPr>
          <p:spPr>
            <a:xfrm>
              <a:off x="305776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t2796"/>
            <p:cNvSpPr/>
            <p:nvPr/>
          </p:nvSpPr>
          <p:spPr>
            <a:xfrm>
              <a:off x="327944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t2797"/>
            <p:cNvSpPr/>
            <p:nvPr/>
          </p:nvSpPr>
          <p:spPr>
            <a:xfrm>
              <a:off x="332378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t2798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t2799"/>
            <p:cNvSpPr/>
            <p:nvPr/>
          </p:nvSpPr>
          <p:spPr>
            <a:xfrm>
              <a:off x="296909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t2800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t2801"/>
            <p:cNvSpPr/>
            <p:nvPr/>
          </p:nvSpPr>
          <p:spPr>
            <a:xfrm>
              <a:off x="336812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t2802"/>
            <p:cNvSpPr/>
            <p:nvPr/>
          </p:nvSpPr>
          <p:spPr>
            <a:xfrm>
              <a:off x="319077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3"/>
            <p:cNvSpPr/>
            <p:nvPr/>
          </p:nvSpPr>
          <p:spPr>
            <a:xfrm>
              <a:off x="3997391" y="553138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4"/>
            <p:cNvSpPr/>
            <p:nvPr/>
          </p:nvSpPr>
          <p:spPr>
            <a:xfrm>
              <a:off x="4039954" y="6131966"/>
              <a:ext cx="1082126" cy="0"/>
            </a:xfrm>
            <a:custGeom>
              <a:avLst/>
              <a:pathLst>
                <a:path w="1082126" h="0">
                  <a:moveTo>
                    <a:pt x="0" y="0"/>
                  </a:moveTo>
                  <a:lnTo>
                    <a:pt x="108212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5"/>
            <p:cNvSpPr/>
            <p:nvPr/>
          </p:nvSpPr>
          <p:spPr>
            <a:xfrm>
              <a:off x="4039954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6"/>
            <p:cNvSpPr/>
            <p:nvPr/>
          </p:nvSpPr>
          <p:spPr>
            <a:xfrm>
              <a:off x="4220309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7"/>
            <p:cNvSpPr/>
            <p:nvPr/>
          </p:nvSpPr>
          <p:spPr>
            <a:xfrm>
              <a:off x="4400663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8"/>
            <p:cNvSpPr/>
            <p:nvPr/>
          </p:nvSpPr>
          <p:spPr>
            <a:xfrm>
              <a:off x="4581017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09"/>
            <p:cNvSpPr/>
            <p:nvPr/>
          </p:nvSpPr>
          <p:spPr>
            <a:xfrm>
              <a:off x="4761372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0"/>
            <p:cNvSpPr/>
            <p:nvPr/>
          </p:nvSpPr>
          <p:spPr>
            <a:xfrm>
              <a:off x="4941726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1"/>
            <p:cNvSpPr/>
            <p:nvPr/>
          </p:nvSpPr>
          <p:spPr>
            <a:xfrm>
              <a:off x="5122080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tx2812"/>
            <p:cNvSpPr/>
            <p:nvPr/>
          </p:nvSpPr>
          <p:spPr>
            <a:xfrm>
              <a:off x="4011702" y="627620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15" name="tx2813"/>
            <p:cNvSpPr/>
            <p:nvPr/>
          </p:nvSpPr>
          <p:spPr>
            <a:xfrm>
              <a:off x="4192056" y="627620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16" name="tx2814"/>
            <p:cNvSpPr/>
            <p:nvPr/>
          </p:nvSpPr>
          <p:spPr>
            <a:xfrm>
              <a:off x="4372410" y="6274813"/>
              <a:ext cx="56505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817" name="tx2815"/>
            <p:cNvSpPr/>
            <p:nvPr/>
          </p:nvSpPr>
          <p:spPr>
            <a:xfrm>
              <a:off x="4552765" y="6276401"/>
              <a:ext cx="56505" cy="72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18" name="tx2816"/>
            <p:cNvSpPr/>
            <p:nvPr/>
          </p:nvSpPr>
          <p:spPr>
            <a:xfrm>
              <a:off x="4733119" y="6276202"/>
              <a:ext cx="56505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819" name="tx2817"/>
            <p:cNvSpPr/>
            <p:nvPr/>
          </p:nvSpPr>
          <p:spPr>
            <a:xfrm>
              <a:off x="4913473" y="6275012"/>
              <a:ext cx="56505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20" name="tx2818"/>
            <p:cNvSpPr/>
            <p:nvPr/>
          </p:nvSpPr>
          <p:spPr>
            <a:xfrm>
              <a:off x="5093828" y="6277393"/>
              <a:ext cx="56505" cy="718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821" name="pt2819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t2820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t2821"/>
            <p:cNvSpPr/>
            <p:nvPr/>
          </p:nvSpPr>
          <p:spPr>
            <a:xfrm>
              <a:off x="40714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t2822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t2823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t2824"/>
            <p:cNvSpPr/>
            <p:nvPr/>
          </p:nvSpPr>
          <p:spPr>
            <a:xfrm>
              <a:off x="414357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t2825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t2826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t2827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t2828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t2829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t2830"/>
            <p:cNvSpPr/>
            <p:nvPr/>
          </p:nvSpPr>
          <p:spPr>
            <a:xfrm>
              <a:off x="41255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t2831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t2832"/>
            <p:cNvSpPr/>
            <p:nvPr/>
          </p:nvSpPr>
          <p:spPr>
            <a:xfrm>
              <a:off x="4035358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t2833"/>
            <p:cNvSpPr/>
            <p:nvPr/>
          </p:nvSpPr>
          <p:spPr>
            <a:xfrm>
              <a:off x="405339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t2834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t2835"/>
            <p:cNvSpPr/>
            <p:nvPr/>
          </p:nvSpPr>
          <p:spPr>
            <a:xfrm>
              <a:off x="40714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t2836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t2837"/>
            <p:cNvSpPr/>
            <p:nvPr/>
          </p:nvSpPr>
          <p:spPr>
            <a:xfrm>
              <a:off x="414357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t2838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t2839"/>
            <p:cNvSpPr/>
            <p:nvPr/>
          </p:nvSpPr>
          <p:spPr>
            <a:xfrm>
              <a:off x="414357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t2840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t2841"/>
            <p:cNvSpPr/>
            <p:nvPr/>
          </p:nvSpPr>
          <p:spPr>
            <a:xfrm>
              <a:off x="401732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t2842"/>
            <p:cNvSpPr/>
            <p:nvPr/>
          </p:nvSpPr>
          <p:spPr>
            <a:xfrm>
              <a:off x="414357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t2843"/>
            <p:cNvSpPr/>
            <p:nvPr/>
          </p:nvSpPr>
          <p:spPr>
            <a:xfrm>
              <a:off x="417964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t2844"/>
            <p:cNvSpPr/>
            <p:nvPr/>
          </p:nvSpPr>
          <p:spPr>
            <a:xfrm>
              <a:off x="41255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t2845"/>
            <p:cNvSpPr/>
            <p:nvPr/>
          </p:nvSpPr>
          <p:spPr>
            <a:xfrm>
              <a:off x="41255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t2846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t2847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t2848"/>
            <p:cNvSpPr/>
            <p:nvPr/>
          </p:nvSpPr>
          <p:spPr>
            <a:xfrm>
              <a:off x="41255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t2849"/>
            <p:cNvSpPr/>
            <p:nvPr/>
          </p:nvSpPr>
          <p:spPr>
            <a:xfrm>
              <a:off x="41255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t2850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t2851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t2852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t2853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t2854"/>
            <p:cNvSpPr/>
            <p:nvPr/>
          </p:nvSpPr>
          <p:spPr>
            <a:xfrm>
              <a:off x="4053394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t2855"/>
            <p:cNvSpPr/>
            <p:nvPr/>
          </p:nvSpPr>
          <p:spPr>
            <a:xfrm>
              <a:off x="40714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t2856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t2857"/>
            <p:cNvSpPr/>
            <p:nvPr/>
          </p:nvSpPr>
          <p:spPr>
            <a:xfrm>
              <a:off x="40714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t2858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t2859"/>
            <p:cNvSpPr/>
            <p:nvPr/>
          </p:nvSpPr>
          <p:spPr>
            <a:xfrm>
              <a:off x="40714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t2860"/>
            <p:cNvSpPr/>
            <p:nvPr/>
          </p:nvSpPr>
          <p:spPr>
            <a:xfrm>
              <a:off x="40714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t2861"/>
            <p:cNvSpPr/>
            <p:nvPr/>
          </p:nvSpPr>
          <p:spPr>
            <a:xfrm>
              <a:off x="407142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t2862"/>
            <p:cNvSpPr/>
            <p:nvPr/>
          </p:nvSpPr>
          <p:spPr>
            <a:xfrm>
              <a:off x="41255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t2863"/>
            <p:cNvSpPr/>
            <p:nvPr/>
          </p:nvSpPr>
          <p:spPr>
            <a:xfrm>
              <a:off x="4179642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t2864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t2865"/>
            <p:cNvSpPr/>
            <p:nvPr/>
          </p:nvSpPr>
          <p:spPr>
            <a:xfrm>
              <a:off x="412553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t2866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t2867"/>
            <p:cNvSpPr/>
            <p:nvPr/>
          </p:nvSpPr>
          <p:spPr>
            <a:xfrm>
              <a:off x="410750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t2868"/>
            <p:cNvSpPr/>
            <p:nvPr/>
          </p:nvSpPr>
          <p:spPr>
            <a:xfrm>
              <a:off x="4089465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t2869"/>
            <p:cNvSpPr/>
            <p:nvPr/>
          </p:nvSpPr>
          <p:spPr>
            <a:xfrm>
              <a:off x="46846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t2870"/>
            <p:cNvSpPr/>
            <p:nvPr/>
          </p:nvSpPr>
          <p:spPr>
            <a:xfrm>
              <a:off x="46485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t2871"/>
            <p:cNvSpPr/>
            <p:nvPr/>
          </p:nvSpPr>
          <p:spPr>
            <a:xfrm>
              <a:off x="47207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t2872"/>
            <p:cNvSpPr/>
            <p:nvPr/>
          </p:nvSpPr>
          <p:spPr>
            <a:xfrm>
              <a:off x="45583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t2873"/>
            <p:cNvSpPr/>
            <p:nvPr/>
          </p:nvSpPr>
          <p:spPr>
            <a:xfrm>
              <a:off x="46665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t2874"/>
            <p:cNvSpPr/>
            <p:nvPr/>
          </p:nvSpPr>
          <p:spPr>
            <a:xfrm>
              <a:off x="46485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t2875"/>
            <p:cNvSpPr/>
            <p:nvPr/>
          </p:nvSpPr>
          <p:spPr>
            <a:xfrm>
              <a:off x="46846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t2876"/>
            <p:cNvSpPr/>
            <p:nvPr/>
          </p:nvSpPr>
          <p:spPr>
            <a:xfrm>
              <a:off x="44321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t2877"/>
            <p:cNvSpPr/>
            <p:nvPr/>
          </p:nvSpPr>
          <p:spPr>
            <a:xfrm>
              <a:off x="46665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t2878"/>
            <p:cNvSpPr/>
            <p:nvPr/>
          </p:nvSpPr>
          <p:spPr>
            <a:xfrm>
              <a:off x="45403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t2879"/>
            <p:cNvSpPr/>
            <p:nvPr/>
          </p:nvSpPr>
          <p:spPr>
            <a:xfrm>
              <a:off x="446820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t2880"/>
            <p:cNvSpPr/>
            <p:nvPr/>
          </p:nvSpPr>
          <p:spPr>
            <a:xfrm>
              <a:off x="459445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t2881"/>
            <p:cNvSpPr/>
            <p:nvPr/>
          </p:nvSpPr>
          <p:spPr>
            <a:xfrm>
              <a:off x="45583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t2882"/>
            <p:cNvSpPr/>
            <p:nvPr/>
          </p:nvSpPr>
          <p:spPr>
            <a:xfrm>
              <a:off x="46846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t2883"/>
            <p:cNvSpPr/>
            <p:nvPr/>
          </p:nvSpPr>
          <p:spPr>
            <a:xfrm>
              <a:off x="448624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t2884"/>
            <p:cNvSpPr/>
            <p:nvPr/>
          </p:nvSpPr>
          <p:spPr>
            <a:xfrm>
              <a:off x="463052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t2885"/>
            <p:cNvSpPr/>
            <p:nvPr/>
          </p:nvSpPr>
          <p:spPr>
            <a:xfrm>
              <a:off x="46485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t2886"/>
            <p:cNvSpPr/>
            <p:nvPr/>
          </p:nvSpPr>
          <p:spPr>
            <a:xfrm>
              <a:off x="45764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t2887"/>
            <p:cNvSpPr/>
            <p:nvPr/>
          </p:nvSpPr>
          <p:spPr>
            <a:xfrm>
              <a:off x="46485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t2888"/>
            <p:cNvSpPr/>
            <p:nvPr/>
          </p:nvSpPr>
          <p:spPr>
            <a:xfrm>
              <a:off x="45403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t2889"/>
            <p:cNvSpPr/>
            <p:nvPr/>
          </p:nvSpPr>
          <p:spPr>
            <a:xfrm>
              <a:off x="470266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t2890"/>
            <p:cNvSpPr/>
            <p:nvPr/>
          </p:nvSpPr>
          <p:spPr>
            <a:xfrm>
              <a:off x="45583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t2891"/>
            <p:cNvSpPr/>
            <p:nvPr/>
          </p:nvSpPr>
          <p:spPr>
            <a:xfrm>
              <a:off x="472070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t2892"/>
            <p:cNvSpPr/>
            <p:nvPr/>
          </p:nvSpPr>
          <p:spPr>
            <a:xfrm>
              <a:off x="46846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t2893"/>
            <p:cNvSpPr/>
            <p:nvPr/>
          </p:nvSpPr>
          <p:spPr>
            <a:xfrm>
              <a:off x="46124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t2894"/>
            <p:cNvSpPr/>
            <p:nvPr/>
          </p:nvSpPr>
          <p:spPr>
            <a:xfrm>
              <a:off x="463052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t2895"/>
            <p:cNvSpPr/>
            <p:nvPr/>
          </p:nvSpPr>
          <p:spPr>
            <a:xfrm>
              <a:off x="470266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t2896"/>
            <p:cNvSpPr/>
            <p:nvPr/>
          </p:nvSpPr>
          <p:spPr>
            <a:xfrm>
              <a:off x="473874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t2897"/>
            <p:cNvSpPr/>
            <p:nvPr/>
          </p:nvSpPr>
          <p:spPr>
            <a:xfrm>
              <a:off x="46485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t2898"/>
            <p:cNvSpPr/>
            <p:nvPr/>
          </p:nvSpPr>
          <p:spPr>
            <a:xfrm>
              <a:off x="4468209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t2899"/>
            <p:cNvSpPr/>
            <p:nvPr/>
          </p:nvSpPr>
          <p:spPr>
            <a:xfrm>
              <a:off x="452231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t2900"/>
            <p:cNvSpPr/>
            <p:nvPr/>
          </p:nvSpPr>
          <p:spPr>
            <a:xfrm>
              <a:off x="450428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t2901"/>
            <p:cNvSpPr/>
            <p:nvPr/>
          </p:nvSpPr>
          <p:spPr>
            <a:xfrm>
              <a:off x="45403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t2902"/>
            <p:cNvSpPr/>
            <p:nvPr/>
          </p:nvSpPr>
          <p:spPr>
            <a:xfrm>
              <a:off x="475677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t2903"/>
            <p:cNvSpPr/>
            <p:nvPr/>
          </p:nvSpPr>
          <p:spPr>
            <a:xfrm>
              <a:off x="46485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t2904"/>
            <p:cNvSpPr/>
            <p:nvPr/>
          </p:nvSpPr>
          <p:spPr>
            <a:xfrm>
              <a:off x="464856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t2905"/>
            <p:cNvSpPr/>
            <p:nvPr/>
          </p:nvSpPr>
          <p:spPr>
            <a:xfrm>
              <a:off x="468463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t2906"/>
            <p:cNvSpPr/>
            <p:nvPr/>
          </p:nvSpPr>
          <p:spPr>
            <a:xfrm>
              <a:off x="463052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t2907"/>
            <p:cNvSpPr/>
            <p:nvPr/>
          </p:nvSpPr>
          <p:spPr>
            <a:xfrm>
              <a:off x="45764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t2908"/>
            <p:cNvSpPr/>
            <p:nvPr/>
          </p:nvSpPr>
          <p:spPr>
            <a:xfrm>
              <a:off x="45583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t2909"/>
            <p:cNvSpPr/>
            <p:nvPr/>
          </p:nvSpPr>
          <p:spPr>
            <a:xfrm>
              <a:off x="463052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t2910"/>
            <p:cNvSpPr/>
            <p:nvPr/>
          </p:nvSpPr>
          <p:spPr>
            <a:xfrm>
              <a:off x="46665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t2911"/>
            <p:cNvSpPr/>
            <p:nvPr/>
          </p:nvSpPr>
          <p:spPr>
            <a:xfrm>
              <a:off x="4558386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t2912"/>
            <p:cNvSpPr/>
            <p:nvPr/>
          </p:nvSpPr>
          <p:spPr>
            <a:xfrm>
              <a:off x="443213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t2913"/>
            <p:cNvSpPr/>
            <p:nvPr/>
          </p:nvSpPr>
          <p:spPr>
            <a:xfrm>
              <a:off x="459445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t2914"/>
            <p:cNvSpPr/>
            <p:nvPr/>
          </p:nvSpPr>
          <p:spPr>
            <a:xfrm>
              <a:off x="459445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t2915"/>
            <p:cNvSpPr/>
            <p:nvPr/>
          </p:nvSpPr>
          <p:spPr>
            <a:xfrm>
              <a:off x="459445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t2916"/>
            <p:cNvSpPr/>
            <p:nvPr/>
          </p:nvSpPr>
          <p:spPr>
            <a:xfrm>
              <a:off x="461249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t2917"/>
            <p:cNvSpPr/>
            <p:nvPr/>
          </p:nvSpPr>
          <p:spPr>
            <a:xfrm>
              <a:off x="437803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t2918"/>
            <p:cNvSpPr/>
            <p:nvPr/>
          </p:nvSpPr>
          <p:spPr>
            <a:xfrm>
              <a:off x="457642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t2919"/>
            <p:cNvSpPr/>
            <p:nvPr/>
          </p:nvSpPr>
          <p:spPr>
            <a:xfrm>
              <a:off x="49190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t2920"/>
            <p:cNvSpPr/>
            <p:nvPr/>
          </p:nvSpPr>
          <p:spPr>
            <a:xfrm>
              <a:off x="47567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t2921"/>
            <p:cNvSpPr/>
            <p:nvPr/>
          </p:nvSpPr>
          <p:spPr>
            <a:xfrm>
              <a:off x="49010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t2922"/>
            <p:cNvSpPr/>
            <p:nvPr/>
          </p:nvSpPr>
          <p:spPr>
            <a:xfrm>
              <a:off x="484695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t2923"/>
            <p:cNvSpPr/>
            <p:nvPr/>
          </p:nvSpPr>
          <p:spPr>
            <a:xfrm>
              <a:off x="488302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t2924"/>
            <p:cNvSpPr/>
            <p:nvPr/>
          </p:nvSpPr>
          <p:spPr>
            <a:xfrm>
              <a:off x="502730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t2925"/>
            <p:cNvSpPr/>
            <p:nvPr/>
          </p:nvSpPr>
          <p:spPr>
            <a:xfrm>
              <a:off x="464856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t2926"/>
            <p:cNvSpPr/>
            <p:nvPr/>
          </p:nvSpPr>
          <p:spPr>
            <a:xfrm>
              <a:off x="497320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t2927"/>
            <p:cNvSpPr/>
            <p:nvPr/>
          </p:nvSpPr>
          <p:spPr>
            <a:xfrm>
              <a:off x="488302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t2928"/>
            <p:cNvSpPr/>
            <p:nvPr/>
          </p:nvSpPr>
          <p:spPr>
            <a:xfrm>
              <a:off x="493713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t2929"/>
            <p:cNvSpPr/>
            <p:nvPr/>
          </p:nvSpPr>
          <p:spPr>
            <a:xfrm>
              <a:off x="47567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t2930"/>
            <p:cNvSpPr/>
            <p:nvPr/>
          </p:nvSpPr>
          <p:spPr>
            <a:xfrm>
              <a:off x="479284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t2931"/>
            <p:cNvSpPr/>
            <p:nvPr/>
          </p:nvSpPr>
          <p:spPr>
            <a:xfrm>
              <a:off x="482891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t2932"/>
            <p:cNvSpPr/>
            <p:nvPr/>
          </p:nvSpPr>
          <p:spPr>
            <a:xfrm>
              <a:off x="473874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t2933"/>
            <p:cNvSpPr/>
            <p:nvPr/>
          </p:nvSpPr>
          <p:spPr>
            <a:xfrm>
              <a:off x="47567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t2934"/>
            <p:cNvSpPr/>
            <p:nvPr/>
          </p:nvSpPr>
          <p:spPr>
            <a:xfrm>
              <a:off x="479284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t2935"/>
            <p:cNvSpPr/>
            <p:nvPr/>
          </p:nvSpPr>
          <p:spPr>
            <a:xfrm>
              <a:off x="482891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t2936"/>
            <p:cNvSpPr/>
            <p:nvPr/>
          </p:nvSpPr>
          <p:spPr>
            <a:xfrm>
              <a:off x="504534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t2937"/>
            <p:cNvSpPr/>
            <p:nvPr/>
          </p:nvSpPr>
          <p:spPr>
            <a:xfrm>
              <a:off x="508141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t2938"/>
            <p:cNvSpPr/>
            <p:nvPr/>
          </p:nvSpPr>
          <p:spPr>
            <a:xfrm>
              <a:off x="473874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t2939"/>
            <p:cNvSpPr/>
            <p:nvPr/>
          </p:nvSpPr>
          <p:spPr>
            <a:xfrm>
              <a:off x="486498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t2940"/>
            <p:cNvSpPr/>
            <p:nvPr/>
          </p:nvSpPr>
          <p:spPr>
            <a:xfrm>
              <a:off x="47207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t2941"/>
            <p:cNvSpPr/>
            <p:nvPr/>
          </p:nvSpPr>
          <p:spPr>
            <a:xfrm>
              <a:off x="504534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t2942"/>
            <p:cNvSpPr/>
            <p:nvPr/>
          </p:nvSpPr>
          <p:spPr>
            <a:xfrm>
              <a:off x="47207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t2943"/>
            <p:cNvSpPr/>
            <p:nvPr/>
          </p:nvSpPr>
          <p:spPr>
            <a:xfrm>
              <a:off x="486498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t2944"/>
            <p:cNvSpPr/>
            <p:nvPr/>
          </p:nvSpPr>
          <p:spPr>
            <a:xfrm>
              <a:off x="49190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t2945"/>
            <p:cNvSpPr/>
            <p:nvPr/>
          </p:nvSpPr>
          <p:spPr>
            <a:xfrm>
              <a:off x="470266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t2946"/>
            <p:cNvSpPr/>
            <p:nvPr/>
          </p:nvSpPr>
          <p:spPr>
            <a:xfrm>
              <a:off x="472070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t2947"/>
            <p:cNvSpPr/>
            <p:nvPr/>
          </p:nvSpPr>
          <p:spPr>
            <a:xfrm>
              <a:off x="484695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t2948"/>
            <p:cNvSpPr/>
            <p:nvPr/>
          </p:nvSpPr>
          <p:spPr>
            <a:xfrm>
              <a:off x="488302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t2949"/>
            <p:cNvSpPr/>
            <p:nvPr/>
          </p:nvSpPr>
          <p:spPr>
            <a:xfrm>
              <a:off x="493713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t2950"/>
            <p:cNvSpPr/>
            <p:nvPr/>
          </p:nvSpPr>
          <p:spPr>
            <a:xfrm>
              <a:off x="499123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t2951"/>
            <p:cNvSpPr/>
            <p:nvPr/>
          </p:nvSpPr>
          <p:spPr>
            <a:xfrm>
              <a:off x="484695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t2952"/>
            <p:cNvSpPr/>
            <p:nvPr/>
          </p:nvSpPr>
          <p:spPr>
            <a:xfrm>
              <a:off x="47567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t2953"/>
            <p:cNvSpPr/>
            <p:nvPr/>
          </p:nvSpPr>
          <p:spPr>
            <a:xfrm>
              <a:off x="484695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t2954"/>
            <p:cNvSpPr/>
            <p:nvPr/>
          </p:nvSpPr>
          <p:spPr>
            <a:xfrm>
              <a:off x="493713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t2955"/>
            <p:cNvSpPr/>
            <p:nvPr/>
          </p:nvSpPr>
          <p:spPr>
            <a:xfrm>
              <a:off x="484695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t2956"/>
            <p:cNvSpPr/>
            <p:nvPr/>
          </p:nvSpPr>
          <p:spPr>
            <a:xfrm>
              <a:off x="482891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t2957"/>
            <p:cNvSpPr/>
            <p:nvPr/>
          </p:nvSpPr>
          <p:spPr>
            <a:xfrm>
              <a:off x="470266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t2958"/>
            <p:cNvSpPr/>
            <p:nvPr/>
          </p:nvSpPr>
          <p:spPr>
            <a:xfrm>
              <a:off x="481088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t2959"/>
            <p:cNvSpPr/>
            <p:nvPr/>
          </p:nvSpPr>
          <p:spPr>
            <a:xfrm>
              <a:off x="4846953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t2960"/>
            <p:cNvSpPr/>
            <p:nvPr/>
          </p:nvSpPr>
          <p:spPr>
            <a:xfrm>
              <a:off x="47567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t2961"/>
            <p:cNvSpPr/>
            <p:nvPr/>
          </p:nvSpPr>
          <p:spPr>
            <a:xfrm>
              <a:off x="47567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t2962"/>
            <p:cNvSpPr/>
            <p:nvPr/>
          </p:nvSpPr>
          <p:spPr>
            <a:xfrm>
              <a:off x="490105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t2963"/>
            <p:cNvSpPr/>
            <p:nvPr/>
          </p:nvSpPr>
          <p:spPr>
            <a:xfrm>
              <a:off x="486498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t2964"/>
            <p:cNvSpPr/>
            <p:nvPr/>
          </p:nvSpPr>
          <p:spPr>
            <a:xfrm>
              <a:off x="477481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t2965"/>
            <p:cNvSpPr/>
            <p:nvPr/>
          </p:nvSpPr>
          <p:spPr>
            <a:xfrm>
              <a:off x="4738740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t2966"/>
            <p:cNvSpPr/>
            <p:nvPr/>
          </p:nvSpPr>
          <p:spPr>
            <a:xfrm>
              <a:off x="477481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t2967"/>
            <p:cNvSpPr/>
            <p:nvPr/>
          </p:nvSpPr>
          <p:spPr>
            <a:xfrm>
              <a:off x="481088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t2968"/>
            <p:cNvSpPr/>
            <p:nvPr/>
          </p:nvSpPr>
          <p:spPr>
            <a:xfrm>
              <a:off x="4756776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69"/>
            <p:cNvSpPr/>
            <p:nvPr/>
          </p:nvSpPr>
          <p:spPr>
            <a:xfrm>
              <a:off x="5267309" y="553138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t2970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t2971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t2972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t2973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t2974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t2975"/>
            <p:cNvSpPr/>
            <p:nvPr/>
          </p:nvSpPr>
          <p:spPr>
            <a:xfrm>
              <a:off x="542025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t2976"/>
            <p:cNvSpPr/>
            <p:nvPr/>
          </p:nvSpPr>
          <p:spPr>
            <a:xfrm>
              <a:off x="537591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t2977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t2978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t2979"/>
            <p:cNvSpPr/>
            <p:nvPr/>
          </p:nvSpPr>
          <p:spPr>
            <a:xfrm>
              <a:off x="528724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t2980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t2981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t2982"/>
            <p:cNvSpPr/>
            <p:nvPr/>
          </p:nvSpPr>
          <p:spPr>
            <a:xfrm>
              <a:off x="528724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t2983"/>
            <p:cNvSpPr/>
            <p:nvPr/>
          </p:nvSpPr>
          <p:spPr>
            <a:xfrm>
              <a:off x="528724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t2984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t2985"/>
            <p:cNvSpPr/>
            <p:nvPr/>
          </p:nvSpPr>
          <p:spPr>
            <a:xfrm>
              <a:off x="542025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t2986"/>
            <p:cNvSpPr/>
            <p:nvPr/>
          </p:nvSpPr>
          <p:spPr>
            <a:xfrm>
              <a:off x="542025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t2987"/>
            <p:cNvSpPr/>
            <p:nvPr/>
          </p:nvSpPr>
          <p:spPr>
            <a:xfrm>
              <a:off x="537591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t2988"/>
            <p:cNvSpPr/>
            <p:nvPr/>
          </p:nvSpPr>
          <p:spPr>
            <a:xfrm>
              <a:off x="537591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t2989"/>
            <p:cNvSpPr/>
            <p:nvPr/>
          </p:nvSpPr>
          <p:spPr>
            <a:xfrm>
              <a:off x="537591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t2990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t2991"/>
            <p:cNvSpPr/>
            <p:nvPr/>
          </p:nvSpPr>
          <p:spPr>
            <a:xfrm>
              <a:off x="542025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t2992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t2993"/>
            <p:cNvSpPr/>
            <p:nvPr/>
          </p:nvSpPr>
          <p:spPr>
            <a:xfrm>
              <a:off x="5464590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t2994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t2995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t2996"/>
            <p:cNvSpPr/>
            <p:nvPr/>
          </p:nvSpPr>
          <p:spPr>
            <a:xfrm>
              <a:off x="542025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t2997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t2998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t2999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t3000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t3001"/>
            <p:cNvSpPr/>
            <p:nvPr/>
          </p:nvSpPr>
          <p:spPr>
            <a:xfrm>
              <a:off x="542025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t3002"/>
            <p:cNvSpPr/>
            <p:nvPr/>
          </p:nvSpPr>
          <p:spPr>
            <a:xfrm>
              <a:off x="528724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t3003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t3004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t3005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t3006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t3007"/>
            <p:cNvSpPr/>
            <p:nvPr/>
          </p:nvSpPr>
          <p:spPr>
            <a:xfrm>
              <a:off x="5287241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t3008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t3009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t3010"/>
            <p:cNvSpPr/>
            <p:nvPr/>
          </p:nvSpPr>
          <p:spPr>
            <a:xfrm>
              <a:off x="537591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t3011"/>
            <p:cNvSpPr/>
            <p:nvPr/>
          </p:nvSpPr>
          <p:spPr>
            <a:xfrm>
              <a:off x="537591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t3012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t3013"/>
            <p:cNvSpPr/>
            <p:nvPr/>
          </p:nvSpPr>
          <p:spPr>
            <a:xfrm>
              <a:off x="5508927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t3014"/>
            <p:cNvSpPr/>
            <p:nvPr/>
          </p:nvSpPr>
          <p:spPr>
            <a:xfrm>
              <a:off x="5420253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t3015"/>
            <p:cNvSpPr/>
            <p:nvPr/>
          </p:nvSpPr>
          <p:spPr>
            <a:xfrm>
              <a:off x="5375916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t3016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t3017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t3018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t3019"/>
            <p:cNvSpPr/>
            <p:nvPr/>
          </p:nvSpPr>
          <p:spPr>
            <a:xfrm>
              <a:off x="5331579" y="6087091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t3020"/>
            <p:cNvSpPr/>
            <p:nvPr/>
          </p:nvSpPr>
          <p:spPr>
            <a:xfrm>
              <a:off x="5863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t3021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t3022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t3023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t3024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t3025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t3026"/>
            <p:cNvSpPr/>
            <p:nvPr/>
          </p:nvSpPr>
          <p:spPr>
            <a:xfrm>
              <a:off x="5952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t3027"/>
            <p:cNvSpPr/>
            <p:nvPr/>
          </p:nvSpPr>
          <p:spPr>
            <a:xfrm>
              <a:off x="56862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t3028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t3029"/>
            <p:cNvSpPr/>
            <p:nvPr/>
          </p:nvSpPr>
          <p:spPr>
            <a:xfrm>
              <a:off x="5863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t3030"/>
            <p:cNvSpPr/>
            <p:nvPr/>
          </p:nvSpPr>
          <p:spPr>
            <a:xfrm>
              <a:off x="56862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t3031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t3032"/>
            <p:cNvSpPr/>
            <p:nvPr/>
          </p:nvSpPr>
          <p:spPr>
            <a:xfrm>
              <a:off x="56862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t3033"/>
            <p:cNvSpPr/>
            <p:nvPr/>
          </p:nvSpPr>
          <p:spPr>
            <a:xfrm>
              <a:off x="5863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t3034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t3035"/>
            <p:cNvSpPr/>
            <p:nvPr/>
          </p:nvSpPr>
          <p:spPr>
            <a:xfrm>
              <a:off x="5863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t3036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t3037"/>
            <p:cNvSpPr/>
            <p:nvPr/>
          </p:nvSpPr>
          <p:spPr>
            <a:xfrm>
              <a:off x="56862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t3038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t3039"/>
            <p:cNvSpPr/>
            <p:nvPr/>
          </p:nvSpPr>
          <p:spPr>
            <a:xfrm>
              <a:off x="573061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t3040"/>
            <p:cNvSpPr/>
            <p:nvPr/>
          </p:nvSpPr>
          <p:spPr>
            <a:xfrm>
              <a:off x="6040972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t3041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t3042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t3043"/>
            <p:cNvSpPr/>
            <p:nvPr/>
          </p:nvSpPr>
          <p:spPr>
            <a:xfrm>
              <a:off x="57749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t3044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t3045"/>
            <p:cNvSpPr/>
            <p:nvPr/>
          </p:nvSpPr>
          <p:spPr>
            <a:xfrm>
              <a:off x="5863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t3046"/>
            <p:cNvSpPr/>
            <p:nvPr/>
          </p:nvSpPr>
          <p:spPr>
            <a:xfrm>
              <a:off x="5863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t3047"/>
            <p:cNvSpPr/>
            <p:nvPr/>
          </p:nvSpPr>
          <p:spPr>
            <a:xfrm>
              <a:off x="599663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t3048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t3049"/>
            <p:cNvSpPr/>
            <p:nvPr/>
          </p:nvSpPr>
          <p:spPr>
            <a:xfrm>
              <a:off x="56862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t3050"/>
            <p:cNvSpPr/>
            <p:nvPr/>
          </p:nvSpPr>
          <p:spPr>
            <a:xfrm>
              <a:off x="573061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t3051"/>
            <p:cNvSpPr/>
            <p:nvPr/>
          </p:nvSpPr>
          <p:spPr>
            <a:xfrm>
              <a:off x="56862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t3052"/>
            <p:cNvSpPr/>
            <p:nvPr/>
          </p:nvSpPr>
          <p:spPr>
            <a:xfrm>
              <a:off x="57749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t3053"/>
            <p:cNvSpPr/>
            <p:nvPr/>
          </p:nvSpPr>
          <p:spPr>
            <a:xfrm>
              <a:off x="5952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t3054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t3055"/>
            <p:cNvSpPr/>
            <p:nvPr/>
          </p:nvSpPr>
          <p:spPr>
            <a:xfrm>
              <a:off x="5952298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t3056"/>
            <p:cNvSpPr/>
            <p:nvPr/>
          </p:nvSpPr>
          <p:spPr>
            <a:xfrm>
              <a:off x="5907961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t3057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t3058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t3059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t3060"/>
            <p:cNvSpPr/>
            <p:nvPr/>
          </p:nvSpPr>
          <p:spPr>
            <a:xfrm>
              <a:off x="57749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t3061"/>
            <p:cNvSpPr/>
            <p:nvPr/>
          </p:nvSpPr>
          <p:spPr>
            <a:xfrm>
              <a:off x="5863624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t3062"/>
            <p:cNvSpPr/>
            <p:nvPr/>
          </p:nvSpPr>
          <p:spPr>
            <a:xfrm>
              <a:off x="57749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t3063"/>
            <p:cNvSpPr/>
            <p:nvPr/>
          </p:nvSpPr>
          <p:spPr>
            <a:xfrm>
              <a:off x="5686275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t3064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t3065"/>
            <p:cNvSpPr/>
            <p:nvPr/>
          </p:nvSpPr>
          <p:spPr>
            <a:xfrm>
              <a:off x="5774950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t3066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t3067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t3068"/>
            <p:cNvSpPr/>
            <p:nvPr/>
          </p:nvSpPr>
          <p:spPr>
            <a:xfrm>
              <a:off x="5730613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t3069"/>
            <p:cNvSpPr/>
            <p:nvPr/>
          </p:nvSpPr>
          <p:spPr>
            <a:xfrm>
              <a:off x="5819287" y="5809046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t3070"/>
            <p:cNvSpPr/>
            <p:nvPr/>
          </p:nvSpPr>
          <p:spPr>
            <a:xfrm>
              <a:off x="635133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t3071"/>
            <p:cNvSpPr/>
            <p:nvPr/>
          </p:nvSpPr>
          <p:spPr>
            <a:xfrm>
              <a:off x="608530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t3072"/>
            <p:cNvSpPr/>
            <p:nvPr/>
          </p:nvSpPr>
          <p:spPr>
            <a:xfrm>
              <a:off x="617398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t3073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t3074"/>
            <p:cNvSpPr/>
            <p:nvPr/>
          </p:nvSpPr>
          <p:spPr>
            <a:xfrm>
              <a:off x="621832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t3075"/>
            <p:cNvSpPr/>
            <p:nvPr/>
          </p:nvSpPr>
          <p:spPr>
            <a:xfrm>
              <a:off x="617398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t3076"/>
            <p:cNvSpPr/>
            <p:nvPr/>
          </p:nvSpPr>
          <p:spPr>
            <a:xfrm>
              <a:off x="599663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t3077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t3078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t3079"/>
            <p:cNvSpPr/>
            <p:nvPr/>
          </p:nvSpPr>
          <p:spPr>
            <a:xfrm>
              <a:off x="635133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t3080"/>
            <p:cNvSpPr/>
            <p:nvPr/>
          </p:nvSpPr>
          <p:spPr>
            <a:xfrm>
              <a:off x="6129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t3081"/>
            <p:cNvSpPr/>
            <p:nvPr/>
          </p:nvSpPr>
          <p:spPr>
            <a:xfrm>
              <a:off x="608530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t3082"/>
            <p:cNvSpPr/>
            <p:nvPr/>
          </p:nvSpPr>
          <p:spPr>
            <a:xfrm>
              <a:off x="617398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t3083"/>
            <p:cNvSpPr/>
            <p:nvPr/>
          </p:nvSpPr>
          <p:spPr>
            <a:xfrm>
              <a:off x="6129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t3084"/>
            <p:cNvSpPr/>
            <p:nvPr/>
          </p:nvSpPr>
          <p:spPr>
            <a:xfrm>
              <a:off x="63069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t3085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t3086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t3087"/>
            <p:cNvSpPr/>
            <p:nvPr/>
          </p:nvSpPr>
          <p:spPr>
            <a:xfrm>
              <a:off x="621832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t3088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t3089"/>
            <p:cNvSpPr/>
            <p:nvPr/>
          </p:nvSpPr>
          <p:spPr>
            <a:xfrm>
              <a:off x="590796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t3090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t3091"/>
            <p:cNvSpPr/>
            <p:nvPr/>
          </p:nvSpPr>
          <p:spPr>
            <a:xfrm>
              <a:off x="6129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t3092"/>
            <p:cNvSpPr/>
            <p:nvPr/>
          </p:nvSpPr>
          <p:spPr>
            <a:xfrm>
              <a:off x="6129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t3093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t3094"/>
            <p:cNvSpPr/>
            <p:nvPr/>
          </p:nvSpPr>
          <p:spPr>
            <a:xfrm>
              <a:off x="617398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t3095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t3096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t3097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t3098"/>
            <p:cNvSpPr/>
            <p:nvPr/>
          </p:nvSpPr>
          <p:spPr>
            <a:xfrm>
              <a:off x="617398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t3099"/>
            <p:cNvSpPr/>
            <p:nvPr/>
          </p:nvSpPr>
          <p:spPr>
            <a:xfrm>
              <a:off x="595229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t3100"/>
            <p:cNvSpPr/>
            <p:nvPr/>
          </p:nvSpPr>
          <p:spPr>
            <a:xfrm>
              <a:off x="608530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t3101"/>
            <p:cNvSpPr/>
            <p:nvPr/>
          </p:nvSpPr>
          <p:spPr>
            <a:xfrm>
              <a:off x="6129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t3102"/>
            <p:cNvSpPr/>
            <p:nvPr/>
          </p:nvSpPr>
          <p:spPr>
            <a:xfrm>
              <a:off x="621832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t3103"/>
            <p:cNvSpPr/>
            <p:nvPr/>
          </p:nvSpPr>
          <p:spPr>
            <a:xfrm>
              <a:off x="5907961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t3104"/>
            <p:cNvSpPr/>
            <p:nvPr/>
          </p:nvSpPr>
          <p:spPr>
            <a:xfrm>
              <a:off x="586362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t3105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t3106"/>
            <p:cNvSpPr/>
            <p:nvPr/>
          </p:nvSpPr>
          <p:spPr>
            <a:xfrm>
              <a:off x="63069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t3107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t3108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t3109"/>
            <p:cNvSpPr/>
            <p:nvPr/>
          </p:nvSpPr>
          <p:spPr>
            <a:xfrm>
              <a:off x="6173984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t3110"/>
            <p:cNvSpPr/>
            <p:nvPr/>
          </p:nvSpPr>
          <p:spPr>
            <a:xfrm>
              <a:off x="6306995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t3111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t3112"/>
            <p:cNvSpPr/>
            <p:nvPr/>
          </p:nvSpPr>
          <p:spPr>
            <a:xfrm>
              <a:off x="608530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t3113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t3114"/>
            <p:cNvSpPr/>
            <p:nvPr/>
          </p:nvSpPr>
          <p:spPr>
            <a:xfrm>
              <a:off x="635133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t3115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t3116"/>
            <p:cNvSpPr/>
            <p:nvPr/>
          </p:nvSpPr>
          <p:spPr>
            <a:xfrm>
              <a:off x="6085309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t3117"/>
            <p:cNvSpPr/>
            <p:nvPr/>
          </p:nvSpPr>
          <p:spPr>
            <a:xfrm>
              <a:off x="6129647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t3118"/>
            <p:cNvSpPr/>
            <p:nvPr/>
          </p:nvSpPr>
          <p:spPr>
            <a:xfrm>
              <a:off x="6262658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t3119"/>
            <p:cNvSpPr/>
            <p:nvPr/>
          </p:nvSpPr>
          <p:spPr>
            <a:xfrm>
              <a:off x="6040972" y="5531000"/>
              <a:ext cx="45262" cy="45262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0"/>
            <p:cNvSpPr/>
            <p:nvPr/>
          </p:nvSpPr>
          <p:spPr>
            <a:xfrm>
              <a:off x="6537228" y="5531388"/>
              <a:ext cx="1149217" cy="600577"/>
            </a:xfrm>
            <a:custGeom>
              <a:avLst/>
              <a:pathLst>
                <a:path w="1149217" h="600577">
                  <a:moveTo>
                    <a:pt x="0" y="600577"/>
                  </a:moveTo>
                  <a:lnTo>
                    <a:pt x="1149217" y="600577"/>
                  </a:lnTo>
                  <a:lnTo>
                    <a:pt x="1149217" y="0"/>
                  </a:lnTo>
                  <a:lnTo>
                    <a:pt x="0" y="0"/>
                  </a:lnTo>
                  <a:lnTo>
                    <a:pt x="0" y="6005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1"/>
            <p:cNvSpPr/>
            <p:nvPr/>
          </p:nvSpPr>
          <p:spPr>
            <a:xfrm>
              <a:off x="6579792" y="6131966"/>
              <a:ext cx="1064090" cy="0"/>
            </a:xfrm>
            <a:custGeom>
              <a:avLst/>
              <a:pathLst>
                <a:path w="1064090" h="0">
                  <a:moveTo>
                    <a:pt x="0" y="0"/>
                  </a:moveTo>
                  <a:lnTo>
                    <a:pt x="106409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2"/>
            <p:cNvSpPr/>
            <p:nvPr/>
          </p:nvSpPr>
          <p:spPr>
            <a:xfrm>
              <a:off x="6579792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3"/>
            <p:cNvSpPr/>
            <p:nvPr/>
          </p:nvSpPr>
          <p:spPr>
            <a:xfrm>
              <a:off x="6845814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4"/>
            <p:cNvSpPr/>
            <p:nvPr/>
          </p:nvSpPr>
          <p:spPr>
            <a:xfrm>
              <a:off x="7111837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5"/>
            <p:cNvSpPr/>
            <p:nvPr/>
          </p:nvSpPr>
          <p:spPr>
            <a:xfrm>
              <a:off x="7377860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6"/>
            <p:cNvSpPr/>
            <p:nvPr/>
          </p:nvSpPr>
          <p:spPr>
            <a:xfrm>
              <a:off x="7643882" y="6131966"/>
              <a:ext cx="0" cy="60350"/>
            </a:xfrm>
            <a:custGeom>
              <a:avLst/>
              <a:pathLst>
                <a:path w="0" h="60350">
                  <a:moveTo>
                    <a:pt x="0" y="0"/>
                  </a:moveTo>
                  <a:lnTo>
                    <a:pt x="0" y="603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tx3127"/>
            <p:cNvSpPr/>
            <p:nvPr/>
          </p:nvSpPr>
          <p:spPr>
            <a:xfrm>
              <a:off x="6509173" y="627501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30" name="tx3128"/>
            <p:cNvSpPr/>
            <p:nvPr/>
          </p:nvSpPr>
          <p:spPr>
            <a:xfrm>
              <a:off x="6775195" y="627501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131" name="tx3129"/>
            <p:cNvSpPr/>
            <p:nvPr/>
          </p:nvSpPr>
          <p:spPr>
            <a:xfrm>
              <a:off x="7041218" y="627501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32" name="tx3130"/>
            <p:cNvSpPr/>
            <p:nvPr/>
          </p:nvSpPr>
          <p:spPr>
            <a:xfrm>
              <a:off x="7307241" y="6275012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133" name="tx3131"/>
            <p:cNvSpPr/>
            <p:nvPr/>
          </p:nvSpPr>
          <p:spPr>
            <a:xfrm>
              <a:off x="7573263" y="6274813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34" name="pl3132"/>
            <p:cNvSpPr/>
            <p:nvPr/>
          </p:nvSpPr>
          <p:spPr>
            <a:xfrm>
              <a:off x="7686446" y="5553632"/>
              <a:ext cx="0" cy="556090"/>
            </a:xfrm>
            <a:custGeom>
              <a:avLst/>
              <a:pathLst>
                <a:path w="0" h="556090">
                  <a:moveTo>
                    <a:pt x="0" y="55609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3"/>
            <p:cNvSpPr/>
            <p:nvPr/>
          </p:nvSpPr>
          <p:spPr>
            <a:xfrm>
              <a:off x="7686446" y="610972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4"/>
            <p:cNvSpPr/>
            <p:nvPr/>
          </p:nvSpPr>
          <p:spPr>
            <a:xfrm>
              <a:off x="7686446" y="5970700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5"/>
            <p:cNvSpPr/>
            <p:nvPr/>
          </p:nvSpPr>
          <p:spPr>
            <a:xfrm>
              <a:off x="7686446" y="5831677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6"/>
            <p:cNvSpPr/>
            <p:nvPr/>
          </p:nvSpPr>
          <p:spPr>
            <a:xfrm>
              <a:off x="7686446" y="5692654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l3137"/>
            <p:cNvSpPr/>
            <p:nvPr/>
          </p:nvSpPr>
          <p:spPr>
            <a:xfrm>
              <a:off x="7686446" y="5553632"/>
              <a:ext cx="60350" cy="0"/>
            </a:xfrm>
            <a:custGeom>
              <a:avLst/>
              <a:pathLst>
                <a:path w="60350" h="0">
                  <a:moveTo>
                    <a:pt x="0" y="0"/>
                  </a:moveTo>
                  <a:lnTo>
                    <a:pt x="6035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tx3138"/>
            <p:cNvSpPr/>
            <p:nvPr/>
          </p:nvSpPr>
          <p:spPr>
            <a:xfrm rot="-5400000">
              <a:off x="7795981" y="6072614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141" name="tx3139"/>
            <p:cNvSpPr/>
            <p:nvPr/>
          </p:nvSpPr>
          <p:spPr>
            <a:xfrm rot="-5400000">
              <a:off x="7795981" y="5794569"/>
              <a:ext cx="141237" cy="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3142" name="tx3140"/>
            <p:cNvSpPr/>
            <p:nvPr/>
          </p:nvSpPr>
          <p:spPr>
            <a:xfrm rot="-5400000">
              <a:off x="7795881" y="5516425"/>
              <a:ext cx="141237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143" name="tx3141"/>
            <p:cNvSpPr/>
            <p:nvPr/>
          </p:nvSpPr>
          <p:spPr>
            <a:xfrm>
              <a:off x="6795565" y="5714004"/>
              <a:ext cx="632544" cy="164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6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ggplot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80340"/>
                <a:gridCol w="7381240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ggplot(iris,aes(x=Sepal.Length,y=Sepal.Width,color=Species))+geom_point()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grp2"/>
          <p:cNvGrpSpPr/>
          <p:nvPr/>
        </p:nvGrpSpPr>
        <p:grpSpPr>
          <a:xfrm>
            <a:off x="914400" y="2103120"/>
            <a:ext cx="7315200" cy="4572000"/>
            <a:chOff x="914400" y="2103120"/>
            <a:chExt cx="7315200" cy="4572000"/>
          </a:xfrm>
        </p:grpSpPr>
        <p:sp>
          <p:nvSpPr>
            <p:cNvPr id="5" name="rc3"/>
            <p:cNvSpPr/>
            <p:nvPr/>
          </p:nvSpPr>
          <p:spPr>
            <a:xfrm>
              <a:off x="914400" y="210312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914400" y="210312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05474" y="2172709"/>
              <a:ext cx="5730580" cy="408668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405474" y="5686640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405474" y="4912646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405474" y="4138653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405474" y="3364659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405474" y="2590665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955378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3402494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849611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6296727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405474" y="6073637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405474" y="5299643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405474" y="4525650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405474" y="3751656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405474" y="2977662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405474" y="2203668"/>
              <a:ext cx="5730580" cy="0"/>
            </a:xfrm>
            <a:custGeom>
              <a:avLst/>
              <a:pathLst>
                <a:path w="5730580" h="0">
                  <a:moveTo>
                    <a:pt x="0" y="0"/>
                  </a:moveTo>
                  <a:lnTo>
                    <a:pt x="5730580" y="0"/>
                  </a:lnTo>
                  <a:lnTo>
                    <a:pt x="57305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2678936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4126053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5573169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7020285" y="2172709"/>
              <a:ext cx="0" cy="4086687"/>
            </a:xfrm>
            <a:custGeom>
              <a:avLst/>
              <a:pathLst>
                <a:path w="0" h="4086687">
                  <a:moveTo>
                    <a:pt x="0" y="4086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2798822" y="3726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2509399" y="4500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2219975" y="41912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2075264" y="43460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2654110" y="3572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3232957" y="31076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2075264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2654110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1785840" y="46556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2509399" y="43460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3232957" y="34172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2364687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2364687" y="4500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1641129" y="4500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3811803" y="2952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3667092" y="23336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3232957" y="31076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2798822" y="3726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3667092" y="3262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2798822" y="3262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3232957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2798822" y="34172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2075264" y="3572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2798822" y="40364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2364687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2654110" y="4500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2654110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2"/>
            <p:cNvSpPr/>
            <p:nvPr/>
          </p:nvSpPr>
          <p:spPr>
            <a:xfrm>
              <a:off x="2943534" y="3726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3"/>
            <p:cNvSpPr/>
            <p:nvPr/>
          </p:nvSpPr>
          <p:spPr>
            <a:xfrm>
              <a:off x="2943534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4"/>
            <p:cNvSpPr/>
            <p:nvPr/>
          </p:nvSpPr>
          <p:spPr>
            <a:xfrm>
              <a:off x="2219975" y="41912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5"/>
            <p:cNvSpPr/>
            <p:nvPr/>
          </p:nvSpPr>
          <p:spPr>
            <a:xfrm>
              <a:off x="2364687" y="43460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6"/>
            <p:cNvSpPr/>
            <p:nvPr/>
          </p:nvSpPr>
          <p:spPr>
            <a:xfrm>
              <a:off x="3232957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7"/>
            <p:cNvSpPr/>
            <p:nvPr/>
          </p:nvSpPr>
          <p:spPr>
            <a:xfrm>
              <a:off x="2943534" y="27980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8"/>
            <p:cNvSpPr/>
            <p:nvPr/>
          </p:nvSpPr>
          <p:spPr>
            <a:xfrm>
              <a:off x="3377668" y="2643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59"/>
            <p:cNvSpPr/>
            <p:nvPr/>
          </p:nvSpPr>
          <p:spPr>
            <a:xfrm>
              <a:off x="2509399" y="43460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0"/>
            <p:cNvSpPr/>
            <p:nvPr/>
          </p:nvSpPr>
          <p:spPr>
            <a:xfrm>
              <a:off x="2654110" y="41912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1"/>
            <p:cNvSpPr/>
            <p:nvPr/>
          </p:nvSpPr>
          <p:spPr>
            <a:xfrm>
              <a:off x="3377668" y="3726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2"/>
            <p:cNvSpPr/>
            <p:nvPr/>
          </p:nvSpPr>
          <p:spPr>
            <a:xfrm>
              <a:off x="2509399" y="3572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3"/>
            <p:cNvSpPr/>
            <p:nvPr/>
          </p:nvSpPr>
          <p:spPr>
            <a:xfrm>
              <a:off x="1785840" y="4500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4"/>
            <p:cNvSpPr/>
            <p:nvPr/>
          </p:nvSpPr>
          <p:spPr>
            <a:xfrm>
              <a:off x="2798822" y="3881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5"/>
            <p:cNvSpPr/>
            <p:nvPr/>
          </p:nvSpPr>
          <p:spPr>
            <a:xfrm>
              <a:off x="2654110" y="3726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6"/>
            <p:cNvSpPr/>
            <p:nvPr/>
          </p:nvSpPr>
          <p:spPr>
            <a:xfrm>
              <a:off x="1930552" y="5584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1785840" y="41912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2654110" y="37268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2798822" y="3262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2364687" y="45008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2798822" y="3262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2075264" y="41912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3"/>
            <p:cNvSpPr/>
            <p:nvPr/>
          </p:nvSpPr>
          <p:spPr>
            <a:xfrm>
              <a:off x="3088245" y="34172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4"/>
            <p:cNvSpPr/>
            <p:nvPr/>
          </p:nvSpPr>
          <p:spPr>
            <a:xfrm>
              <a:off x="2654110" y="40364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5"/>
            <p:cNvSpPr/>
            <p:nvPr/>
          </p:nvSpPr>
          <p:spPr>
            <a:xfrm>
              <a:off x="5548343" y="41912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6"/>
            <p:cNvSpPr/>
            <p:nvPr/>
          </p:nvSpPr>
          <p:spPr>
            <a:xfrm>
              <a:off x="4680073" y="41912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7"/>
            <p:cNvSpPr/>
            <p:nvPr/>
          </p:nvSpPr>
          <p:spPr>
            <a:xfrm>
              <a:off x="5403631" y="43460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8"/>
            <p:cNvSpPr/>
            <p:nvPr/>
          </p:nvSpPr>
          <p:spPr>
            <a:xfrm>
              <a:off x="3377668" y="55844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79"/>
            <p:cNvSpPr/>
            <p:nvPr/>
          </p:nvSpPr>
          <p:spPr>
            <a:xfrm>
              <a:off x="4824785" y="4810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0"/>
            <p:cNvSpPr/>
            <p:nvPr/>
          </p:nvSpPr>
          <p:spPr>
            <a:xfrm>
              <a:off x="3667092" y="4810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1"/>
            <p:cNvSpPr/>
            <p:nvPr/>
          </p:nvSpPr>
          <p:spPr>
            <a:xfrm>
              <a:off x="4535362" y="40364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2"/>
            <p:cNvSpPr/>
            <p:nvPr/>
          </p:nvSpPr>
          <p:spPr>
            <a:xfrm>
              <a:off x="2509399" y="54296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3"/>
            <p:cNvSpPr/>
            <p:nvPr/>
          </p:nvSpPr>
          <p:spPr>
            <a:xfrm>
              <a:off x="4969496" y="4655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4"/>
            <p:cNvSpPr/>
            <p:nvPr/>
          </p:nvSpPr>
          <p:spPr>
            <a:xfrm>
              <a:off x="2943534" y="4965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5"/>
            <p:cNvSpPr/>
            <p:nvPr/>
          </p:nvSpPr>
          <p:spPr>
            <a:xfrm>
              <a:off x="2654110" y="60488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6"/>
            <p:cNvSpPr/>
            <p:nvPr/>
          </p:nvSpPr>
          <p:spPr>
            <a:xfrm>
              <a:off x="3956515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7"/>
            <p:cNvSpPr/>
            <p:nvPr/>
          </p:nvSpPr>
          <p:spPr>
            <a:xfrm>
              <a:off x="4101227" y="57392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8"/>
            <p:cNvSpPr/>
            <p:nvPr/>
          </p:nvSpPr>
          <p:spPr>
            <a:xfrm>
              <a:off x="4245938" y="4655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89"/>
            <p:cNvSpPr/>
            <p:nvPr/>
          </p:nvSpPr>
          <p:spPr>
            <a:xfrm>
              <a:off x="3522380" y="4655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0"/>
            <p:cNvSpPr/>
            <p:nvPr/>
          </p:nvSpPr>
          <p:spPr>
            <a:xfrm>
              <a:off x="5114208" y="43460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3522380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2"/>
            <p:cNvSpPr/>
            <p:nvPr/>
          </p:nvSpPr>
          <p:spPr>
            <a:xfrm>
              <a:off x="3811803" y="4965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3"/>
            <p:cNvSpPr/>
            <p:nvPr/>
          </p:nvSpPr>
          <p:spPr>
            <a:xfrm>
              <a:off x="4390650" y="57392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4"/>
            <p:cNvSpPr/>
            <p:nvPr/>
          </p:nvSpPr>
          <p:spPr>
            <a:xfrm>
              <a:off x="3522380" y="52748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5"/>
            <p:cNvSpPr/>
            <p:nvPr/>
          </p:nvSpPr>
          <p:spPr>
            <a:xfrm>
              <a:off x="3956515" y="41912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6"/>
            <p:cNvSpPr/>
            <p:nvPr/>
          </p:nvSpPr>
          <p:spPr>
            <a:xfrm>
              <a:off x="4245938" y="4810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7"/>
            <p:cNvSpPr/>
            <p:nvPr/>
          </p:nvSpPr>
          <p:spPr>
            <a:xfrm>
              <a:off x="4535362" y="52748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4245938" y="4810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99"/>
            <p:cNvSpPr/>
            <p:nvPr/>
          </p:nvSpPr>
          <p:spPr>
            <a:xfrm>
              <a:off x="4680073" y="4655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4969496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1"/>
            <p:cNvSpPr/>
            <p:nvPr/>
          </p:nvSpPr>
          <p:spPr>
            <a:xfrm>
              <a:off x="5258920" y="4810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2"/>
            <p:cNvSpPr/>
            <p:nvPr/>
          </p:nvSpPr>
          <p:spPr>
            <a:xfrm>
              <a:off x="5114208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3"/>
            <p:cNvSpPr/>
            <p:nvPr/>
          </p:nvSpPr>
          <p:spPr>
            <a:xfrm>
              <a:off x="4101227" y="4655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4"/>
            <p:cNvSpPr/>
            <p:nvPr/>
          </p:nvSpPr>
          <p:spPr>
            <a:xfrm>
              <a:off x="3667092" y="51200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5"/>
            <p:cNvSpPr/>
            <p:nvPr/>
          </p:nvSpPr>
          <p:spPr>
            <a:xfrm>
              <a:off x="3377668" y="54296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6"/>
            <p:cNvSpPr/>
            <p:nvPr/>
          </p:nvSpPr>
          <p:spPr>
            <a:xfrm>
              <a:off x="3377668" y="54296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7"/>
            <p:cNvSpPr/>
            <p:nvPr/>
          </p:nvSpPr>
          <p:spPr>
            <a:xfrm>
              <a:off x="3811803" y="4965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8"/>
            <p:cNvSpPr/>
            <p:nvPr/>
          </p:nvSpPr>
          <p:spPr>
            <a:xfrm>
              <a:off x="4101227" y="4965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09"/>
            <p:cNvSpPr/>
            <p:nvPr/>
          </p:nvSpPr>
          <p:spPr>
            <a:xfrm>
              <a:off x="3232957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0"/>
            <p:cNvSpPr/>
            <p:nvPr/>
          </p:nvSpPr>
          <p:spPr>
            <a:xfrm>
              <a:off x="4101227" y="38816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1"/>
            <p:cNvSpPr/>
            <p:nvPr/>
          </p:nvSpPr>
          <p:spPr>
            <a:xfrm>
              <a:off x="5114208" y="43460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2"/>
            <p:cNvSpPr/>
            <p:nvPr/>
          </p:nvSpPr>
          <p:spPr>
            <a:xfrm>
              <a:off x="4535362" y="55844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3"/>
            <p:cNvSpPr/>
            <p:nvPr/>
          </p:nvSpPr>
          <p:spPr>
            <a:xfrm>
              <a:off x="3522380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4"/>
            <p:cNvSpPr/>
            <p:nvPr/>
          </p:nvSpPr>
          <p:spPr>
            <a:xfrm>
              <a:off x="3377668" y="52748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5"/>
            <p:cNvSpPr/>
            <p:nvPr/>
          </p:nvSpPr>
          <p:spPr>
            <a:xfrm>
              <a:off x="3377668" y="51200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6"/>
            <p:cNvSpPr/>
            <p:nvPr/>
          </p:nvSpPr>
          <p:spPr>
            <a:xfrm>
              <a:off x="4245938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7"/>
            <p:cNvSpPr/>
            <p:nvPr/>
          </p:nvSpPr>
          <p:spPr>
            <a:xfrm>
              <a:off x="3811803" y="51200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8"/>
            <p:cNvSpPr/>
            <p:nvPr/>
          </p:nvSpPr>
          <p:spPr>
            <a:xfrm>
              <a:off x="2654110" y="55844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19"/>
            <p:cNvSpPr/>
            <p:nvPr/>
          </p:nvSpPr>
          <p:spPr>
            <a:xfrm>
              <a:off x="3522380" y="4965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0"/>
            <p:cNvSpPr/>
            <p:nvPr/>
          </p:nvSpPr>
          <p:spPr>
            <a:xfrm>
              <a:off x="3667092" y="4500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1"/>
            <p:cNvSpPr/>
            <p:nvPr/>
          </p:nvSpPr>
          <p:spPr>
            <a:xfrm>
              <a:off x="3667092" y="4655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2"/>
            <p:cNvSpPr/>
            <p:nvPr/>
          </p:nvSpPr>
          <p:spPr>
            <a:xfrm>
              <a:off x="4390650" y="46556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3"/>
            <p:cNvSpPr/>
            <p:nvPr/>
          </p:nvSpPr>
          <p:spPr>
            <a:xfrm>
              <a:off x="2798822" y="52748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4"/>
            <p:cNvSpPr/>
            <p:nvPr/>
          </p:nvSpPr>
          <p:spPr>
            <a:xfrm>
              <a:off x="3667092" y="4810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5"/>
            <p:cNvSpPr/>
            <p:nvPr/>
          </p:nvSpPr>
          <p:spPr>
            <a:xfrm>
              <a:off x="4535362" y="40364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6"/>
            <p:cNvSpPr/>
            <p:nvPr/>
          </p:nvSpPr>
          <p:spPr>
            <a:xfrm>
              <a:off x="3811803" y="4965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7"/>
            <p:cNvSpPr/>
            <p:nvPr/>
          </p:nvSpPr>
          <p:spPr>
            <a:xfrm>
              <a:off x="5693055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8"/>
            <p:cNvSpPr/>
            <p:nvPr/>
          </p:nvSpPr>
          <p:spPr>
            <a:xfrm>
              <a:off x="4535362" y="46556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29"/>
            <p:cNvSpPr/>
            <p:nvPr/>
          </p:nvSpPr>
          <p:spPr>
            <a:xfrm>
              <a:off x="4824785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0"/>
            <p:cNvSpPr/>
            <p:nvPr/>
          </p:nvSpPr>
          <p:spPr>
            <a:xfrm>
              <a:off x="6416613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1"/>
            <p:cNvSpPr/>
            <p:nvPr/>
          </p:nvSpPr>
          <p:spPr>
            <a:xfrm>
              <a:off x="2509399" y="52748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2"/>
            <p:cNvSpPr/>
            <p:nvPr/>
          </p:nvSpPr>
          <p:spPr>
            <a:xfrm>
              <a:off x="5982478" y="46556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3"/>
            <p:cNvSpPr/>
            <p:nvPr/>
          </p:nvSpPr>
          <p:spPr>
            <a:xfrm>
              <a:off x="5114208" y="52748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4"/>
            <p:cNvSpPr/>
            <p:nvPr/>
          </p:nvSpPr>
          <p:spPr>
            <a:xfrm>
              <a:off x="5837766" y="35720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5"/>
            <p:cNvSpPr/>
            <p:nvPr/>
          </p:nvSpPr>
          <p:spPr>
            <a:xfrm>
              <a:off x="4824785" y="4191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6"/>
            <p:cNvSpPr/>
            <p:nvPr/>
          </p:nvSpPr>
          <p:spPr>
            <a:xfrm>
              <a:off x="4680073" y="4965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7"/>
            <p:cNvSpPr/>
            <p:nvPr/>
          </p:nvSpPr>
          <p:spPr>
            <a:xfrm>
              <a:off x="5258920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8"/>
            <p:cNvSpPr/>
            <p:nvPr/>
          </p:nvSpPr>
          <p:spPr>
            <a:xfrm>
              <a:off x="3667092" y="52748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39"/>
            <p:cNvSpPr/>
            <p:nvPr/>
          </p:nvSpPr>
          <p:spPr>
            <a:xfrm>
              <a:off x="3811803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0"/>
            <p:cNvSpPr/>
            <p:nvPr/>
          </p:nvSpPr>
          <p:spPr>
            <a:xfrm>
              <a:off x="4680073" y="4191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1"/>
            <p:cNvSpPr/>
            <p:nvPr/>
          </p:nvSpPr>
          <p:spPr>
            <a:xfrm>
              <a:off x="4824785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2"/>
            <p:cNvSpPr/>
            <p:nvPr/>
          </p:nvSpPr>
          <p:spPr>
            <a:xfrm>
              <a:off x="6561324" y="32624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3"/>
            <p:cNvSpPr/>
            <p:nvPr/>
          </p:nvSpPr>
          <p:spPr>
            <a:xfrm>
              <a:off x="6561324" y="51200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4"/>
            <p:cNvSpPr/>
            <p:nvPr/>
          </p:nvSpPr>
          <p:spPr>
            <a:xfrm>
              <a:off x="4101227" y="57392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5"/>
            <p:cNvSpPr/>
            <p:nvPr/>
          </p:nvSpPr>
          <p:spPr>
            <a:xfrm>
              <a:off x="5403631" y="4191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6"/>
            <p:cNvSpPr/>
            <p:nvPr/>
          </p:nvSpPr>
          <p:spPr>
            <a:xfrm>
              <a:off x="3522380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7"/>
            <p:cNvSpPr/>
            <p:nvPr/>
          </p:nvSpPr>
          <p:spPr>
            <a:xfrm>
              <a:off x="6561324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8"/>
            <p:cNvSpPr/>
            <p:nvPr/>
          </p:nvSpPr>
          <p:spPr>
            <a:xfrm>
              <a:off x="4535362" y="4965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49"/>
            <p:cNvSpPr/>
            <p:nvPr/>
          </p:nvSpPr>
          <p:spPr>
            <a:xfrm>
              <a:off x="5114208" y="40364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0"/>
            <p:cNvSpPr/>
            <p:nvPr/>
          </p:nvSpPr>
          <p:spPr>
            <a:xfrm>
              <a:off x="5837766" y="4191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1"/>
            <p:cNvSpPr/>
            <p:nvPr/>
          </p:nvSpPr>
          <p:spPr>
            <a:xfrm>
              <a:off x="4390650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2"/>
            <p:cNvSpPr/>
            <p:nvPr/>
          </p:nvSpPr>
          <p:spPr>
            <a:xfrm>
              <a:off x="4245938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3"/>
            <p:cNvSpPr/>
            <p:nvPr/>
          </p:nvSpPr>
          <p:spPr>
            <a:xfrm>
              <a:off x="4680073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4"/>
            <p:cNvSpPr/>
            <p:nvPr/>
          </p:nvSpPr>
          <p:spPr>
            <a:xfrm>
              <a:off x="5837766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5"/>
            <p:cNvSpPr/>
            <p:nvPr/>
          </p:nvSpPr>
          <p:spPr>
            <a:xfrm>
              <a:off x="6127190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6"/>
            <p:cNvSpPr/>
            <p:nvPr/>
          </p:nvSpPr>
          <p:spPr>
            <a:xfrm>
              <a:off x="6850748" y="32624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7"/>
            <p:cNvSpPr/>
            <p:nvPr/>
          </p:nvSpPr>
          <p:spPr>
            <a:xfrm>
              <a:off x="4680073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8"/>
            <p:cNvSpPr/>
            <p:nvPr/>
          </p:nvSpPr>
          <p:spPr>
            <a:xfrm>
              <a:off x="4535362" y="48104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59"/>
            <p:cNvSpPr/>
            <p:nvPr/>
          </p:nvSpPr>
          <p:spPr>
            <a:xfrm>
              <a:off x="4245938" y="51200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0"/>
            <p:cNvSpPr/>
            <p:nvPr/>
          </p:nvSpPr>
          <p:spPr>
            <a:xfrm>
              <a:off x="6561324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1"/>
            <p:cNvSpPr/>
            <p:nvPr/>
          </p:nvSpPr>
          <p:spPr>
            <a:xfrm>
              <a:off x="4535362" y="38816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2"/>
            <p:cNvSpPr/>
            <p:nvPr/>
          </p:nvSpPr>
          <p:spPr>
            <a:xfrm>
              <a:off x="4680073" y="43460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3"/>
            <p:cNvSpPr/>
            <p:nvPr/>
          </p:nvSpPr>
          <p:spPr>
            <a:xfrm>
              <a:off x="4101227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4"/>
            <p:cNvSpPr/>
            <p:nvPr/>
          </p:nvSpPr>
          <p:spPr>
            <a:xfrm>
              <a:off x="5403631" y="43460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5"/>
            <p:cNvSpPr/>
            <p:nvPr/>
          </p:nvSpPr>
          <p:spPr>
            <a:xfrm>
              <a:off x="5114208" y="43460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6"/>
            <p:cNvSpPr/>
            <p:nvPr/>
          </p:nvSpPr>
          <p:spPr>
            <a:xfrm>
              <a:off x="5403631" y="43460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7"/>
            <p:cNvSpPr/>
            <p:nvPr/>
          </p:nvSpPr>
          <p:spPr>
            <a:xfrm>
              <a:off x="3811803" y="49652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8"/>
            <p:cNvSpPr/>
            <p:nvPr/>
          </p:nvSpPr>
          <p:spPr>
            <a:xfrm>
              <a:off x="5258920" y="41912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69"/>
            <p:cNvSpPr/>
            <p:nvPr/>
          </p:nvSpPr>
          <p:spPr>
            <a:xfrm>
              <a:off x="5114208" y="40364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0"/>
            <p:cNvSpPr/>
            <p:nvPr/>
          </p:nvSpPr>
          <p:spPr>
            <a:xfrm>
              <a:off x="5114208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1"/>
            <p:cNvSpPr/>
            <p:nvPr/>
          </p:nvSpPr>
          <p:spPr>
            <a:xfrm>
              <a:off x="4535362" y="52748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2"/>
            <p:cNvSpPr/>
            <p:nvPr/>
          </p:nvSpPr>
          <p:spPr>
            <a:xfrm>
              <a:off x="4824785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3"/>
            <p:cNvSpPr/>
            <p:nvPr/>
          </p:nvSpPr>
          <p:spPr>
            <a:xfrm>
              <a:off x="4390650" y="38816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4"/>
            <p:cNvSpPr/>
            <p:nvPr/>
          </p:nvSpPr>
          <p:spPr>
            <a:xfrm>
              <a:off x="3956515" y="45008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5"/>
            <p:cNvSpPr/>
            <p:nvPr/>
          </p:nvSpPr>
          <p:spPr>
            <a:xfrm>
              <a:off x="1183951" y="6030973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178" name="tx176"/>
            <p:cNvSpPr/>
            <p:nvPr/>
          </p:nvSpPr>
          <p:spPr>
            <a:xfrm>
              <a:off x="1183951" y="5256979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79" name="tx177"/>
            <p:cNvSpPr/>
            <p:nvPr/>
          </p:nvSpPr>
          <p:spPr>
            <a:xfrm>
              <a:off x="1183951" y="4482986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180" name="tx178"/>
            <p:cNvSpPr/>
            <p:nvPr/>
          </p:nvSpPr>
          <p:spPr>
            <a:xfrm>
              <a:off x="1183951" y="3708992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1" name="tx179"/>
            <p:cNvSpPr/>
            <p:nvPr/>
          </p:nvSpPr>
          <p:spPr>
            <a:xfrm>
              <a:off x="1183951" y="2934998"/>
              <a:ext cx="15889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182" name="tx180"/>
            <p:cNvSpPr/>
            <p:nvPr/>
          </p:nvSpPr>
          <p:spPr>
            <a:xfrm>
              <a:off x="1183951" y="2161401"/>
              <a:ext cx="158892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4.5</a:t>
              </a:r>
            </a:p>
          </p:txBody>
        </p:sp>
        <p:sp>
          <p:nvSpPr>
            <p:cNvPr id="183" name="pl181"/>
            <p:cNvSpPr/>
            <p:nvPr/>
          </p:nvSpPr>
          <p:spPr>
            <a:xfrm>
              <a:off x="1370679" y="6073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2"/>
            <p:cNvSpPr/>
            <p:nvPr/>
          </p:nvSpPr>
          <p:spPr>
            <a:xfrm>
              <a:off x="1370679" y="52996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3"/>
            <p:cNvSpPr/>
            <p:nvPr/>
          </p:nvSpPr>
          <p:spPr>
            <a:xfrm>
              <a:off x="1370679" y="4525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4"/>
            <p:cNvSpPr/>
            <p:nvPr/>
          </p:nvSpPr>
          <p:spPr>
            <a:xfrm>
              <a:off x="1370679" y="3751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5"/>
            <p:cNvSpPr/>
            <p:nvPr/>
          </p:nvSpPr>
          <p:spPr>
            <a:xfrm>
              <a:off x="1370679" y="2977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6"/>
            <p:cNvSpPr/>
            <p:nvPr/>
          </p:nvSpPr>
          <p:spPr>
            <a:xfrm>
              <a:off x="1370679" y="2203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7"/>
            <p:cNvSpPr/>
            <p:nvPr/>
          </p:nvSpPr>
          <p:spPr>
            <a:xfrm>
              <a:off x="2678936" y="62593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8"/>
            <p:cNvSpPr/>
            <p:nvPr/>
          </p:nvSpPr>
          <p:spPr>
            <a:xfrm>
              <a:off x="4126053" y="62593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9"/>
            <p:cNvSpPr/>
            <p:nvPr/>
          </p:nvSpPr>
          <p:spPr>
            <a:xfrm>
              <a:off x="5573169" y="62593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0"/>
            <p:cNvSpPr/>
            <p:nvPr/>
          </p:nvSpPr>
          <p:spPr>
            <a:xfrm>
              <a:off x="7020285" y="62593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1"/>
            <p:cNvSpPr/>
            <p:nvPr/>
          </p:nvSpPr>
          <p:spPr>
            <a:xfrm>
              <a:off x="2647152" y="6321629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4" name="tx192"/>
            <p:cNvSpPr/>
            <p:nvPr/>
          </p:nvSpPr>
          <p:spPr>
            <a:xfrm>
              <a:off x="4094268" y="632024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95" name="tx193"/>
            <p:cNvSpPr/>
            <p:nvPr/>
          </p:nvSpPr>
          <p:spPr>
            <a:xfrm>
              <a:off x="5541385" y="6323018"/>
              <a:ext cx="6356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96" name="tx194"/>
            <p:cNvSpPr/>
            <p:nvPr/>
          </p:nvSpPr>
          <p:spPr>
            <a:xfrm>
              <a:off x="6988501" y="6320240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7" name="tx195"/>
            <p:cNvSpPr/>
            <p:nvPr/>
          </p:nvSpPr>
          <p:spPr>
            <a:xfrm>
              <a:off x="3859065" y="6442216"/>
              <a:ext cx="823397" cy="131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98" name="tx196"/>
            <p:cNvSpPr/>
            <p:nvPr/>
          </p:nvSpPr>
          <p:spPr>
            <a:xfrm rot="-5400000">
              <a:off x="642608" y="4151262"/>
              <a:ext cx="753206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Sepal.Width</a:t>
              </a:r>
            </a:p>
          </p:txBody>
        </p:sp>
        <p:sp>
          <p:nvSpPr>
            <p:cNvPr id="199" name="rc197"/>
            <p:cNvSpPr/>
            <p:nvPr/>
          </p:nvSpPr>
          <p:spPr>
            <a:xfrm>
              <a:off x="7280055" y="3717088"/>
              <a:ext cx="879955" cy="99792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tx198"/>
            <p:cNvSpPr/>
            <p:nvPr/>
          </p:nvSpPr>
          <p:spPr>
            <a:xfrm>
              <a:off x="7352055" y="3774701"/>
              <a:ext cx="496999" cy="129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201" name="rc199"/>
            <p:cNvSpPr/>
            <p:nvPr/>
          </p:nvSpPr>
          <p:spPr>
            <a:xfrm>
              <a:off x="7352055" y="398464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0"/>
            <p:cNvSpPr/>
            <p:nvPr/>
          </p:nvSpPr>
          <p:spPr>
            <a:xfrm>
              <a:off x="7436957" y="406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1"/>
            <p:cNvSpPr/>
            <p:nvPr/>
          </p:nvSpPr>
          <p:spPr>
            <a:xfrm>
              <a:off x="7352055" y="420410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2"/>
            <p:cNvSpPr/>
            <p:nvPr/>
          </p:nvSpPr>
          <p:spPr>
            <a:xfrm>
              <a:off x="7436957" y="42890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3"/>
            <p:cNvSpPr/>
            <p:nvPr/>
          </p:nvSpPr>
          <p:spPr>
            <a:xfrm>
              <a:off x="7352055" y="442356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4"/>
            <p:cNvSpPr/>
            <p:nvPr/>
          </p:nvSpPr>
          <p:spPr>
            <a:xfrm>
              <a:off x="7436957" y="45084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5"/>
            <p:cNvSpPr/>
            <p:nvPr/>
          </p:nvSpPr>
          <p:spPr>
            <a:xfrm>
              <a:off x="7598943" y="4053895"/>
              <a:ext cx="336760" cy="813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208" name="tx206"/>
            <p:cNvSpPr/>
            <p:nvPr/>
          </p:nvSpPr>
          <p:spPr>
            <a:xfrm>
              <a:off x="7598943" y="4271565"/>
              <a:ext cx="489067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209" name="tx207"/>
            <p:cNvSpPr/>
            <p:nvPr/>
          </p:nvSpPr>
          <p:spPr>
            <a:xfrm>
              <a:off x="7598943" y="4468399"/>
              <a:ext cx="419248" cy="10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Regression Analysis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80340"/>
                <a:gridCol w="7470140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fit=lm(mpg~wt*hp,data=mtcars)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summary(fit)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Call: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lm(formula = mpg ~ wt * hp, data = mtcars)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Residuals: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Min      1Q  Median      3Q     Max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-3.0632 -1.6491 -0.7362  1.4211  4.5513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Coefficients: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Estimate Std. Error t value Pr(&gt;|t|)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(Intercept) 49.80842    3.60516  13.816 5.01e-14 ***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wt          -8.21662    1.26971  -6.471 5.20e-07 ***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hp          -0.12010    0.02470  -4.863 4.04e-05 ***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wt:hp        0.02785    0.00742   3.753 0.000811 ***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---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Signif. codes:  0 ‘***’ 0.001 ‘**’ 0.01 ‘*’ 0.05 ‘.’ 0.1 ‘ ’ 1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Residual standard error: 2.153 on 28 degrees of freedom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Multiple R-squared:  0.8848,	Adjusted R-squared:  0.8724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F-statistic: 71.66 on 3 and 28 DF,  p-value: 2.981e-13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80340"/>
                <a:gridCol w="7381240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summary(mtcars)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mpg             cyl             disp             hp             drat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Min.   :10.40   Min.   :4.000   Min.   : 71.1   Min.   : 52.0   Min.   :2.760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1st Qu.:15.43   1st Qu.:4.000   1st Qu.:120.8   1st Qu.: 96.5   1st Qu.:3.080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Median :19.20   Median :6.000   Median :196.3   Median :123.0   Median :3.695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Mean   :20.09   Mean   :6.188   Mean   :230.7   Mean   :146.7   Mean   :3.597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3rd Qu.:22.80   3rd Qu.:8.000   3rd Qu.:326.0   3rd Qu.:180.0   3rd Qu.:3.920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Max.   :33.90   Max.   :8.000   Max.   :472.0   Max.   :335.0   Max.   :4.930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wt             qsec             vs               am              gear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Min.   :1.513   Min.   :14.50   Min.   :0.0000   Min.   :0.0000   Min.   :3.000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1st Qu.:2.581   1st Qu.:16.89   1st Qu.:0.0000   1st Qu.:0.0000   1st Qu.:3.000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Median :3.325   Median :17.71   Median :0.0000   Median :0.0000   Median :4.000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Mean   :3.217   Mean   :17.85   Mean   :0.4375   Mean   :0.4062   Mean   :3.688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3rd Qu.:3.610   3rd Qu.:18.90   3rd Qu.:1.0000   3rd Qu.:1.0000   3rd Qu.:4.000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Max.   :5.424   Max.   :22.90   Max.   :1.0000   Max.   :1.0000   Max.   :5.000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carb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Min.   :1.000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1st Qu.:2.000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Median :2.000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Mean   :2.812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3rd Qu.:4.000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Max.   :8.000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                         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This document is an example of reproducible research using webr package.   
The home page of this project is github.com/cardiomoon/webr.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0" cy="0"/>
        </p:xfrm>
        <a:graphic>
          <a:graphicData uri="http://schemas.openxmlformats.org/drawingml/2006/table">
            <a:tbl>
              <a:tblPr/>
              <a:tblGrid>
                <a:gridCol w="180340"/>
                <a:gridCol w="7381240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>
                              <a:alpha val="100000"/>
                            </a:srgbClr>
                          </a:solidFill>
                          <a:latin typeface="Monaco"/>
                          <a:cs typeface="Monaco"/>
                        </a:rPr>
                        <a:t>df2flextable(head(mtcars))                                                       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914400" y="2286000"/>
          <a:ext cx="0" cy="0"/>
        </p:xfrm>
        <a:graphic>
          <a:graphicData uri="http://schemas.openxmlformats.org/drawingml/2006/table">
            <a:tbl>
              <a:tblPr/>
              <a:tblGrid>
                <a:gridCol w="578583"/>
                <a:gridCol w="507952"/>
                <a:gridCol w="649215"/>
                <a:gridCol w="649215"/>
                <a:gridCol w="524689"/>
                <a:gridCol w="507952"/>
                <a:gridCol w="579191"/>
                <a:gridCol w="507952"/>
                <a:gridCol w="507952"/>
                <a:gridCol w="555862"/>
                <a:gridCol w="555862"/>
              </a:tblGrid>
              <a:tr h="288555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5B7778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</a:t>
                      </a:r>
                    </a:p>
                  </a:txBody>
                  <a:tcPr anchor="ctr" marB="0" marT="0" marR="0" marL="0">
                    <a:lnL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EDBD3E">
                          <a:alpha val="10000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cardiomoon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2018-04-02T00:44:14Z</dcterms:modified>
  <cp:category/>
</cp:coreProperties>
</file>