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76" r:id="rId5"/>
    <p:sldId id="265" r:id="rId6"/>
    <p:sldId id="266" r:id="rId7"/>
    <p:sldId id="267" r:id="rId8"/>
    <p:sldId id="269" r:id="rId9"/>
    <p:sldId id="275" r:id="rId10"/>
    <p:sldId id="270" r:id="rId11"/>
    <p:sldId id="268" r:id="rId12"/>
    <p:sldId id="264" r:id="rId13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6FF"/>
    <a:srgbClr val="BB27A6"/>
    <a:srgbClr val="DF5703"/>
    <a:srgbClr val="993300"/>
    <a:srgbClr val="00B400"/>
    <a:srgbClr val="006000"/>
    <a:srgbClr val="00A200"/>
    <a:srgbClr val="003600"/>
    <a:srgbClr val="626262"/>
    <a:srgbClr val="002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50" autoAdjust="0"/>
    <p:restoredTop sz="94500" autoAdjust="0"/>
  </p:normalViewPr>
  <p:slideViewPr>
    <p:cSldViewPr snapToObjects="1">
      <p:cViewPr>
        <p:scale>
          <a:sx n="75" d="100"/>
          <a:sy n="75" d="100"/>
        </p:scale>
        <p:origin x="-13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10/06/2010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11 Juin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1623536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</a:t>
            </a:r>
            <a:r>
              <a:rPr lang="fr-CH" sz="1400" b="1" u="none" dirty="0" smtClean="0">
                <a:latin typeface="Trebuchet MS" pitchFamily="34" charset="0"/>
              </a:rPr>
              <a:t>-Dominique Putallaz</a:t>
            </a:r>
          </a:p>
          <a:p>
            <a:pPr algn="ctr"/>
            <a:r>
              <a:rPr lang="fr-CH" sz="1400" b="1" u="none" dirty="0" err="1" smtClean="0">
                <a:latin typeface="Trebuchet MS" pitchFamily="34" charset="0"/>
              </a:rPr>
              <a:t>Lazhar</a:t>
            </a:r>
            <a:r>
              <a:rPr lang="fr-CH" sz="1400" b="1" u="none" dirty="0" smtClean="0">
                <a:latin typeface="Trebuchet MS" pitchFamily="34" charset="0"/>
              </a:rPr>
              <a:t> </a:t>
            </a:r>
            <a:r>
              <a:rPr lang="fr-CH" sz="1400" b="1" u="none" dirty="0" err="1" smtClean="0">
                <a:latin typeface="Trebuchet MS" pitchFamily="34" charset="0"/>
              </a:rPr>
              <a:t>Farjallah</a:t>
            </a:r>
            <a:endParaRPr lang="fr-CH" sz="1400" b="1" u="none" dirty="0" smtClean="0">
              <a:latin typeface="Trebuchet MS" pitchFamily="34" charset="0"/>
            </a:endParaRP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Romain Poulain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</a:t>
            </a:r>
            <a:r>
              <a:rPr lang="fr-CH" sz="1400" b="1" u="none" dirty="0" smtClean="0">
                <a:latin typeface="Trebuchet MS" pitchFamily="34" charset="0"/>
              </a:rPr>
              <a:t>Campo</a:t>
            </a:r>
            <a:endParaRPr lang="fr-CH" sz="1400" b="1" u="none" dirty="0" smtClean="0">
              <a:latin typeface="Trebuchet MS" pitchFamily="34" charset="0"/>
            </a:endParaRPr>
          </a:p>
        </p:txBody>
      </p:sp>
      <p:pic>
        <p:nvPicPr>
          <p:cNvPr id="27" name="Image 26" descr="logo_heig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  <p:pic>
        <p:nvPicPr>
          <p:cNvPr id="12" name="Image 11" descr="menuPrincipal.png"/>
          <p:cNvPicPr>
            <a:picLocks noChangeAspect="1"/>
          </p:cNvPicPr>
          <p:nvPr/>
        </p:nvPicPr>
        <p:blipFill>
          <a:blip r:embed="rId5" cstate="print"/>
          <a:srcRect l="5277" t="11176" r="6688" b="54792"/>
          <a:stretch>
            <a:fillRect/>
          </a:stretch>
        </p:blipFill>
        <p:spPr>
          <a:xfrm>
            <a:off x="611566" y="2628628"/>
            <a:ext cx="8049890" cy="23339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47674" y="1492785"/>
            <a:ext cx="7598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err="1" smtClean="0"/>
              <a:t>Lazhar</a:t>
            </a:r>
            <a:endParaRPr lang="fr-CH" u="none" dirty="0" smtClean="0"/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pic>
        <p:nvPicPr>
          <p:cNvPr id="15" name="Picture 3" descr="C:\Documents and Settings\Administrateur\Bureau\images\14.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03350"/>
            <a:ext cx="5811702" cy="456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 dirty="0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639863"/>
            <a:ext cx="4953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Règles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Plan d’itération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Architecture</a:t>
            </a:r>
            <a:endParaRPr lang="fr-FR" u="none" dirty="0" smtClean="0"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Serveur d’enregistrement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Client / Serveur</a:t>
            </a:r>
            <a:endParaRPr lang="fr-FR" u="none" dirty="0" smtClean="0"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Démonstration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  <a:endParaRPr lang="fr-FR" u="none" dirty="0" smtClean="0"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05939"/>
            <a:ext cx="1898676" cy="1898676"/>
          </a:xfrm>
          <a:prstGeom prst="rect">
            <a:avLst/>
          </a:prstGeom>
          <a:noFill/>
        </p:spPr>
      </p:pic>
      <p:sp>
        <p:nvSpPr>
          <p:cNvPr id="16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0" y="1578990"/>
            <a:ext cx="40735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Pierre </a:t>
            </a:r>
            <a:r>
              <a:rPr lang="es-ES" u="none" dirty="0" smtClean="0"/>
              <a:t>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Lazhar</a:t>
            </a:r>
            <a:r>
              <a:rPr lang="es-ES" u="none" dirty="0" smtClean="0"/>
              <a:t> </a:t>
            </a:r>
            <a:r>
              <a:rPr lang="es-ES" u="none" dirty="0" err="1" smtClean="0"/>
              <a:t>Farjallah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Romain</a:t>
            </a:r>
            <a:r>
              <a:rPr lang="es-ES" u="none" dirty="0" smtClean="0"/>
              <a:t> </a:t>
            </a:r>
            <a:r>
              <a:rPr lang="es-ES" u="none" dirty="0" err="1" smtClean="0"/>
              <a:t>Poulain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</a:t>
            </a:r>
            <a:r>
              <a:rPr lang="es-ES" u="none" dirty="0" smtClean="0"/>
              <a:t>Campo </a:t>
            </a:r>
            <a:r>
              <a:rPr lang="es-ES" u="none" dirty="0" smtClean="0"/>
              <a:t>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58856" y="4086234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70378" y="3976695"/>
            <a:ext cx="43656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Intégration</a:t>
            </a:r>
            <a:r>
              <a:rPr lang="es-ES" u="none" dirty="0" smtClean="0"/>
              <a:t> </a:t>
            </a:r>
            <a:r>
              <a:rPr lang="es-ES" u="none" dirty="0" err="1" smtClean="0"/>
              <a:t>d’un</a:t>
            </a:r>
            <a:r>
              <a:rPr lang="es-ES" u="none" dirty="0" smtClean="0"/>
              <a:t> </a:t>
            </a:r>
            <a:r>
              <a:rPr lang="es-ES" u="none" dirty="0" err="1" smtClean="0"/>
              <a:t>mode</a:t>
            </a:r>
            <a:r>
              <a:rPr lang="es-ES" u="none" dirty="0" smtClean="0"/>
              <a:t> de </a:t>
            </a:r>
            <a:r>
              <a:rPr lang="es-ES" u="none" dirty="0" err="1" smtClean="0"/>
              <a:t>jeu</a:t>
            </a:r>
            <a:r>
              <a:rPr lang="es-ES" u="none" dirty="0" smtClean="0"/>
              <a:t> </a:t>
            </a:r>
            <a:r>
              <a:rPr lang="es-ES" u="none" dirty="0" err="1" smtClean="0"/>
              <a:t>réseau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Amélioration</a:t>
            </a:r>
            <a:r>
              <a:rPr lang="es-ES" u="none" dirty="0" smtClean="0"/>
              <a:t> du </a:t>
            </a:r>
            <a:r>
              <a:rPr lang="es-ES" u="none" dirty="0" err="1" smtClean="0"/>
              <a:t>jeu</a:t>
            </a:r>
            <a:endParaRPr lang="es-ES" u="none" dirty="0" smtClean="0"/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04" y="4014910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REPARTITION DES TACHES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3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PPZ – LFH – RPN</a:t>
            </a:r>
          </a:p>
        </p:txBody>
      </p:sp>
      <p:pic>
        <p:nvPicPr>
          <p:cNvPr id="16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896" y="318068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1647825" y="1931967"/>
          <a:ext cx="5848350" cy="3411855"/>
        </p:xfrm>
        <a:graphic>
          <a:graphicData uri="http://schemas.openxmlformats.org/drawingml/2006/table">
            <a:tbl>
              <a:tblPr/>
              <a:tblGrid>
                <a:gridCol w="2049145"/>
                <a:gridCol w="949325"/>
                <a:gridCol w="949960"/>
                <a:gridCol w="949960"/>
                <a:gridCol w="949960"/>
              </a:tblGrid>
              <a:tr h="340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Aurélien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Lazhar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Pierre-Do.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Romain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Moteur et architecture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(adaptation / extension)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Interfaces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(Conception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d’enregistrement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Client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Amélioration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(la version 2.0 doit apporter de nouveaux concepts)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Image 61" descr="araign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2875" cy="1428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REGLES DU JEU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47674" y="1492785"/>
            <a:ext cx="7598617" cy="135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smtClean="0"/>
              <a:t>Romain</a:t>
            </a:r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D’ITERATION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ARCHITECTURE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PPZ – LFH – RPN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38135" y="1931967"/>
            <a:ext cx="794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none" dirty="0" smtClean="0"/>
              <a:t>Aurélien</a:t>
            </a:r>
            <a:endParaRPr lang="fr-CH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SERVEUR D’ENREGITREMENT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PPZ – LFH – RPN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47674" y="1492785"/>
            <a:ext cx="7598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err="1" smtClean="0"/>
              <a:t>Lazhar</a:t>
            </a:r>
            <a:endParaRPr lang="fr-CH" u="none" dirty="0" smtClean="0"/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16647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CH" u="none" dirty="0" smtClean="0"/>
              <a:t>Pierre-Do</a:t>
            </a:r>
            <a:endParaRPr lang="fr-CH" sz="1400" i="1" u="none" dirty="0"/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282</Words>
  <Application>Microsoft Office PowerPoint</Application>
  <PresentationFormat>Affichage à l'écran (4:3)</PresentationFormat>
  <Paragraphs>117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Dark</cp:lastModifiedBy>
  <cp:revision>440</cp:revision>
  <cp:lastPrinted>1601-01-01T00:00:00Z</cp:lastPrinted>
  <dcterms:created xsi:type="dcterms:W3CDTF">1601-01-01T00:00:00Z</dcterms:created>
  <dcterms:modified xsi:type="dcterms:W3CDTF">2010-06-10T09:54:33Z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