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5" r:id="rId10"/>
    <p:sldId id="270" r:id="rId11"/>
    <p:sldId id="268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00" autoAdjust="0"/>
  </p:normalViewPr>
  <p:slideViewPr>
    <p:cSldViewPr snapToObjects="1">
      <p:cViewPr>
        <p:scale>
          <a:sx n="125" d="100"/>
          <a:sy n="125" d="100"/>
        </p:scale>
        <p:origin x="-252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10/06/2010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2" name="Image 11" descr="menuPrincipal.png"/>
          <p:cNvPicPr>
            <a:picLocks noChangeAspect="1"/>
          </p:cNvPicPr>
          <p:nvPr/>
        </p:nvPicPr>
        <p:blipFill>
          <a:blip r:embed="rId5" cstate="print"/>
          <a:srcRect l="5277" t="11176" r="6688" b="54792"/>
          <a:stretch>
            <a:fillRect/>
          </a:stretch>
        </p:blipFill>
        <p:spPr>
          <a:xfrm>
            <a:off x="611566" y="2628628"/>
            <a:ext cx="8049890" cy="23339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45232" y="1854116"/>
            <a:ext cx="7607188" cy="42124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37220" y="15567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Réseau local</a:t>
            </a:r>
            <a:endParaRPr lang="fr-CH" u="none" dirty="0"/>
          </a:p>
        </p:txBody>
      </p:sp>
      <p:grpSp>
        <p:nvGrpSpPr>
          <p:cNvPr id="35" name="Groupe 34"/>
          <p:cNvGrpSpPr/>
          <p:nvPr/>
        </p:nvGrpSpPr>
        <p:grpSpPr>
          <a:xfrm>
            <a:off x="6811888" y="3032956"/>
            <a:ext cx="2152600" cy="1282452"/>
            <a:chOff x="6228184" y="2096852"/>
            <a:chExt cx="2152600" cy="1282452"/>
          </a:xfrm>
        </p:grpSpPr>
        <p:pic>
          <p:nvPicPr>
            <p:cNvPr id="18" name="Picture 2" descr="C:\Documents and Settings\Lazhar.NB-FARJALLL\Local Settings\Temporary Internet Files\Content.IE5\QGQ2KYU0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2564904"/>
              <a:ext cx="814400" cy="814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ZoneTexte 18"/>
            <p:cNvSpPr txBox="1"/>
            <p:nvPr/>
          </p:nvSpPr>
          <p:spPr>
            <a:xfrm>
              <a:off x="6228184" y="2096852"/>
              <a:ext cx="21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none" dirty="0" smtClean="0"/>
                <a:t>Serveur d’enregistrement</a:t>
              </a:r>
              <a:endParaRPr lang="fr-CH" sz="1400" u="none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1007604" y="2142148"/>
            <a:ext cx="5221560" cy="3663116"/>
            <a:chOff x="1331640" y="2070140"/>
            <a:chExt cx="5221560" cy="366311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0102" y="2276872"/>
              <a:ext cx="340995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5676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0063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068" y="4076675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" name="Connecteur droit avec flèche 24"/>
            <p:cNvCxnSpPr>
              <a:stCxn id="2051" idx="0"/>
            </p:cNvCxnSpPr>
            <p:nvPr/>
          </p:nvCxnSpPr>
          <p:spPr bwMode="auto">
            <a:xfrm rot="5400000" flipH="1" flipV="1">
              <a:off x="2191155" y="3146332"/>
              <a:ext cx="856826" cy="1003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7" name="Connecteur droit avec flèche 26"/>
            <p:cNvCxnSpPr>
              <a:stCxn id="2052" idx="0"/>
            </p:cNvCxnSpPr>
            <p:nvPr/>
          </p:nvCxnSpPr>
          <p:spPr bwMode="auto">
            <a:xfrm rot="16200000" flipV="1">
              <a:off x="3422360" y="3497007"/>
              <a:ext cx="697370" cy="461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Connecteur droit avec flèche 28"/>
            <p:cNvCxnSpPr>
              <a:stCxn id="2053" idx="0"/>
            </p:cNvCxnSpPr>
            <p:nvPr/>
          </p:nvCxnSpPr>
          <p:spPr bwMode="auto">
            <a:xfrm rot="16200000" flipV="1">
              <a:off x="4335521" y="2766164"/>
              <a:ext cx="856827" cy="17641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3" name="Rectangle 32"/>
            <p:cNvSpPr/>
            <p:nvPr/>
          </p:nvSpPr>
          <p:spPr bwMode="auto">
            <a:xfrm>
              <a:off x="1331640" y="2070140"/>
              <a:ext cx="5221560" cy="36631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Connecteur droit avec flèche 36"/>
          <p:cNvCxnSpPr/>
          <p:nvPr/>
        </p:nvCxnSpPr>
        <p:spPr bwMode="auto">
          <a:xfrm>
            <a:off x="6228184" y="3861048"/>
            <a:ext cx="10081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 61" descr="araign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2875" cy="1428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4" y="1492785"/>
            <a:ext cx="7598617" cy="135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Romain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8135" y="1931967"/>
            <a:ext cx="794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Aurélien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 descr="C:\Documents and Settings\Lazhar.NB-FARJALLL\Local Settings\Temporary Internet Files\Content.IE5\QGQ2KYU0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584" y="159279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Connecteur droit avec flèche 18"/>
          <p:cNvCxnSpPr/>
          <p:nvPr/>
        </p:nvCxnSpPr>
        <p:spPr bwMode="auto">
          <a:xfrm rot="10800000">
            <a:off x="5328084" y="2359254"/>
            <a:ext cx="106141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Connecteur droit avec flèche 20"/>
          <p:cNvCxnSpPr/>
          <p:nvPr/>
        </p:nvCxnSpPr>
        <p:spPr bwMode="auto">
          <a:xfrm rot="16200000" flipH="1">
            <a:off x="4780915" y="3400104"/>
            <a:ext cx="2088231" cy="1569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27" name="Groupe 26"/>
          <p:cNvGrpSpPr/>
          <p:nvPr/>
        </p:nvGrpSpPr>
        <p:grpSpPr>
          <a:xfrm>
            <a:off x="6389500" y="1623073"/>
            <a:ext cx="2466976" cy="2368297"/>
            <a:chOff x="6044908" y="1492751"/>
            <a:chExt cx="2466976" cy="2368297"/>
          </a:xfrm>
        </p:grpSpPr>
        <p:pic>
          <p:nvPicPr>
            <p:cNvPr id="102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659" y="1920822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8814" y="1926393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87648" y="276085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Ellipse 23"/>
            <p:cNvSpPr/>
            <p:nvPr/>
          </p:nvSpPr>
          <p:spPr bwMode="auto">
            <a:xfrm>
              <a:off x="6044908" y="1492751"/>
              <a:ext cx="2466976" cy="236829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696340" y="4562637"/>
            <a:ext cx="1898266" cy="1822335"/>
            <a:chOff x="6301958" y="4813087"/>
            <a:chExt cx="1898266" cy="1822335"/>
          </a:xfrm>
        </p:grpSpPr>
        <p:pic>
          <p:nvPicPr>
            <p:cNvPr id="14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6869" y="5625244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1914" y="500746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Ellipse 29"/>
            <p:cNvSpPr/>
            <p:nvPr/>
          </p:nvSpPr>
          <p:spPr bwMode="auto">
            <a:xfrm>
              <a:off x="6301958" y="4813087"/>
              <a:ext cx="1898266" cy="1822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6587348" y="13047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Partie 1</a:t>
            </a:r>
            <a:endParaRPr lang="fr-CH" u="none" dirty="0"/>
          </a:p>
        </p:txBody>
      </p:sp>
      <p:sp>
        <p:nvSpPr>
          <p:cNvPr id="34" name="ZoneTexte 33"/>
          <p:cNvSpPr txBox="1"/>
          <p:nvPr/>
        </p:nvSpPr>
        <p:spPr>
          <a:xfrm>
            <a:off x="6623352" y="39690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…</a:t>
            </a:r>
          </a:p>
          <a:p>
            <a:pPr algn="ctr"/>
            <a:r>
              <a:rPr lang="fr-CH" u="none" dirty="0" smtClean="0"/>
              <a:t>Partie N</a:t>
            </a:r>
            <a:endParaRPr lang="fr-CH" u="none" dirty="0"/>
          </a:p>
        </p:txBody>
      </p:sp>
      <p:pic>
        <p:nvPicPr>
          <p:cNvPr id="35" name="Picture 3" descr="C:\Documents and Settings\Lazhar.NB-FARJALLL\Local Settings\Temporary Internet Files\Content.IE5\052DF60R\MC90023992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900" y="5393797"/>
            <a:ext cx="756230" cy="61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ZoneTexte 35"/>
          <p:cNvSpPr txBox="1"/>
          <p:nvPr/>
        </p:nvSpPr>
        <p:spPr>
          <a:xfrm>
            <a:off x="341899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Joueur X</a:t>
            </a:r>
            <a:endParaRPr lang="fr-CH" u="none" dirty="0"/>
          </a:p>
        </p:txBody>
      </p:sp>
      <p:cxnSp>
        <p:nvCxnSpPr>
          <p:cNvPr id="40" name="Connecteur droit avec flèche 39"/>
          <p:cNvCxnSpPr/>
          <p:nvPr/>
        </p:nvCxnSpPr>
        <p:spPr bwMode="auto">
          <a:xfrm rot="16200000" flipV="1">
            <a:off x="3710221" y="4225061"/>
            <a:ext cx="1435369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ZoneTexte 40"/>
          <p:cNvSpPr txBox="1"/>
          <p:nvPr/>
        </p:nvSpPr>
        <p:spPr>
          <a:xfrm>
            <a:off x="3671900" y="40677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???</a:t>
            </a:r>
            <a:endParaRPr lang="fr-CH" u="none" dirty="0"/>
          </a:p>
        </p:txBody>
      </p:sp>
      <p:sp>
        <p:nvSpPr>
          <p:cNvPr id="43" name="Ellipse 42"/>
          <p:cNvSpPr/>
          <p:nvPr/>
        </p:nvSpPr>
        <p:spPr bwMode="auto">
          <a:xfrm>
            <a:off x="7746225" y="5373216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 bwMode="auto">
          <a:xfrm>
            <a:off x="7776356" y="2936399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67544" y="1412776"/>
            <a:ext cx="3515786" cy="49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Transparent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Simple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Interactif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Portable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Léger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Evolutif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Mobile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Décentralisé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Visible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Commun</a:t>
            </a:r>
          </a:p>
        </p:txBody>
      </p:sp>
      <p:pic>
        <p:nvPicPr>
          <p:cNvPr id="32" name="Image 61" descr="araign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7755" y="2056374"/>
            <a:ext cx="110249" cy="1102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6647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CH" u="none" dirty="0" smtClean="0"/>
              <a:t>Pierre-Do</a:t>
            </a:r>
            <a:endParaRPr lang="fr-CH" sz="1400" i="1" u="none" dirty="0"/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312</Words>
  <Application>Microsoft Office PowerPoint</Application>
  <PresentationFormat>Affichage à l'écran (4:3)</PresentationFormat>
  <Paragraphs>132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Lazhar Farjallah</cp:lastModifiedBy>
  <cp:revision>478</cp:revision>
  <cp:lastPrinted>1601-01-01T00:00:00Z</cp:lastPrinted>
  <dcterms:created xsi:type="dcterms:W3CDTF">1601-01-01T00:00:00Z</dcterms:created>
  <dcterms:modified xsi:type="dcterms:W3CDTF">2010-06-10T20:12:19Z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