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75" d="100"/>
          <a:sy n="75" d="100"/>
        </p:scale>
        <p:origin x="-169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10/06/2010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18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ZoneTexte 18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" name="Connecteur droit avec flèche 24"/>
            <p:cNvCxnSpPr>
              <a:stCxn id="2051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7" name="Connecteur droit avec flèche 26"/>
            <p:cNvCxnSpPr>
              <a:stCxn id="2052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Connecteur droit avec flèche 28"/>
            <p:cNvCxnSpPr>
              <a:stCxn id="2053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3" name="Rectangle 32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Connecteur droit avec flèche 18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Connecteur droit avec flèche 20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27" name="Groupe 26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102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Ellipse 23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14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Ellipse 29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34" name="ZoneTexte 3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3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ZoneTexte 3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40" name="Connecteur droit avec flèche 39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ZoneTexte 40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43" name="Ellipse 42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</a:t>
            </a:r>
            <a:r>
              <a:rPr lang="fr-CH" sz="2800" u="none" dirty="0" smtClean="0"/>
              <a:t>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</a:t>
            </a:r>
            <a:r>
              <a:rPr lang="fr-CH" sz="2800" u="none" dirty="0" smtClean="0"/>
              <a:t> Commun</a:t>
            </a:r>
            <a:endParaRPr lang="fr-CH" sz="2800" u="non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312</Words>
  <Application>Microsoft Office PowerPoint</Application>
  <PresentationFormat>Affichage à l'écran (4:3)</PresentationFormat>
  <Paragraphs>132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Lazhar Farjallah</cp:lastModifiedBy>
  <cp:revision>477</cp:revision>
  <cp:lastPrinted>1601-01-01T00:00:00Z</cp:lastPrinted>
  <dcterms:created xsi:type="dcterms:W3CDTF">1601-01-01T00:00:00Z</dcterms:created>
  <dcterms:modified xsi:type="dcterms:W3CDTF">2010-06-10T20:08:54Z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