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3" r:id="rId4"/>
    <p:sldId id="265" r:id="rId5"/>
    <p:sldId id="266" r:id="rId6"/>
    <p:sldId id="267" r:id="rId7"/>
    <p:sldId id="269" r:id="rId8"/>
    <p:sldId id="270" r:id="rId9"/>
    <p:sldId id="272" r:id="rId10"/>
    <p:sldId id="271" r:id="rId11"/>
    <p:sldId id="268" r:id="rId12"/>
    <p:sldId id="264" r:id="rId13"/>
  </p:sldIdLst>
  <p:sldSz cx="9144000" cy="6858000" type="screen4x3"/>
  <p:notesSz cx="6797675" cy="987425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6262"/>
    <a:srgbClr val="002A00"/>
    <a:srgbClr val="003600"/>
    <a:srgbClr val="006000"/>
    <a:srgbClr val="00A200"/>
    <a:srgbClr val="00B400"/>
    <a:srgbClr val="00B800"/>
    <a:srgbClr val="2E0000"/>
    <a:srgbClr val="460000"/>
    <a:srgbClr val="00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43" autoAdjust="0"/>
    <p:restoredTop sz="94624" autoAdjust="0"/>
  </p:normalViewPr>
  <p:slideViewPr>
    <p:cSldViewPr>
      <p:cViewPr varScale="1">
        <p:scale>
          <a:sx n="108" d="100"/>
          <a:sy n="108" d="100"/>
        </p:scale>
        <p:origin x="-73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1A794-15E8-4C19-9429-90557F78B1C8}" type="datetimeFigureOut">
              <a:rPr lang="fr-FR" smtClean="0"/>
              <a:t>13/01/2010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4795F-8A88-462F-B7DA-E81DC07A4301}" type="slidenum">
              <a:rPr lang="fr-CH" smtClean="0"/>
              <a:t>‹N°›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795F-8A88-462F-B7DA-E81DC07A4301}" type="slidenum">
              <a:rPr lang="fr-CH" smtClean="0"/>
              <a:t>1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D82F67-3604-455A-AA94-463E3F4A9835}" type="datetime1">
              <a:rPr lang="fr-CH" smtClean="0"/>
              <a:t>13.01.2010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0EC7A-A461-442D-BC0B-7F1CFED3E42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B3CD59-5DD5-41C3-B883-761C206A7252}" type="datetime1">
              <a:rPr lang="fr-CH" smtClean="0"/>
              <a:t>13.01.2010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30AB3-1AE7-4CD7-9A88-D5F7B270189F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04A12F-0005-45B2-8940-F8EFEAD0E451}" type="datetime1">
              <a:rPr lang="fr-CH" smtClean="0"/>
              <a:t>13.01.2010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D1B01-ED8F-4730-9D24-0F2A5210C38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re. 2 contenus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29FBE9A-CF7D-433F-8346-C0E52BDADA61}" type="datetime1">
              <a:rPr lang="fr-CH" smtClean="0"/>
              <a:t>13.01.2010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355F375-7DFD-484A-B427-E78E26E1C2CE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683641-4180-4030-9871-18F1FE65C087}" type="datetime1">
              <a:rPr lang="fr-CH" smtClean="0"/>
              <a:t>13.01.2010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1C47DC9-EC34-4064-A444-5DA14B88EED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3EECC3-BAC3-4A29-8636-7743FF9A3806}" type="datetime1">
              <a:rPr lang="fr-CH" smtClean="0"/>
              <a:t>13.01.2010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0F5742-7484-4AFF-BE5C-C36DF30CE89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54968F-2762-4F3B-BC70-F7C39B89A9B8}" type="datetime1">
              <a:rPr lang="fr-CH" smtClean="0"/>
              <a:t>13.01.2010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C17DC-1DF3-48DE-9399-8DE86CBE2BF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FEB41-E5CB-4CD1-9B55-92701C8EBC84}" type="datetime1">
              <a:rPr lang="fr-CH" smtClean="0"/>
              <a:t>13.01.2010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9F43F-E887-4293-8C5D-9F5590E5192F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6C9831-039A-4F5C-8AD2-A3AB876185B4}" type="datetime1">
              <a:rPr lang="fr-CH" smtClean="0"/>
              <a:t>13.01.2010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BF761-CDB1-4AA6-8B80-3CCA68A022E1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FDC1B0-BD04-46D2-99EE-B853352D89B2}" type="datetime1">
              <a:rPr lang="fr-CH" smtClean="0"/>
              <a:t>13.01.2010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8BBA5-64FD-4ACD-9B2E-4D70868C8801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E68050-7145-4A91-894E-A242682B636F}" type="datetime1">
              <a:rPr lang="fr-CH" smtClean="0"/>
              <a:t>13.01.2010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38560-DF07-4C5F-80ED-8BC1E675EF2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01947D-F275-402E-B528-25DF2F067B3A}" type="datetime1">
              <a:rPr lang="fr-CH" smtClean="0"/>
              <a:t>13.01.2010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5B1F8-AFCE-4ACB-9D6B-D0D294BF700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628070-4574-4C78-8FCC-ABF8CA883542}" type="datetime1">
              <a:rPr lang="fr-CH" smtClean="0"/>
              <a:t>13.01.2010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5FE45-C45F-49A2-8226-BB81878A7B3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/>
            </a:lvl1pPr>
          </a:lstStyle>
          <a:p>
            <a:fld id="{0EBF62BA-94E3-4FC8-A8F1-27E713C8C858}" type="datetime1">
              <a:rPr lang="fr-CH" smtClean="0"/>
              <a:t>13.01.2010</a:t>
            </a:fld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u="none"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/>
            </a:lvl1pPr>
          </a:lstStyle>
          <a:p>
            <a:fld id="{14867288-DDA2-416F-85C0-FCB3690B2657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/>
  </p:transition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0" y="5334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b="1" u="none" dirty="0" smtClean="0">
                <a:latin typeface="Trebuchet MS" pitchFamily="34" charset="0"/>
              </a:rPr>
              <a:t>20 Janvier 2010</a:t>
            </a:r>
            <a:endParaRPr lang="fr-FR" sz="1400" b="1" u="none" dirty="0">
              <a:latin typeface="Trebuchet MS" pitchFamily="34" charset="0"/>
            </a:endParaRPr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62626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pic>
        <p:nvPicPr>
          <p:cNvPr id="5147" name="Picture 27" descr="C:\Documents and Settings\Administrateur\Bureau\towers.png"/>
          <p:cNvPicPr>
            <a:picLocks noChangeAspect="1" noChangeArrowheads="1"/>
          </p:cNvPicPr>
          <p:nvPr/>
        </p:nvPicPr>
        <p:blipFill>
          <a:blip r:embed="rId3" cstate="print"/>
          <a:srcRect l="6667" r="48000"/>
          <a:stretch>
            <a:fillRect/>
          </a:stretch>
        </p:blipFill>
        <p:spPr bwMode="auto">
          <a:xfrm>
            <a:off x="3352800" y="2819400"/>
            <a:ext cx="2590800" cy="2095500"/>
          </a:xfrm>
          <a:prstGeom prst="rect">
            <a:avLst/>
          </a:prstGeom>
          <a:ln>
            <a:noFill/>
          </a:ln>
          <a:effectLst>
            <a:outerShdw blurRad="241300" dist="203200" dir="17580000" sx="107000" sy="107000" algn="tl" rotWithShape="0">
              <a:srgbClr val="002A00">
                <a:alpha val="50980"/>
              </a:srgbClr>
            </a:outerShdw>
          </a:effectLst>
        </p:spPr>
      </p:pic>
      <p:sp>
        <p:nvSpPr>
          <p:cNvPr id="24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3048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4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ASD – </a:t>
            </a:r>
            <a:r>
              <a:rPr lang="fr-CH" sz="2400" b="1" u="non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Tower</a:t>
            </a:r>
            <a:r>
              <a:rPr lang="fr-CH" sz="24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 </a:t>
            </a:r>
            <a:r>
              <a:rPr lang="fr-CH" sz="2400" b="1" u="non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Defense</a:t>
            </a:r>
            <a:endParaRPr lang="fr-FR" sz="24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0" y="1623536"/>
            <a:ext cx="9144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b="1" u="none" dirty="0" smtClean="0">
                <a:latin typeface="Trebuchet MS" pitchFamily="34" charset="0"/>
              </a:rPr>
              <a:t>Aurélien Da Campo</a:t>
            </a:r>
          </a:p>
          <a:p>
            <a:pPr algn="ctr"/>
            <a:r>
              <a:rPr lang="fr-CH" sz="1400" b="1" u="none" dirty="0" smtClean="0">
                <a:latin typeface="Trebuchet MS" pitchFamily="34" charset="0"/>
              </a:rPr>
              <a:t>Pierre -Dominique Putallaz</a:t>
            </a:r>
          </a:p>
          <a:p>
            <a:pPr algn="ctr"/>
            <a:r>
              <a:rPr lang="fr-CH" sz="1400" b="1" u="none" dirty="0" smtClean="0">
                <a:latin typeface="Trebuchet MS" pitchFamily="34" charset="0"/>
              </a:rPr>
              <a:t>Lazhar Farjallah</a:t>
            </a:r>
            <a:endParaRPr lang="fr-FR" sz="1400" b="1" u="none" dirty="0">
              <a:latin typeface="Trebuchet MS" pitchFamily="34" charset="0"/>
            </a:endParaRPr>
          </a:p>
        </p:txBody>
      </p:sp>
      <p:pic>
        <p:nvPicPr>
          <p:cNvPr id="27" name="Image 26" descr="logo_heig.gi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700" y="5638800"/>
            <a:ext cx="1714500" cy="544714"/>
          </a:xfrm>
          <a:prstGeom prst="rect">
            <a:avLst/>
          </a:prstGeom>
        </p:spPr>
      </p:pic>
      <p:pic>
        <p:nvPicPr>
          <p:cNvPr id="28" name="Image 27" descr="logo_hes_so.jp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67600" y="5638800"/>
            <a:ext cx="1064834" cy="5429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AVENIR DU PROJET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30802" name="Rectangle 82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30803" name="Rectangle 8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32" name="Espace réservé du numéro de diapositive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5742-7484-4AFF-BE5C-C36DF30CE89D}" type="slidenum">
              <a:rPr lang="fr-FR" smtClean="0"/>
              <a:pPr/>
              <a:t>10</a:t>
            </a:fld>
            <a:r>
              <a:rPr lang="fr-FR" dirty="0" smtClean="0"/>
              <a:t>/11</a:t>
            </a:r>
            <a:endParaRPr lang="fr-FR" dirty="0"/>
          </a:p>
        </p:txBody>
      </p:sp>
      <p:sp>
        <p:nvSpPr>
          <p:cNvPr id="33" name="Espace réservé de la date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F234-1A08-43DF-9DF4-8219E399273A}" type="datetime1">
              <a:rPr lang="fr-CH" smtClean="0"/>
              <a:t>13.01.2010</a:t>
            </a:fld>
            <a:endParaRPr lang="fr-FR"/>
          </a:p>
        </p:txBody>
      </p:sp>
      <p:sp>
        <p:nvSpPr>
          <p:cNvPr id="34" name="Espace réservé du pied de page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ADO - PPZ - LFH</a:t>
            </a:r>
            <a:endParaRPr lang="fr-F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CONCLUSION</a:t>
            </a:r>
            <a:endParaRPr lang="fr-FR" sz="2000" b="1" u="none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7032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 u="none">
              <a:latin typeface="Trebuchet MS" pitchFamily="34" charset="0"/>
            </a:endParaRPr>
          </a:p>
        </p:txBody>
      </p:sp>
      <p:sp>
        <p:nvSpPr>
          <p:cNvPr id="27755" name="Rectangle 107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7756" name="Rectangle 10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5742-7484-4AFF-BE5C-C36DF30CE89D}" type="slidenum">
              <a:rPr lang="fr-FR" smtClean="0"/>
              <a:pPr/>
              <a:t>11</a:t>
            </a:fld>
            <a:r>
              <a:rPr lang="fr-FR" dirty="0" smtClean="0"/>
              <a:t>/11</a:t>
            </a:r>
            <a:endParaRPr lang="fr-FR" dirty="0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1E59-A73C-443E-9C03-DEC2A3D4E2AE}" type="datetime1">
              <a:rPr lang="fr-CH" smtClean="0"/>
              <a:t>13.01.2010</a:t>
            </a:fld>
            <a:endParaRPr lang="fr-FR"/>
          </a:p>
        </p:txBody>
      </p:sp>
      <p:sp>
        <p:nvSpPr>
          <p:cNvPr id="26" name="Espace réservé du pied de page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ADO - PPZ - LFH</a:t>
            </a:r>
            <a:endParaRPr lang="fr-F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QUESTIONS ?</a:t>
            </a:r>
            <a:endParaRPr lang="fr-FR" sz="2000" b="1" u="none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grpSp>
        <p:nvGrpSpPr>
          <p:cNvPr id="23581" name="Group 29"/>
          <p:cNvGrpSpPr>
            <a:grpSpLocks/>
          </p:cNvGrpSpPr>
          <p:nvPr/>
        </p:nvGrpSpPr>
        <p:grpSpPr bwMode="auto">
          <a:xfrm>
            <a:off x="228600" y="1508125"/>
            <a:ext cx="8153400" cy="4511675"/>
            <a:chOff x="144" y="950"/>
            <a:chExt cx="5136" cy="2842"/>
          </a:xfrm>
        </p:grpSpPr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 rot="2358459">
              <a:off x="4058" y="1211"/>
              <a:ext cx="2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sz="4000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000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960" y="1190"/>
              <a:ext cx="2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4400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400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4032" y="2726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 rot="-1945535">
              <a:off x="1536" y="2678"/>
              <a:ext cx="28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5400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5400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 rot="1177776">
              <a:off x="2784" y="1574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 rot="-1457590">
              <a:off x="4992" y="2486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7" name="Rectangle 15"/>
            <p:cNvSpPr>
              <a:spLocks noChangeArrowheads="1"/>
            </p:cNvSpPr>
            <p:nvPr/>
          </p:nvSpPr>
          <p:spPr bwMode="auto">
            <a:xfrm rot="598621">
              <a:off x="144" y="2774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8" name="Rectangle 16"/>
            <p:cNvSpPr>
              <a:spLocks noChangeArrowheads="1"/>
            </p:cNvSpPr>
            <p:nvPr/>
          </p:nvSpPr>
          <p:spPr bwMode="auto">
            <a:xfrm rot="-1945535">
              <a:off x="2112" y="950"/>
              <a:ext cx="28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5400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5400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9" name="Rectangle 17"/>
            <p:cNvSpPr>
              <a:spLocks noChangeArrowheads="1"/>
            </p:cNvSpPr>
            <p:nvPr/>
          </p:nvSpPr>
          <p:spPr bwMode="auto">
            <a:xfrm rot="-1643787">
              <a:off x="673" y="2059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0" name="Text Box 18"/>
            <p:cNvSpPr txBox="1">
              <a:spLocks noChangeArrowheads="1"/>
            </p:cNvSpPr>
            <p:nvPr/>
          </p:nvSpPr>
          <p:spPr bwMode="auto">
            <a:xfrm rot="-1253339">
              <a:off x="2928" y="2918"/>
              <a:ext cx="2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sz="4000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000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1" name="Rectangle 19"/>
            <p:cNvSpPr>
              <a:spLocks noChangeArrowheads="1"/>
            </p:cNvSpPr>
            <p:nvPr/>
          </p:nvSpPr>
          <p:spPr bwMode="auto">
            <a:xfrm rot="869342">
              <a:off x="5028" y="153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9" name="Rectangle 27"/>
            <p:cNvSpPr>
              <a:spLocks noChangeArrowheads="1"/>
            </p:cNvSpPr>
            <p:nvPr/>
          </p:nvSpPr>
          <p:spPr bwMode="auto">
            <a:xfrm rot="19956213">
              <a:off x="4626" y="3485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80" name="Rectangle 28"/>
            <p:cNvSpPr>
              <a:spLocks noChangeArrowheads="1"/>
            </p:cNvSpPr>
            <p:nvPr/>
          </p:nvSpPr>
          <p:spPr bwMode="auto">
            <a:xfrm>
              <a:off x="1056" y="3312"/>
              <a:ext cx="2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4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</p:grp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F375-7DFD-484A-B427-E78E26E1C2CE}" type="slidenum">
              <a:rPr lang="fr-FR" smtClean="0"/>
              <a:pPr/>
              <a:t>12</a:t>
            </a:fld>
            <a:r>
              <a:rPr lang="fr-FR" dirty="0" smtClean="0"/>
              <a:t>/11</a:t>
            </a:r>
            <a:endParaRPr lang="fr-FR" dirty="0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F8C9-A4FE-4DA3-9DF5-E9758EAF1C0F}" type="datetime1">
              <a:rPr lang="fr-CH" smtClean="0"/>
              <a:t>13.01.2010</a:t>
            </a:fld>
            <a:endParaRPr lang="fr-FR"/>
          </a:p>
        </p:txBody>
      </p:sp>
      <p:sp>
        <p:nvSpPr>
          <p:cNvPr id="27" name="Espace réservé du pied de page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ADO - PPZ - LFH</a:t>
            </a:r>
            <a:endParaRPr lang="fr-F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PLAN DE LA PRESENTATION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F375-7DFD-484A-B427-E78E26E1C2CE}" type="slidenum">
              <a:rPr lang="fr-FR" smtClean="0"/>
              <a:pPr/>
              <a:t>2</a:t>
            </a:fld>
            <a:r>
              <a:rPr lang="fr-FR" dirty="0" smtClean="0"/>
              <a:t>/11</a:t>
            </a:r>
            <a:endParaRPr lang="fr-FR" dirty="0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D27E8-796E-461E-A617-2F4F4AC24117}" type="datetime1">
              <a:rPr lang="fr-CH" smtClean="0"/>
              <a:t>13.01.2010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15" name="Text Box 49"/>
          <p:cNvSpPr txBox="1">
            <a:spLocks noChangeArrowheads="1"/>
          </p:cNvSpPr>
          <p:nvPr/>
        </p:nvSpPr>
        <p:spPr bwMode="auto">
          <a:xfrm>
            <a:off x="2133600" y="1806982"/>
            <a:ext cx="4953000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fr-CH" u="none" dirty="0" smtClean="0">
                <a:latin typeface="Trebuchet MS" pitchFamily="34" charset="0"/>
              </a:rPr>
              <a:t>Organisation du projet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Qu’est-ce qu’un </a:t>
            </a:r>
            <a:r>
              <a:rPr lang="fr-FR" u="none" dirty="0" err="1" smtClean="0">
                <a:latin typeface="Trebuchet MS" pitchFamily="34" charset="0"/>
              </a:rPr>
              <a:t>Tower</a:t>
            </a:r>
            <a:r>
              <a:rPr lang="fr-FR" u="none" dirty="0" smtClean="0">
                <a:latin typeface="Trebuchet MS" pitchFamily="34" charset="0"/>
              </a:rPr>
              <a:t> </a:t>
            </a:r>
            <a:r>
              <a:rPr lang="fr-FR" u="none" dirty="0" err="1" smtClean="0">
                <a:latin typeface="Trebuchet MS" pitchFamily="34" charset="0"/>
              </a:rPr>
              <a:t>Defense</a:t>
            </a:r>
            <a:r>
              <a:rPr lang="fr-FR" u="none" dirty="0" smtClean="0">
                <a:latin typeface="Trebuchet MS" pitchFamily="34" charset="0"/>
              </a:rPr>
              <a:t> 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Concepts algorithmiques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u="none" dirty="0" smtClean="0">
                <a:latin typeface="Trebuchet MS" pitchFamily="34" charset="0"/>
              </a:rPr>
              <a:t>Graphe et algorithme ACPC (</a:t>
            </a:r>
            <a:r>
              <a:rPr lang="fr-FR" u="none" dirty="0" err="1" smtClean="0">
                <a:latin typeface="Trebuchet MS" pitchFamily="34" charset="0"/>
              </a:rPr>
              <a:t>Dijkstra</a:t>
            </a:r>
            <a:r>
              <a:rPr lang="fr-FR" u="none" dirty="0" smtClean="0">
                <a:latin typeface="Trebuchet MS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AutoNum type="alphaLcPeriod"/>
            </a:pPr>
            <a:r>
              <a:rPr lang="fr-FR" u="none" dirty="0" smtClean="0">
                <a:latin typeface="Trebuchet MS" pitchFamily="34" charset="0"/>
              </a:rPr>
              <a:t>Maillage dynamique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Modèle MVC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Structure du code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Avenir du projet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Conclusion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ORGANISATION DU PROJET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F375-7DFD-484A-B427-E78E26E1C2CE}" type="slidenum">
              <a:rPr lang="fr-FR" smtClean="0"/>
              <a:pPr/>
              <a:t>3</a:t>
            </a:fld>
            <a:r>
              <a:rPr lang="fr-FR" dirty="0" smtClean="0"/>
              <a:t>/11</a:t>
            </a:r>
            <a:endParaRPr lang="fr-FR" dirty="0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D27E8-796E-461E-A617-2F4F4AC24117}" type="datetime1">
              <a:rPr lang="fr-CH" smtClean="0"/>
              <a:t>13.01.2010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2209800" y="1676400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fr-CH" u="none" dirty="0" smtClean="0"/>
              <a:t>Répartition des tâches</a:t>
            </a:r>
          </a:p>
          <a:p>
            <a:pPr marL="342900" indent="-342900"/>
            <a:endParaRPr lang="fr-CH" u="none" dirty="0"/>
          </a:p>
          <a:p>
            <a:pPr marL="342900" indent="-342900"/>
            <a:endParaRPr lang="fr-CH" u="none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QU’EST-CE QU’UN TOWER DEFENSE ?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5742-7484-4AFF-BE5C-C36DF30CE89D}" type="slidenum">
              <a:rPr lang="fr-FR" smtClean="0"/>
              <a:pPr/>
              <a:t>4</a:t>
            </a:fld>
            <a:r>
              <a:rPr lang="fr-FR" dirty="0" smtClean="0"/>
              <a:t>/11</a:t>
            </a:r>
            <a:endParaRPr lang="fr-FR" dirty="0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21400-70EF-4FB9-BD50-1366C864B184}" type="datetime1">
              <a:rPr lang="fr-CH" smtClean="0"/>
              <a:t>13.01.2010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ADO - PPZ - LFH</a:t>
            </a:r>
            <a:endParaRPr lang="fr-F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CONCEPTS ALGORITHMIQUES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5742-7484-4AFF-BE5C-C36DF30CE89D}" type="slidenum">
              <a:rPr lang="fr-FR" smtClean="0"/>
              <a:pPr/>
              <a:t>5</a:t>
            </a:fld>
            <a:r>
              <a:rPr lang="fr-FR" dirty="0" smtClean="0"/>
              <a:t>/11</a:t>
            </a:r>
            <a:endParaRPr lang="fr-FR" dirty="0"/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10F7-E815-401D-95A5-6717D625711B}" type="datetime1">
              <a:rPr lang="fr-CH" smtClean="0"/>
              <a:t>13.01.2010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2057400" y="228600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u="none" dirty="0"/>
              <a:t> </a:t>
            </a:r>
            <a:r>
              <a:rPr lang="fr-CH" u="none" dirty="0" smtClean="0"/>
              <a:t>Graphe et algorithme </a:t>
            </a:r>
            <a:r>
              <a:rPr lang="fr-CH" u="none" dirty="0" smtClean="0"/>
              <a:t>ACPC</a:t>
            </a:r>
            <a:r>
              <a:rPr lang="fr-CH" u="none" dirty="0" smtClean="0"/>
              <a:t> (</a:t>
            </a:r>
            <a:r>
              <a:rPr lang="fr-CH" u="none" dirty="0" err="1" smtClean="0"/>
              <a:t>Dijkstra</a:t>
            </a:r>
            <a:r>
              <a:rPr lang="fr-CH" u="none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CH" u="none" dirty="0"/>
              <a:t> </a:t>
            </a:r>
            <a:r>
              <a:rPr lang="fr-CH" u="none" dirty="0" smtClean="0"/>
              <a:t>Tri fusion</a:t>
            </a:r>
          </a:p>
          <a:p>
            <a:pPr>
              <a:buFont typeface="Arial" pitchFamily="34" charset="0"/>
              <a:buChar char="•"/>
            </a:pPr>
            <a:r>
              <a:rPr lang="fr-CH" u="none" dirty="0"/>
              <a:t> </a:t>
            </a:r>
            <a:r>
              <a:rPr lang="fr-CH" u="none" dirty="0" smtClean="0"/>
              <a:t>Génération de valeurs</a:t>
            </a:r>
            <a:endParaRPr lang="fr-CH" u="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922" name="Rectangle 298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924" name="Rectangle 300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4" name="Espace réservé du numéro de diapositive 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5742-7484-4AFF-BE5C-C36DF30CE89D}" type="slidenum">
              <a:rPr lang="fr-FR" smtClean="0"/>
              <a:pPr/>
              <a:t>6</a:t>
            </a:fld>
            <a:r>
              <a:rPr lang="fr-FR" dirty="0" smtClean="0"/>
              <a:t>/11</a:t>
            </a:r>
            <a:endParaRPr lang="fr-FR" dirty="0"/>
          </a:p>
        </p:txBody>
      </p:sp>
      <p:sp>
        <p:nvSpPr>
          <p:cNvPr id="85" name="Espace réservé de la date 8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CAE2-8D26-4FEA-92BD-591A5553A1EE}" type="datetime1">
              <a:rPr lang="fr-CH" smtClean="0"/>
              <a:t>13.01.2010</a:t>
            </a:fld>
            <a:endParaRPr lang="fr-FR"/>
          </a:p>
        </p:txBody>
      </p:sp>
      <p:sp>
        <p:nvSpPr>
          <p:cNvPr id="86" name="Espace réservé du pied de page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88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GRAPHE ET ALGORITHME ACPC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5742-7484-4AFF-BE5C-C36DF30CE89D}" type="slidenum">
              <a:rPr lang="fr-FR" smtClean="0"/>
              <a:pPr/>
              <a:t>7</a:t>
            </a:fld>
            <a:r>
              <a:rPr lang="fr-FR" dirty="0" smtClean="0"/>
              <a:t>/11</a:t>
            </a:r>
            <a:endParaRPr lang="fr-FR" dirty="0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F161-DDFB-4518-87CD-DB6F6072CA36}" type="datetime1">
              <a:rPr lang="fr-CH" smtClean="0"/>
              <a:t>13.01.2010</a:t>
            </a:fld>
            <a:endParaRPr lang="fr-FR"/>
          </a:p>
        </p:txBody>
      </p:sp>
      <p:sp>
        <p:nvSpPr>
          <p:cNvPr id="27" name="Espace réservé du pied de page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MAILLAGE DYNAMIQUE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7DC9-EC34-4064-A444-5DA14B88EED2}" type="slidenum">
              <a:rPr lang="fr-FR" smtClean="0"/>
              <a:pPr/>
              <a:t>8</a:t>
            </a:fld>
            <a:r>
              <a:rPr lang="fr-FR" dirty="0" smtClean="0"/>
              <a:t>/11</a:t>
            </a:r>
            <a:endParaRPr lang="fr-FR" dirty="0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94AF-8558-4D43-8C8C-7FA1E6073AB3}" type="datetime1">
              <a:rPr lang="fr-CH" smtClean="0"/>
              <a:t>13.01.2010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MODELE MVC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80" name="Text Box 64"/>
          <p:cNvSpPr txBox="1">
            <a:spLocks noChangeArrowheads="1"/>
          </p:cNvSpPr>
          <p:nvPr/>
        </p:nvSpPr>
        <p:spPr bwMode="auto">
          <a:xfrm>
            <a:off x="0" y="64008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u="none">
                <a:solidFill>
                  <a:schemeClr val="bg1"/>
                </a:solidFill>
              </a:rPr>
              <a:t>- 7 / 9 - </a:t>
            </a:r>
            <a:endParaRPr lang="fr-FR" sz="1400" u="none">
              <a:solidFill>
                <a:schemeClr val="bg1"/>
              </a:solidFill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STRUCTURE DU CODE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5742-7484-4AFF-BE5C-C36DF30CE89D}" type="slidenum">
              <a:rPr lang="fr-FR" smtClean="0"/>
              <a:pPr/>
              <a:t>9</a:t>
            </a:fld>
            <a:r>
              <a:rPr lang="fr-FR" dirty="0" smtClean="0"/>
              <a:t>/11</a:t>
            </a:r>
            <a:endParaRPr lang="fr-FR" dirty="0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75CD-44DC-4CD4-BA57-161A992B0A41}" type="datetime1">
              <a:rPr lang="fr-CH" smtClean="0"/>
              <a:t>13.01.2010</a:t>
            </a:fld>
            <a:endParaRPr lang="fr-FR"/>
          </a:p>
        </p:txBody>
      </p:sp>
      <p:sp>
        <p:nvSpPr>
          <p:cNvPr id="26" name="Espace réservé du pied de page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ADO - PPZ - LFH</a:t>
            </a:r>
            <a:endParaRPr lang="fr-F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1083</TotalTime>
  <Words>189</Words>
  <Application>Microsoft Office PowerPoint</Application>
  <PresentationFormat>Affichage à l'écran (4:3)</PresentationFormat>
  <Paragraphs>77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Times New Roman</vt:lpstr>
      <vt:lpstr>Wingdings 2</vt:lpstr>
      <vt:lpstr>Modèle par défaut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lazou</cp:lastModifiedBy>
  <cp:revision>330</cp:revision>
  <cp:lastPrinted>1601-01-01T00:00:00Z</cp:lastPrinted>
  <dcterms:created xsi:type="dcterms:W3CDTF">1601-01-01T00:00:00Z</dcterms:created>
  <dcterms:modified xsi:type="dcterms:W3CDTF">2010-01-13T16:28:42Z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