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75" d="100"/>
          <a:sy n="75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pic>
        <p:nvPicPr>
          <p:cNvPr id="15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</a:t>
            </a:r>
            <a:r>
              <a:rPr lang="fr-FR" u="none" dirty="0" smtClean="0"/>
              <a:t>1 semaine </a:t>
            </a:r>
            <a:r>
              <a:rPr lang="fr-FR" u="none" dirty="0" smtClean="0"/>
              <a:t>(32 </a:t>
            </a:r>
            <a:r>
              <a:rPr lang="fr-FR" u="none" dirty="0" smtClean="0"/>
              <a:t>heures</a:t>
            </a:r>
            <a:r>
              <a:rPr lang="fr-FR" u="none" dirty="0" smtClean="0"/>
              <a:t>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</a:t>
            </a:r>
            <a:r>
              <a:rPr lang="fr-FR" b="1" u="none" dirty="0" smtClean="0"/>
              <a:t>Architecture</a:t>
            </a:r>
          </a:p>
          <a:p>
            <a:r>
              <a:rPr lang="fr-FR" u="none" dirty="0" smtClean="0"/>
              <a:t>Durée </a:t>
            </a:r>
            <a:r>
              <a:rPr lang="fr-FR" u="none" dirty="0" smtClean="0"/>
              <a:t>: </a:t>
            </a:r>
            <a:r>
              <a:rPr lang="fr-FR" u="none" dirty="0" smtClean="0"/>
              <a:t>1 semaine (40 heures)</a:t>
            </a:r>
            <a:endParaRPr lang="fr-FR" u="none" dirty="0" smtClean="0"/>
          </a:p>
          <a:p>
            <a:endParaRPr lang="fr-FR" u="none" dirty="0" smtClean="0"/>
          </a:p>
          <a:p>
            <a:r>
              <a:rPr lang="fr-FR" b="1" u="none" dirty="0" smtClean="0"/>
              <a:t>Itération 3 </a:t>
            </a:r>
            <a:r>
              <a:rPr lang="fr-FR" b="1" u="none" dirty="0" smtClean="0"/>
              <a:t>– Intégration </a:t>
            </a:r>
            <a:r>
              <a:rPr lang="fr-FR" b="1" u="none" dirty="0" smtClean="0"/>
              <a:t>du serveur de jeu + Interface du Jeu en </a:t>
            </a:r>
            <a:r>
              <a:rPr lang="fr-FR" b="1" u="none" dirty="0" smtClean="0"/>
              <a:t>réseau</a:t>
            </a:r>
          </a:p>
          <a:p>
            <a:r>
              <a:rPr lang="fr-FR" u="none" dirty="0" smtClean="0"/>
              <a:t>Durée : 2 semaines (</a:t>
            </a:r>
            <a:r>
              <a:rPr lang="fr-FR" u="none" dirty="0" smtClean="0"/>
              <a:t>96</a:t>
            </a:r>
            <a:r>
              <a:rPr lang="fr-FR" u="none" dirty="0" smtClean="0"/>
              <a:t>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</a:t>
            </a:r>
            <a:r>
              <a:rPr lang="fr-FR" b="1" u="none" dirty="0" smtClean="0"/>
              <a:t>Solo</a:t>
            </a:r>
          </a:p>
          <a:p>
            <a:r>
              <a:rPr lang="fr-FR" u="none" dirty="0" smtClean="0"/>
              <a:t>Durée : 1 </a:t>
            </a:r>
            <a:r>
              <a:rPr lang="fr-FR" u="none" dirty="0" smtClean="0"/>
              <a:t>semaine </a:t>
            </a:r>
            <a:r>
              <a:rPr lang="fr-FR" u="none" dirty="0" smtClean="0"/>
              <a:t>(</a:t>
            </a:r>
            <a:r>
              <a:rPr lang="fr-FR" u="none" dirty="0" smtClean="0"/>
              <a:t>40 heures</a:t>
            </a:r>
            <a:r>
              <a:rPr lang="fr-FR" u="none" dirty="0" smtClean="0"/>
              <a:t>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</a:t>
            </a:r>
            <a:r>
              <a:rPr lang="fr-FR" b="1" u="none" dirty="0" smtClean="0"/>
              <a:t>)</a:t>
            </a:r>
          </a:p>
          <a:p>
            <a:r>
              <a:rPr lang="fr-FR" u="none" dirty="0" smtClean="0"/>
              <a:t>Durée : </a:t>
            </a:r>
            <a:r>
              <a:rPr lang="fr-FR" u="none" dirty="0" smtClean="0"/>
              <a:t>moins d’une </a:t>
            </a:r>
            <a:r>
              <a:rPr lang="fr-FR" u="none" dirty="0" smtClean="0"/>
              <a:t>semaine (</a:t>
            </a:r>
            <a:r>
              <a:rPr lang="fr-FR" u="none" dirty="0" smtClean="0"/>
              <a:t>24 heures</a:t>
            </a:r>
            <a:r>
              <a:rPr lang="fr-FR" u="none" dirty="0" smtClean="0"/>
              <a:t>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374</Words>
  <Application>Microsoft Office PowerPoint</Application>
  <PresentationFormat>Affichage à l'écran (4:3)</PresentationFormat>
  <Paragraphs>130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452</cp:revision>
  <cp:lastPrinted>1601-01-01T00:00:00Z</cp:lastPrinted>
  <dcterms:created xsi:type="dcterms:W3CDTF">1601-01-01T00:00:00Z</dcterms:created>
  <dcterms:modified xsi:type="dcterms:W3CDTF">2010-06-11T00:30:37Z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