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5" r:id="rId10"/>
    <p:sldId id="277" r:id="rId11"/>
    <p:sldId id="270" r:id="rId12"/>
    <p:sldId id="268" r:id="rId13"/>
    <p:sldId id="264" r:id="rId14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00" autoAdjust="0"/>
  </p:normalViewPr>
  <p:slideViewPr>
    <p:cSldViewPr snapToObjects="1">
      <p:cViewPr>
        <p:scale>
          <a:sx n="87" d="100"/>
          <a:sy n="87" d="100"/>
        </p:scale>
        <p:origin x="-14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11/06/2010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2" name="Image 11" descr="menuPrincipal.png"/>
          <p:cNvPicPr>
            <a:picLocks noChangeAspect="1"/>
          </p:cNvPicPr>
          <p:nvPr/>
        </p:nvPicPr>
        <p:blipFill>
          <a:blip r:embed="rId5" cstate="print"/>
          <a:srcRect l="5277" t="11176" r="6688" b="54792"/>
          <a:stretch>
            <a:fillRect/>
          </a:stretch>
        </p:blipFill>
        <p:spPr>
          <a:xfrm>
            <a:off x="611566" y="2628628"/>
            <a:ext cx="8049890" cy="23339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3"/>
          <p:cNvGrpSpPr/>
          <p:nvPr/>
        </p:nvGrpSpPr>
        <p:grpSpPr>
          <a:xfrm>
            <a:off x="1043608" y="1881052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36" name="Ellipse 35"/>
          <p:cNvSpPr/>
          <p:nvPr/>
        </p:nvSpPr>
        <p:spPr bwMode="auto">
          <a:xfrm>
            <a:off x="719572" y="1601238"/>
            <a:ext cx="1801180" cy="107167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lèche droite 42"/>
          <p:cNvSpPr/>
          <p:nvPr/>
        </p:nvSpPr>
        <p:spPr bwMode="auto">
          <a:xfrm>
            <a:off x="4901716" y="2843262"/>
            <a:ext cx="3630724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Flèche droite 45"/>
          <p:cNvSpPr/>
          <p:nvPr/>
        </p:nvSpPr>
        <p:spPr bwMode="auto">
          <a:xfrm rot="10800000">
            <a:off x="4901716" y="4453767"/>
            <a:ext cx="3630724" cy="13778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lèche droite 46"/>
          <p:cNvSpPr/>
          <p:nvPr/>
        </p:nvSpPr>
        <p:spPr bwMode="auto">
          <a:xfrm>
            <a:off x="4900854" y="3825044"/>
            <a:ext cx="3630724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760877" y="457183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u="none" dirty="0" smtClean="0"/>
              <a:t>Canal 1 </a:t>
            </a:r>
            <a:r>
              <a:rPr lang="fr-CH" u="none" dirty="0" smtClean="0"/>
              <a:t>: Communication</a:t>
            </a:r>
            <a:endParaRPr lang="fr-CH" u="none" dirty="0"/>
          </a:p>
        </p:txBody>
      </p:sp>
      <p:sp>
        <p:nvSpPr>
          <p:cNvPr id="51" name="Rectangle 50"/>
          <p:cNvSpPr/>
          <p:nvPr/>
        </p:nvSpPr>
        <p:spPr>
          <a:xfrm>
            <a:off x="1799692" y="3032956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u="none" dirty="0" smtClean="0"/>
              <a:t>Canal </a:t>
            </a:r>
            <a:r>
              <a:rPr lang="fr-CH" b="1" u="none" dirty="0" smtClean="0"/>
              <a:t>2 </a:t>
            </a:r>
            <a:r>
              <a:rPr lang="fr-CH" u="none" dirty="0" smtClean="0"/>
              <a:t>: </a:t>
            </a:r>
            <a:r>
              <a:rPr lang="fr-CH" u="none" dirty="0" smtClean="0"/>
              <a:t>Asynchrone</a:t>
            </a:r>
            <a:endParaRPr lang="fr-CH" u="none" dirty="0"/>
          </a:p>
        </p:txBody>
      </p:sp>
      <p:sp>
        <p:nvSpPr>
          <p:cNvPr id="52" name="Flèche à angle droit 51"/>
          <p:cNvSpPr/>
          <p:nvPr/>
        </p:nvSpPr>
        <p:spPr bwMode="auto">
          <a:xfrm rot="10800000" flipH="1">
            <a:off x="2771800" y="2070631"/>
            <a:ext cx="3248000" cy="530276"/>
          </a:xfrm>
          <a:prstGeom prst="bentUpArrow">
            <a:avLst>
              <a:gd name="adj1" fmla="val 10630"/>
              <a:gd name="adj2" fmla="val 16789"/>
              <a:gd name="adj3" fmla="val 29106"/>
            </a:avLst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Connecteur droit 53"/>
          <p:cNvCxnSpPr/>
          <p:nvPr/>
        </p:nvCxnSpPr>
        <p:spPr bwMode="auto">
          <a:xfrm>
            <a:off x="4716016" y="3717032"/>
            <a:ext cx="3970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47674" y="1492785"/>
            <a:ext cx="759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err="1" smtClean="0"/>
              <a:t>Lazhar</a:t>
            </a:r>
            <a:endParaRPr lang="fr-CH" u="none" dirty="0" smtClean="0"/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pic>
        <p:nvPicPr>
          <p:cNvPr id="15" name="Picture 3" descr="C:\Documents and Settings\Administrateur\Bureau\images\1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3350"/>
            <a:ext cx="5811702" cy="456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 61" descr="araign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2875" cy="1428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4" y="1492785"/>
            <a:ext cx="7598617" cy="135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Romain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8135" y="1931967"/>
            <a:ext cx="794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Aurélien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47674" y="1492785"/>
            <a:ext cx="759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err="1" smtClean="0"/>
              <a:t>Lazhar</a:t>
            </a:r>
            <a:endParaRPr lang="fr-CH" u="none" dirty="0" smtClean="0"/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6012160" y="1854609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7236296" y="17727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1738046" y="3951058"/>
            <a:ext cx="1080120" cy="104411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Modèle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u="none" dirty="0" smtClean="0"/>
              <a:t>(Jeu)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432012" y="1709080"/>
            <a:ext cx="1692188" cy="9361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Ecouteur</a:t>
            </a: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7236296" y="26451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7236296" y="3501008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7236296" y="436510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88124" y="1772784"/>
            <a:ext cx="216024" cy="34023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6048164" y="2754709"/>
            <a:ext cx="1116124" cy="530275"/>
            <a:chOff x="827584" y="2240868"/>
            <a:chExt cx="1116124" cy="530275"/>
          </a:xfrm>
        </p:grpSpPr>
        <p:sp>
          <p:nvSpPr>
            <p:cNvPr id="26" name="Flèche droite 25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lèche droite 26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6012160" y="3609020"/>
            <a:ext cx="1116124" cy="530275"/>
            <a:chOff x="827584" y="2240868"/>
            <a:chExt cx="1116124" cy="530275"/>
          </a:xfrm>
        </p:grpSpPr>
        <p:sp>
          <p:nvSpPr>
            <p:cNvPr id="29" name="Flèche droite 28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èche droite 29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012160" y="4473116"/>
            <a:ext cx="1116124" cy="530275"/>
            <a:chOff x="827584" y="2240868"/>
            <a:chExt cx="1116124" cy="530275"/>
          </a:xfrm>
        </p:grpSpPr>
        <p:sp>
          <p:nvSpPr>
            <p:cNvPr id="32" name="Flèche droite 3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Flèche droite 3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ectangle à coins arrondis 36"/>
          <p:cNvSpPr/>
          <p:nvPr/>
        </p:nvSpPr>
        <p:spPr bwMode="auto">
          <a:xfrm>
            <a:off x="2951820" y="3006625"/>
            <a:ext cx="1393794" cy="7739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Serveur</a:t>
            </a:r>
          </a:p>
        </p:txBody>
      </p:sp>
      <p:sp>
        <p:nvSpPr>
          <p:cNvPr id="38" name="Flèche vers le bas 37"/>
          <p:cNvSpPr/>
          <p:nvPr/>
        </p:nvSpPr>
        <p:spPr bwMode="auto">
          <a:xfrm>
            <a:off x="2123728" y="2754709"/>
            <a:ext cx="288032" cy="11062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lèche droite 38"/>
          <p:cNvSpPr/>
          <p:nvPr/>
        </p:nvSpPr>
        <p:spPr bwMode="auto">
          <a:xfrm>
            <a:off x="3239852" y="2060960"/>
            <a:ext cx="2268252" cy="2519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4463988" y="3104964"/>
            <a:ext cx="1116124" cy="530275"/>
            <a:chOff x="827584" y="2240868"/>
            <a:chExt cx="1116124" cy="530275"/>
          </a:xfrm>
        </p:grpSpPr>
        <p:sp>
          <p:nvSpPr>
            <p:cNvPr id="41" name="Flèche droite 40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Flèche droite 41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Flèche angle droit à deux pointes 43"/>
          <p:cNvSpPr/>
          <p:nvPr/>
        </p:nvSpPr>
        <p:spPr bwMode="auto">
          <a:xfrm>
            <a:off x="2951820" y="3860936"/>
            <a:ext cx="936104" cy="918030"/>
          </a:xfrm>
          <a:prstGeom prst="leftUpArrow">
            <a:avLst>
              <a:gd name="adj1" fmla="val 8658"/>
              <a:gd name="adj2" fmla="val 20097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893275" y="52652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u="none" dirty="0" smtClean="0"/>
              <a:t>Couche Réseau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314</Words>
  <Application>Microsoft Office PowerPoint</Application>
  <PresentationFormat>Affichage à l'écran (4:3)</PresentationFormat>
  <Paragraphs>132</Paragraphs>
  <Slides>13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Pierre-Do</cp:lastModifiedBy>
  <cp:revision>444</cp:revision>
  <cp:lastPrinted>1601-01-01T00:00:00Z</cp:lastPrinted>
  <dcterms:created xsi:type="dcterms:W3CDTF">1601-01-01T00:00:00Z</dcterms:created>
  <dcterms:modified xsi:type="dcterms:W3CDTF">2010-06-11T11:50:33Z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