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 varScale="1">
        <p:scale>
          <a:sx n="74" d="100"/>
          <a:sy n="74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393305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1" name="Image 10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2348880"/>
            <a:ext cx="1702007" cy="9361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9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25" name="Groupe 2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26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ZoneTexte 26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Connecteur droit avec flèche 32"/>
            <p:cNvCxnSpPr>
              <a:stCxn id="30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Connecteur droit avec flèche 33"/>
            <p:cNvCxnSpPr>
              <a:stCxn id="31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" name="Connecteur droit avec flèche 34"/>
            <p:cNvCxnSpPr>
              <a:stCxn id="32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1856" y="160335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none" dirty="0" smtClean="0"/>
              <a:t>Itération 1 – Serveur d’enregistrement + Interface graphique</a:t>
            </a:r>
          </a:p>
          <a:p>
            <a:r>
              <a:rPr lang="fr-FR" u="none" dirty="0" smtClean="0"/>
              <a:t>Durée : 1 semaine (32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2 – Serveur de Jeu + Architecture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3 – Intégration du serveur de jeu + Interface du Jeu en réseau</a:t>
            </a:r>
          </a:p>
          <a:p>
            <a:r>
              <a:rPr lang="fr-FR" u="none" dirty="0" smtClean="0"/>
              <a:t>Durée : 2 semaines (96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4 – Lifting de la GUI + Game Design +  Amélioration Mode Solo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5 – Serveur Web (facultatif)</a:t>
            </a:r>
          </a:p>
          <a:p>
            <a:r>
              <a:rPr lang="fr-FR" u="none" dirty="0" smtClean="0"/>
              <a:t>Durée : moins d’une semaine (24 heures)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712889"/>
            <a:ext cx="4591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7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5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51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Connecteur droit avec flèche 51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Connecteur droit avec flèche 52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4" name="Groupe 53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55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6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8" name="Ellipse 57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60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2" name="Ellipse 61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64" name="ZoneTexte 6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6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ZoneTexte 6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67" name="Connecteur droit avec flèche 66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69" name="Ellipse 68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Commun</a:t>
            </a:r>
          </a:p>
        </p:txBody>
      </p:sp>
      <p:pic>
        <p:nvPicPr>
          <p:cNvPr id="72" name="Image 61" descr="araign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755" y="2056374"/>
            <a:ext cx="110249" cy="1102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/12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200" y="16647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CH" u="none" dirty="0" smtClean="0"/>
              <a:t>Pierre-Do</a:t>
            </a:r>
            <a:endParaRPr lang="fr-CH" sz="1400" i="1" u="none" dirty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404</Words>
  <Application>Microsoft Office PowerPoint</Application>
  <PresentationFormat>Affichage à l'écran (4:3)</PresentationFormat>
  <Paragraphs>145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Dark</cp:lastModifiedBy>
  <cp:revision>459</cp:revision>
  <cp:lastPrinted>1601-01-01T00:00:00Z</cp:lastPrinted>
  <dcterms:created xsi:type="dcterms:W3CDTF">1601-01-01T00:00:00Z</dcterms:created>
  <dcterms:modified xsi:type="dcterms:W3CDTF">2010-06-11T11:27:52Z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