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3" r:id="rId4"/>
    <p:sldId id="265" r:id="rId5"/>
    <p:sldId id="266" r:id="rId6"/>
    <p:sldId id="267" r:id="rId7"/>
    <p:sldId id="269" r:id="rId8"/>
    <p:sldId id="275" r:id="rId9"/>
    <p:sldId id="270" r:id="rId10"/>
    <p:sldId id="272" r:id="rId11"/>
    <p:sldId id="268" r:id="rId12"/>
    <p:sldId id="274" r:id="rId13"/>
    <p:sldId id="264" r:id="rId14"/>
  </p:sldIdLst>
  <p:sldSz cx="9144000" cy="6858000" type="screen4x3"/>
  <p:notesSz cx="6797675" cy="987425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000"/>
    <a:srgbClr val="00A200"/>
    <a:srgbClr val="003600"/>
    <a:srgbClr val="626262"/>
    <a:srgbClr val="002A00"/>
    <a:srgbClr val="00B400"/>
    <a:srgbClr val="00B800"/>
    <a:srgbClr val="2E0000"/>
    <a:srgbClr val="460000"/>
    <a:srgbClr val="00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3" autoAdjust="0"/>
    <p:restoredTop sz="94624" autoAdjust="0"/>
  </p:normalViewPr>
  <p:slideViewPr>
    <p:cSldViewPr snapToObjects="1">
      <p:cViewPr>
        <p:scale>
          <a:sx n="80" d="100"/>
          <a:sy n="80" d="100"/>
        </p:scale>
        <p:origin x="-1650" y="-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9ECC2C-7749-4EFF-9017-2771A9E53934}" type="doc">
      <dgm:prSet loTypeId="urn:microsoft.com/office/officeart/2005/8/layout/hierarchy4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fr-CH"/>
        </a:p>
      </dgm:t>
    </dgm:pt>
    <dgm:pt modelId="{EC67C51C-2E21-4800-A04E-39504433E3CE}">
      <dgm:prSet phldrT="[Texte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CH" dirty="0" smtClean="0"/>
            <a:t>Liste des nœuds</a:t>
          </a:r>
          <a:endParaRPr lang="fr-CH" dirty="0"/>
        </a:p>
      </dgm:t>
    </dgm:pt>
    <dgm:pt modelId="{C1FB9566-B4E8-4DCE-AA97-C86B1060BCA8}" type="parTrans" cxnId="{89BC57FA-AE10-482F-927F-71A8D556A19E}">
      <dgm:prSet/>
      <dgm:spPr/>
      <dgm:t>
        <a:bodyPr/>
        <a:lstStyle/>
        <a:p>
          <a:endParaRPr lang="fr-CH"/>
        </a:p>
      </dgm:t>
    </dgm:pt>
    <dgm:pt modelId="{0FEF8533-E849-4364-84C8-3F62C15EBE3F}" type="sibTrans" cxnId="{89BC57FA-AE10-482F-927F-71A8D556A19E}">
      <dgm:prSet/>
      <dgm:spPr/>
      <dgm:t>
        <a:bodyPr/>
        <a:lstStyle/>
        <a:p>
          <a:endParaRPr lang="fr-CH"/>
        </a:p>
      </dgm:t>
    </dgm:pt>
    <dgm:pt modelId="{1472A273-CA92-469C-9505-C150B6F56774}">
      <dgm:prSet phldrT="[Texte]"/>
      <dgm:spPr/>
      <dgm:t>
        <a:bodyPr/>
        <a:lstStyle/>
        <a:p>
          <a:r>
            <a:rPr lang="fr-CH" dirty="0" smtClean="0"/>
            <a:t>Maillage</a:t>
          </a:r>
          <a:endParaRPr lang="fr-CH" dirty="0"/>
        </a:p>
      </dgm:t>
    </dgm:pt>
    <dgm:pt modelId="{17F06AE8-5589-4E05-8B1A-55E0A3EF5811}" type="parTrans" cxnId="{3F9F2067-1FE7-4E78-8B69-DB5540F4B3FE}">
      <dgm:prSet/>
      <dgm:spPr/>
      <dgm:t>
        <a:bodyPr/>
        <a:lstStyle/>
        <a:p>
          <a:endParaRPr lang="fr-CH"/>
        </a:p>
      </dgm:t>
    </dgm:pt>
    <dgm:pt modelId="{60AC5C1C-844A-4377-9E87-98CBB6779E2C}" type="sibTrans" cxnId="{3F9F2067-1FE7-4E78-8B69-DB5540F4B3FE}">
      <dgm:prSet/>
      <dgm:spPr/>
      <dgm:t>
        <a:bodyPr/>
        <a:lstStyle/>
        <a:p>
          <a:endParaRPr lang="fr-CH"/>
        </a:p>
      </dgm:t>
    </dgm:pt>
    <dgm:pt modelId="{90CADE53-B192-4AAE-BED5-36EB581619C5}">
      <dgm:prSet phldrT="[Texte]"/>
      <dgm:spPr/>
      <dgm:t>
        <a:bodyPr/>
        <a:lstStyle/>
        <a:p>
          <a:r>
            <a:rPr lang="fr-CH" dirty="0" err="1" smtClean="0"/>
            <a:t>Edge</a:t>
          </a:r>
          <a:endParaRPr lang="fr-CH" dirty="0"/>
        </a:p>
      </dgm:t>
    </dgm:pt>
    <dgm:pt modelId="{E92C8218-DE58-439F-8772-715BE18AE8AC}" type="parTrans" cxnId="{D3BCC33A-2D7B-4E24-BABF-7F60C591E7D9}">
      <dgm:prSet/>
      <dgm:spPr/>
      <dgm:t>
        <a:bodyPr/>
        <a:lstStyle/>
        <a:p>
          <a:endParaRPr lang="fr-CH"/>
        </a:p>
      </dgm:t>
    </dgm:pt>
    <dgm:pt modelId="{D2019058-02BE-48FF-AB07-272A3BA5C7DB}" type="sibTrans" cxnId="{D3BCC33A-2D7B-4E24-BABF-7F60C591E7D9}">
      <dgm:prSet/>
      <dgm:spPr/>
      <dgm:t>
        <a:bodyPr/>
        <a:lstStyle/>
        <a:p>
          <a:endParaRPr lang="fr-CH"/>
        </a:p>
      </dgm:t>
    </dgm:pt>
    <dgm:pt modelId="{124BD719-1FAB-4AF2-99EF-85E2B6A01D1F}">
      <dgm:prSet phldrT="[Texte]"/>
      <dgm:spPr/>
      <dgm:t>
        <a:bodyPr/>
        <a:lstStyle/>
        <a:p>
          <a:r>
            <a:rPr lang="fr-CH" dirty="0" smtClean="0"/>
            <a:t>Vertex</a:t>
          </a:r>
          <a:endParaRPr lang="fr-CH" dirty="0"/>
        </a:p>
      </dgm:t>
    </dgm:pt>
    <dgm:pt modelId="{80709401-ACB8-48D0-8A81-60AA27C59D14}" type="parTrans" cxnId="{7703D9C7-FD49-4123-85A9-5B14F944AD2A}">
      <dgm:prSet/>
      <dgm:spPr/>
      <dgm:t>
        <a:bodyPr/>
        <a:lstStyle/>
        <a:p>
          <a:endParaRPr lang="fr-CH"/>
        </a:p>
      </dgm:t>
    </dgm:pt>
    <dgm:pt modelId="{DAB5BDF0-7940-4913-A7DC-025BC823385F}" type="sibTrans" cxnId="{7703D9C7-FD49-4123-85A9-5B14F944AD2A}">
      <dgm:prSet/>
      <dgm:spPr/>
      <dgm:t>
        <a:bodyPr/>
        <a:lstStyle/>
        <a:p>
          <a:endParaRPr lang="fr-CH"/>
        </a:p>
      </dgm:t>
    </dgm:pt>
    <dgm:pt modelId="{4FB47F87-36CB-4205-AA60-DBA75FA52CEA}" type="pres">
      <dgm:prSet presAssocID="{039ECC2C-7749-4EFF-9017-2771A9E5393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A8147CC-483C-42DD-8065-9F64F5AA4446}" type="pres">
      <dgm:prSet presAssocID="{EC67C51C-2E21-4800-A04E-39504433E3CE}" presName="vertOne" presStyleCnt="0"/>
      <dgm:spPr/>
    </dgm:pt>
    <dgm:pt modelId="{470D3EA4-1484-4E8B-8647-42FEE815609D}" type="pres">
      <dgm:prSet presAssocID="{EC67C51C-2E21-4800-A04E-39504433E3CE}" presName="txOne" presStyleLbl="node0" presStyleIdx="0" presStyleCnt="1" custLinFactNeighborX="-2543" custLinFactNeighborY="-2925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7FA670C5-8011-46C5-83DA-AF76AE5A6102}" type="pres">
      <dgm:prSet presAssocID="{EC67C51C-2E21-4800-A04E-39504433E3CE}" presName="parTransOne" presStyleCnt="0"/>
      <dgm:spPr/>
    </dgm:pt>
    <dgm:pt modelId="{B03B3001-01A5-4275-A90C-E9636E4A7F1B}" type="pres">
      <dgm:prSet presAssocID="{EC67C51C-2E21-4800-A04E-39504433E3CE}" presName="horzOne" presStyleCnt="0"/>
      <dgm:spPr/>
    </dgm:pt>
    <dgm:pt modelId="{ED0C8D6F-D26E-4AA1-8B27-6496D13A423E}" type="pres">
      <dgm:prSet presAssocID="{1472A273-CA92-469C-9505-C150B6F56774}" presName="vertTwo" presStyleCnt="0"/>
      <dgm:spPr/>
    </dgm:pt>
    <dgm:pt modelId="{80215751-409B-4988-A436-B358FBA1052E}" type="pres">
      <dgm:prSet presAssocID="{1472A273-CA92-469C-9505-C150B6F56774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CABEB5F9-6739-4B4B-B713-9174A94E9659}" type="pres">
      <dgm:prSet presAssocID="{1472A273-CA92-469C-9505-C150B6F56774}" presName="parTransTwo" presStyleCnt="0"/>
      <dgm:spPr/>
    </dgm:pt>
    <dgm:pt modelId="{204F97C7-F4FB-49D2-8834-BB025D67A80B}" type="pres">
      <dgm:prSet presAssocID="{1472A273-CA92-469C-9505-C150B6F56774}" presName="horzTwo" presStyleCnt="0"/>
      <dgm:spPr/>
    </dgm:pt>
    <dgm:pt modelId="{5053ADB3-F456-46D1-8FE2-B042510B26CB}" type="pres">
      <dgm:prSet presAssocID="{90CADE53-B192-4AAE-BED5-36EB581619C5}" presName="vertThree" presStyleCnt="0"/>
      <dgm:spPr/>
    </dgm:pt>
    <dgm:pt modelId="{5AFE3CD8-342E-49ED-A2B7-C727E61913F6}" type="pres">
      <dgm:prSet presAssocID="{90CADE53-B192-4AAE-BED5-36EB581619C5}" presName="txThree" presStyleLbl="node3" presStyleIdx="0" presStyleCnt="2">
        <dgm:presLayoutVars>
          <dgm:chPref val="3"/>
        </dgm:presLayoutVars>
      </dgm:prSet>
      <dgm:spPr/>
    </dgm:pt>
    <dgm:pt modelId="{D1813550-2E07-4FF2-B4DE-9D9763C7C425}" type="pres">
      <dgm:prSet presAssocID="{90CADE53-B192-4AAE-BED5-36EB581619C5}" presName="horzThree" presStyleCnt="0"/>
      <dgm:spPr/>
    </dgm:pt>
    <dgm:pt modelId="{FD3EA967-3B1E-4B34-804A-FF57D600E68F}" type="pres">
      <dgm:prSet presAssocID="{D2019058-02BE-48FF-AB07-272A3BA5C7DB}" presName="sibSpaceThree" presStyleCnt="0"/>
      <dgm:spPr/>
    </dgm:pt>
    <dgm:pt modelId="{E616C2FF-9887-4994-A241-1372B596A861}" type="pres">
      <dgm:prSet presAssocID="{124BD719-1FAB-4AF2-99EF-85E2B6A01D1F}" presName="vertThree" presStyleCnt="0"/>
      <dgm:spPr/>
    </dgm:pt>
    <dgm:pt modelId="{23788942-B951-42C9-A181-D2D34262AF3B}" type="pres">
      <dgm:prSet presAssocID="{124BD719-1FAB-4AF2-99EF-85E2B6A01D1F}" presName="txThree" presStyleLbl="node3" presStyleIdx="1" presStyleCnt="2">
        <dgm:presLayoutVars>
          <dgm:chPref val="3"/>
        </dgm:presLayoutVars>
      </dgm:prSet>
      <dgm:spPr/>
    </dgm:pt>
    <dgm:pt modelId="{D101CE0E-0D31-43B7-AAF9-48C4A1D1B5C7}" type="pres">
      <dgm:prSet presAssocID="{124BD719-1FAB-4AF2-99EF-85E2B6A01D1F}" presName="horzThree" presStyleCnt="0"/>
      <dgm:spPr/>
    </dgm:pt>
  </dgm:ptLst>
  <dgm:cxnLst>
    <dgm:cxn modelId="{657F085E-9942-4A64-A86A-B1246726F41C}" type="presOf" srcId="{124BD719-1FAB-4AF2-99EF-85E2B6A01D1F}" destId="{23788942-B951-42C9-A181-D2D34262AF3B}" srcOrd="0" destOrd="0" presId="urn:microsoft.com/office/officeart/2005/8/layout/hierarchy4"/>
    <dgm:cxn modelId="{1C06BC75-856D-4D44-97D8-A8932F914CC7}" type="presOf" srcId="{90CADE53-B192-4AAE-BED5-36EB581619C5}" destId="{5AFE3CD8-342E-49ED-A2B7-C727E61913F6}" srcOrd="0" destOrd="0" presId="urn:microsoft.com/office/officeart/2005/8/layout/hierarchy4"/>
    <dgm:cxn modelId="{7703D9C7-FD49-4123-85A9-5B14F944AD2A}" srcId="{1472A273-CA92-469C-9505-C150B6F56774}" destId="{124BD719-1FAB-4AF2-99EF-85E2B6A01D1F}" srcOrd="1" destOrd="0" parTransId="{80709401-ACB8-48D0-8A81-60AA27C59D14}" sibTransId="{DAB5BDF0-7940-4913-A7DC-025BC823385F}"/>
    <dgm:cxn modelId="{89BC57FA-AE10-482F-927F-71A8D556A19E}" srcId="{039ECC2C-7749-4EFF-9017-2771A9E53934}" destId="{EC67C51C-2E21-4800-A04E-39504433E3CE}" srcOrd="0" destOrd="0" parTransId="{C1FB9566-B4E8-4DCE-AA97-C86B1060BCA8}" sibTransId="{0FEF8533-E849-4364-84C8-3F62C15EBE3F}"/>
    <dgm:cxn modelId="{3B962616-047D-4C68-8DFA-1B0C1FC1AB1A}" type="presOf" srcId="{039ECC2C-7749-4EFF-9017-2771A9E53934}" destId="{4FB47F87-36CB-4205-AA60-DBA75FA52CEA}" srcOrd="0" destOrd="0" presId="urn:microsoft.com/office/officeart/2005/8/layout/hierarchy4"/>
    <dgm:cxn modelId="{EB811B70-8E2D-44FE-92B9-8C27C1CDB080}" type="presOf" srcId="{1472A273-CA92-469C-9505-C150B6F56774}" destId="{80215751-409B-4988-A436-B358FBA1052E}" srcOrd="0" destOrd="0" presId="urn:microsoft.com/office/officeart/2005/8/layout/hierarchy4"/>
    <dgm:cxn modelId="{3F9F2067-1FE7-4E78-8B69-DB5540F4B3FE}" srcId="{EC67C51C-2E21-4800-A04E-39504433E3CE}" destId="{1472A273-CA92-469C-9505-C150B6F56774}" srcOrd="0" destOrd="0" parTransId="{17F06AE8-5589-4E05-8B1A-55E0A3EF5811}" sibTransId="{60AC5C1C-844A-4377-9E87-98CBB6779E2C}"/>
    <dgm:cxn modelId="{A90410F8-B3A1-4B16-B600-E6C6395327BE}" type="presOf" srcId="{EC67C51C-2E21-4800-A04E-39504433E3CE}" destId="{470D3EA4-1484-4E8B-8647-42FEE815609D}" srcOrd="0" destOrd="0" presId="urn:microsoft.com/office/officeart/2005/8/layout/hierarchy4"/>
    <dgm:cxn modelId="{D3BCC33A-2D7B-4E24-BABF-7F60C591E7D9}" srcId="{1472A273-CA92-469C-9505-C150B6F56774}" destId="{90CADE53-B192-4AAE-BED5-36EB581619C5}" srcOrd="0" destOrd="0" parTransId="{E92C8218-DE58-439F-8772-715BE18AE8AC}" sibTransId="{D2019058-02BE-48FF-AB07-272A3BA5C7DB}"/>
    <dgm:cxn modelId="{7B9DA742-F807-4C9A-8B8D-25B0B94CA8A1}" type="presParOf" srcId="{4FB47F87-36CB-4205-AA60-DBA75FA52CEA}" destId="{2A8147CC-483C-42DD-8065-9F64F5AA4446}" srcOrd="0" destOrd="0" presId="urn:microsoft.com/office/officeart/2005/8/layout/hierarchy4"/>
    <dgm:cxn modelId="{252A1B45-733F-41E1-9D3B-6B1D93CDEF06}" type="presParOf" srcId="{2A8147CC-483C-42DD-8065-9F64F5AA4446}" destId="{470D3EA4-1484-4E8B-8647-42FEE815609D}" srcOrd="0" destOrd="0" presId="urn:microsoft.com/office/officeart/2005/8/layout/hierarchy4"/>
    <dgm:cxn modelId="{BC766A5C-D6F6-4554-BB5C-4DFD814893E3}" type="presParOf" srcId="{2A8147CC-483C-42DD-8065-9F64F5AA4446}" destId="{7FA670C5-8011-46C5-83DA-AF76AE5A6102}" srcOrd="1" destOrd="0" presId="urn:microsoft.com/office/officeart/2005/8/layout/hierarchy4"/>
    <dgm:cxn modelId="{5929E379-25D9-437E-999F-B9A9E59805B7}" type="presParOf" srcId="{2A8147CC-483C-42DD-8065-9F64F5AA4446}" destId="{B03B3001-01A5-4275-A90C-E9636E4A7F1B}" srcOrd="2" destOrd="0" presId="urn:microsoft.com/office/officeart/2005/8/layout/hierarchy4"/>
    <dgm:cxn modelId="{2550481A-C500-40BF-ADC5-ECF4AFD2CEB6}" type="presParOf" srcId="{B03B3001-01A5-4275-A90C-E9636E4A7F1B}" destId="{ED0C8D6F-D26E-4AA1-8B27-6496D13A423E}" srcOrd="0" destOrd="0" presId="urn:microsoft.com/office/officeart/2005/8/layout/hierarchy4"/>
    <dgm:cxn modelId="{E4D0BB69-0E4F-47FD-9DC7-3A03A5403BAD}" type="presParOf" srcId="{ED0C8D6F-D26E-4AA1-8B27-6496D13A423E}" destId="{80215751-409B-4988-A436-B358FBA1052E}" srcOrd="0" destOrd="0" presId="urn:microsoft.com/office/officeart/2005/8/layout/hierarchy4"/>
    <dgm:cxn modelId="{68AF607F-C897-4A00-9DBF-F89750B1DE1D}" type="presParOf" srcId="{ED0C8D6F-D26E-4AA1-8B27-6496D13A423E}" destId="{CABEB5F9-6739-4B4B-B713-9174A94E9659}" srcOrd="1" destOrd="0" presId="urn:microsoft.com/office/officeart/2005/8/layout/hierarchy4"/>
    <dgm:cxn modelId="{64B701A2-6EFB-4737-AF0F-855608B46C59}" type="presParOf" srcId="{ED0C8D6F-D26E-4AA1-8B27-6496D13A423E}" destId="{204F97C7-F4FB-49D2-8834-BB025D67A80B}" srcOrd="2" destOrd="0" presId="urn:microsoft.com/office/officeart/2005/8/layout/hierarchy4"/>
    <dgm:cxn modelId="{482FAD00-3626-41D2-8477-2F4BC978CFAD}" type="presParOf" srcId="{204F97C7-F4FB-49D2-8834-BB025D67A80B}" destId="{5053ADB3-F456-46D1-8FE2-B042510B26CB}" srcOrd="0" destOrd="0" presId="urn:microsoft.com/office/officeart/2005/8/layout/hierarchy4"/>
    <dgm:cxn modelId="{60CCFCB7-A56A-499D-824D-8087CA4F4C7B}" type="presParOf" srcId="{5053ADB3-F456-46D1-8FE2-B042510B26CB}" destId="{5AFE3CD8-342E-49ED-A2B7-C727E61913F6}" srcOrd="0" destOrd="0" presId="urn:microsoft.com/office/officeart/2005/8/layout/hierarchy4"/>
    <dgm:cxn modelId="{61572745-0344-4181-ABFE-E989D81E83D6}" type="presParOf" srcId="{5053ADB3-F456-46D1-8FE2-B042510B26CB}" destId="{D1813550-2E07-4FF2-B4DE-9D9763C7C425}" srcOrd="1" destOrd="0" presId="urn:microsoft.com/office/officeart/2005/8/layout/hierarchy4"/>
    <dgm:cxn modelId="{B0876F49-E4B1-471A-A008-B6A0D61CA281}" type="presParOf" srcId="{204F97C7-F4FB-49D2-8834-BB025D67A80B}" destId="{FD3EA967-3B1E-4B34-804A-FF57D600E68F}" srcOrd="1" destOrd="0" presId="urn:microsoft.com/office/officeart/2005/8/layout/hierarchy4"/>
    <dgm:cxn modelId="{F35D8D1B-266F-4941-AB46-959A613A8A5F}" type="presParOf" srcId="{204F97C7-F4FB-49D2-8834-BB025D67A80B}" destId="{E616C2FF-9887-4994-A241-1372B596A861}" srcOrd="2" destOrd="0" presId="urn:microsoft.com/office/officeart/2005/8/layout/hierarchy4"/>
    <dgm:cxn modelId="{610A00AD-F4C5-48D3-979E-F631D6F2BF1A}" type="presParOf" srcId="{E616C2FF-9887-4994-A241-1372B596A861}" destId="{23788942-B951-42C9-A181-D2D34262AF3B}" srcOrd="0" destOrd="0" presId="urn:microsoft.com/office/officeart/2005/8/layout/hierarchy4"/>
    <dgm:cxn modelId="{942C27CD-74C7-4F72-AA35-BA89A67E146B}" type="presParOf" srcId="{E616C2FF-9887-4994-A241-1372B596A861}" destId="{D101CE0E-0D31-43B7-AAF9-48C4A1D1B5C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70D3EA4-1484-4E8B-8647-42FEE815609D}">
      <dsp:nvSpPr>
        <dsp:cNvPr id="0" name=""/>
        <dsp:cNvSpPr/>
      </dsp:nvSpPr>
      <dsp:spPr>
        <a:xfrm>
          <a:off x="0" y="0"/>
          <a:ext cx="6090296" cy="14793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5900" kern="1200" dirty="0" smtClean="0"/>
            <a:t>Liste des nœuds</a:t>
          </a:r>
          <a:endParaRPr lang="fr-CH" sz="5900" kern="1200" dirty="0"/>
        </a:p>
      </dsp:txBody>
      <dsp:txXfrm>
        <a:off x="0" y="0"/>
        <a:ext cx="6090296" cy="1479300"/>
      </dsp:txXfrm>
    </dsp:sp>
    <dsp:sp modelId="{80215751-409B-4988-A436-B358FBA1052E}">
      <dsp:nvSpPr>
        <dsp:cNvPr id="0" name=""/>
        <dsp:cNvSpPr/>
      </dsp:nvSpPr>
      <dsp:spPr>
        <a:xfrm>
          <a:off x="2851" y="1590817"/>
          <a:ext cx="6090296" cy="14793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5900" kern="1200" dirty="0" smtClean="0"/>
            <a:t>Maillage</a:t>
          </a:r>
          <a:endParaRPr lang="fr-CH" sz="5900" kern="1200" dirty="0"/>
        </a:p>
      </dsp:txBody>
      <dsp:txXfrm>
        <a:off x="2851" y="1590817"/>
        <a:ext cx="6090296" cy="1479300"/>
      </dsp:txXfrm>
    </dsp:sp>
    <dsp:sp modelId="{5AFE3CD8-342E-49ED-A2B7-C727E61913F6}">
      <dsp:nvSpPr>
        <dsp:cNvPr id="0" name=""/>
        <dsp:cNvSpPr/>
      </dsp:nvSpPr>
      <dsp:spPr>
        <a:xfrm>
          <a:off x="2851" y="3178465"/>
          <a:ext cx="2982515" cy="14793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5900" kern="1200" dirty="0" err="1" smtClean="0"/>
            <a:t>Edge</a:t>
          </a:r>
          <a:endParaRPr lang="fr-CH" sz="5900" kern="1200" dirty="0"/>
        </a:p>
      </dsp:txBody>
      <dsp:txXfrm>
        <a:off x="2851" y="3178465"/>
        <a:ext cx="2982515" cy="1479300"/>
      </dsp:txXfrm>
    </dsp:sp>
    <dsp:sp modelId="{23788942-B951-42C9-A181-D2D34262AF3B}">
      <dsp:nvSpPr>
        <dsp:cNvPr id="0" name=""/>
        <dsp:cNvSpPr/>
      </dsp:nvSpPr>
      <dsp:spPr>
        <a:xfrm>
          <a:off x="3110632" y="3178465"/>
          <a:ext cx="2982515" cy="14793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5900" kern="1200" dirty="0" smtClean="0"/>
            <a:t>Vertex</a:t>
          </a:r>
          <a:endParaRPr lang="fr-CH" sz="5900" kern="1200" dirty="0"/>
        </a:p>
      </dsp:txBody>
      <dsp:txXfrm>
        <a:off x="3110632" y="3178465"/>
        <a:ext cx="2982515" cy="14793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1A794-15E8-4C19-9429-90557F78B1C8}" type="datetimeFigureOut">
              <a:rPr lang="fr-FR" smtClean="0"/>
              <a:pPr/>
              <a:t>17/01/2010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4795F-8A88-462F-B7DA-E81DC07A4301}" type="slidenum">
              <a:rPr lang="fr-CH" smtClean="0"/>
              <a:pPr/>
              <a:t>‹N°›</a:t>
            </a:fld>
            <a:endParaRPr lang="fr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4795F-8A88-462F-B7DA-E81DC07A4301}" type="slidenum">
              <a:rPr lang="fr-CH" smtClean="0"/>
              <a:pPr/>
              <a:t>1</a:t>
            </a:fld>
            <a:endParaRPr lang="fr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4795F-8A88-462F-B7DA-E81DC07A4301}" type="slidenum">
              <a:rPr lang="fr-CH" smtClean="0"/>
              <a:pPr/>
              <a:t>8</a:t>
            </a:fld>
            <a:endParaRPr lang="fr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D82F67-3604-455A-AA94-463E3F4A9835}" type="datetime1">
              <a:rPr lang="fr-CH" smtClean="0"/>
              <a:pPr/>
              <a:t>17.01.2010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ADO - PPZ - LFH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10EC7A-A461-442D-BC0B-7F1CFED3E428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B3CD59-5DD5-41C3-B883-761C206A7252}" type="datetime1">
              <a:rPr lang="fr-CH" smtClean="0"/>
              <a:pPr/>
              <a:t>17.01.2010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ADO - PPZ - LFH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730AB3-1AE7-4CD7-9A88-D5F7B270189F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04A12F-0005-45B2-8940-F8EFEAD0E451}" type="datetime1">
              <a:rPr lang="fr-CH" smtClean="0"/>
              <a:pPr/>
              <a:t>17.01.2010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ADO - PPZ - LFH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BD1B01-ED8F-4730-9D24-0F2A5210C389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re. 2 contenus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3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29FBE9A-CF7D-433F-8346-C0E52BDADA61}" type="datetime1">
              <a:rPr lang="fr-CH" smtClean="0"/>
              <a:pPr/>
              <a:t>17.01.2010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ADO - PPZ - LFH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355F375-7DFD-484A-B427-E78E26E1C2CE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E683641-4180-4030-9871-18F1FE65C087}" type="datetime1">
              <a:rPr lang="fr-CH" smtClean="0"/>
              <a:pPr/>
              <a:t>17.01.2010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ADO - PPZ - LFH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1C47DC9-EC34-4064-A444-5DA14B88EED2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3EECC3-BAC3-4A29-8636-7743FF9A3806}" type="datetime1">
              <a:rPr lang="fr-CH" smtClean="0"/>
              <a:pPr/>
              <a:t>17.01.2010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ADO - PPZ - LFH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0F5742-7484-4AFF-BE5C-C36DF30CE89D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54968F-2762-4F3B-BC70-F7C39B89A9B8}" type="datetime1">
              <a:rPr lang="fr-CH" smtClean="0"/>
              <a:pPr/>
              <a:t>17.01.2010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ADO - PPZ - LFH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BC17DC-1DF3-48DE-9399-8DE86CBE2BF6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BFEB41-E5CB-4CD1-9B55-92701C8EBC84}" type="datetime1">
              <a:rPr lang="fr-CH" smtClean="0"/>
              <a:pPr/>
              <a:t>17.01.2010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ADO - PPZ - LFH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69F43F-E887-4293-8C5D-9F5590E5192F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6C9831-039A-4F5C-8AD2-A3AB876185B4}" type="datetime1">
              <a:rPr lang="fr-CH" smtClean="0"/>
              <a:pPr/>
              <a:t>17.01.2010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ADO - PPZ - LFH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9BF761-CDB1-4AA6-8B80-3CCA68A022E1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FDC1B0-BD04-46D2-99EE-B853352D89B2}" type="datetime1">
              <a:rPr lang="fr-CH" smtClean="0"/>
              <a:pPr/>
              <a:t>17.01.2010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ADO - PPZ - LFH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08BBA5-64FD-4ACD-9B2E-4D70868C8801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E68050-7145-4A91-894E-A242682B636F}" type="datetime1">
              <a:rPr lang="fr-CH" smtClean="0"/>
              <a:pPr/>
              <a:t>17.01.2010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ADO - PPZ - LFH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C38560-DF07-4C5F-80ED-8BC1E675EF2A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01947D-F275-402E-B528-25DF2F067B3A}" type="datetime1">
              <a:rPr lang="fr-CH" smtClean="0"/>
              <a:pPr/>
              <a:t>17.01.2010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ADO - PPZ - LFH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C5B1F8-AFCE-4ACB-9D6B-D0D294BF7008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628070-4574-4C78-8FCC-ABF8CA883542}" type="datetime1">
              <a:rPr lang="fr-CH" smtClean="0"/>
              <a:pPr/>
              <a:t>17.01.2010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ADO - PPZ - LFH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5FE45-C45F-49A2-8226-BB81878A7B37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u="none"/>
            </a:lvl1pPr>
          </a:lstStyle>
          <a:p>
            <a:fld id="{0EBF62BA-94E3-4FC8-A8F1-27E713C8C858}" type="datetime1">
              <a:rPr lang="fr-CH" smtClean="0"/>
              <a:pPr/>
              <a:t>17.01.2010</a:t>
            </a:fld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u="none"/>
            </a:lvl1pPr>
          </a:lstStyle>
          <a:p>
            <a:r>
              <a:rPr lang="fr-FR" smtClean="0"/>
              <a:t>ADO - PPZ - LFH</a:t>
            </a:r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u="none"/>
            </a:lvl1pPr>
          </a:lstStyle>
          <a:p>
            <a:fld id="{14867288-DDA2-416F-85C0-FCB3690B2657}" type="slidenum">
              <a:rPr lang="fr-FR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fade/>
  </p:transition>
  <p:hf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0" y="53340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1400" b="1" u="none" dirty="0" smtClean="0">
                <a:latin typeface="Trebuchet MS" pitchFamily="34" charset="0"/>
              </a:rPr>
              <a:t>20 Janvier 2010</a:t>
            </a:r>
            <a:endParaRPr lang="fr-FR" sz="1400" b="1" u="none" dirty="0">
              <a:latin typeface="Trebuchet MS" pitchFamily="34" charset="0"/>
            </a:endParaRPr>
          </a:p>
        </p:txBody>
      </p:sp>
      <p:sp>
        <p:nvSpPr>
          <p:cNvPr id="5145" name="Rectangle 25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62626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pic>
        <p:nvPicPr>
          <p:cNvPr id="5147" name="Picture 27" descr="C:\Documents and Settings\Administrateur\Bureau\towers.png"/>
          <p:cNvPicPr>
            <a:picLocks noChangeAspect="1" noChangeArrowheads="1"/>
          </p:cNvPicPr>
          <p:nvPr/>
        </p:nvPicPr>
        <p:blipFill>
          <a:blip r:embed="rId3" cstate="print"/>
          <a:srcRect l="6667" r="48000"/>
          <a:stretch>
            <a:fillRect/>
          </a:stretch>
        </p:blipFill>
        <p:spPr bwMode="auto">
          <a:xfrm>
            <a:off x="3122601" y="2727469"/>
            <a:ext cx="2898798" cy="2344616"/>
          </a:xfrm>
          <a:prstGeom prst="rect">
            <a:avLst/>
          </a:prstGeom>
          <a:ln>
            <a:noFill/>
          </a:ln>
          <a:effectLst>
            <a:outerShdw blurRad="241300" dist="203200" dir="17580000" sx="107000" sy="107000" algn="tl" rotWithShape="0">
              <a:srgbClr val="002A00">
                <a:alpha val="50980"/>
              </a:srgbClr>
            </a:outerShdw>
          </a:effectLst>
        </p:spPr>
      </p:pic>
      <p:sp>
        <p:nvSpPr>
          <p:cNvPr id="24" name="Rectangle 4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5" name="Rectangle 4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30480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4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ASD – </a:t>
            </a:r>
            <a:r>
              <a:rPr lang="fr-CH" sz="2400" b="1" u="none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Tower</a:t>
            </a:r>
            <a:r>
              <a:rPr lang="fr-CH" sz="24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 </a:t>
            </a:r>
            <a:r>
              <a:rPr lang="fr-CH" sz="2400" b="1" u="none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Defense</a:t>
            </a:r>
            <a:endParaRPr lang="fr-FR" sz="24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0" y="1623536"/>
            <a:ext cx="91440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1400" b="1" u="none" dirty="0" smtClean="0">
                <a:latin typeface="Trebuchet MS" pitchFamily="34" charset="0"/>
              </a:rPr>
              <a:t>Aurélien Da Campo</a:t>
            </a:r>
          </a:p>
          <a:p>
            <a:pPr algn="ctr"/>
            <a:r>
              <a:rPr lang="fr-CH" sz="1400" b="1" u="none" dirty="0" smtClean="0">
                <a:latin typeface="Trebuchet MS" pitchFamily="34" charset="0"/>
              </a:rPr>
              <a:t>Pierre -Dominique Putallaz</a:t>
            </a:r>
          </a:p>
          <a:p>
            <a:pPr algn="ctr"/>
            <a:r>
              <a:rPr lang="fr-CH" sz="1400" b="1" u="none" dirty="0" smtClean="0">
                <a:latin typeface="Trebuchet MS" pitchFamily="34" charset="0"/>
              </a:rPr>
              <a:t>Lazhar Farjallah</a:t>
            </a:r>
            <a:endParaRPr lang="fr-FR" sz="1400" b="1" u="none" dirty="0">
              <a:latin typeface="Trebuchet MS" pitchFamily="34" charset="0"/>
            </a:endParaRPr>
          </a:p>
        </p:txBody>
      </p:sp>
      <p:pic>
        <p:nvPicPr>
          <p:cNvPr id="27" name="Image 26" descr="logo_heig.gif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7700" y="5768813"/>
            <a:ext cx="1714500" cy="544714"/>
          </a:xfrm>
          <a:prstGeom prst="rect">
            <a:avLst/>
          </a:prstGeom>
        </p:spPr>
      </p:pic>
      <p:pic>
        <p:nvPicPr>
          <p:cNvPr id="28" name="Image 27" descr="logo_hes_so.jpg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67600" y="5768813"/>
            <a:ext cx="1064834" cy="54292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80" name="Text Box 64"/>
          <p:cNvSpPr txBox="1">
            <a:spLocks noChangeArrowheads="1"/>
          </p:cNvSpPr>
          <p:nvPr/>
        </p:nvSpPr>
        <p:spPr bwMode="auto">
          <a:xfrm>
            <a:off x="0" y="64008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1400" u="none">
                <a:solidFill>
                  <a:schemeClr val="bg1"/>
                </a:solidFill>
              </a:rPr>
              <a:t>- 7 / 9 - </a:t>
            </a:r>
            <a:endParaRPr lang="fr-FR" sz="1400" u="none">
              <a:solidFill>
                <a:schemeClr val="bg1"/>
              </a:solidFill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STRUCTURE DU CODE [AURELIEN]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10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/11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357275CD-44DC-4CD4-BA57-161A992B0A41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17.01.2010</a:t>
            </a:fld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Espace réservé du pied de page 25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CONCLUSION</a:t>
            </a:r>
            <a:endParaRPr lang="fr-FR" sz="2000" b="1" u="none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7032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fr-FR" u="none">
              <a:latin typeface="Trebuchet MS" pitchFamily="34" charset="0"/>
            </a:endParaRPr>
          </a:p>
        </p:txBody>
      </p:sp>
      <p:sp>
        <p:nvSpPr>
          <p:cNvPr id="27755" name="Rectangle 107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7756" name="Rectangle 10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/11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16201E59-A73C-443E-9C03-DEC2A3D4E2AE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17.01.2010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Espace réservé du pied de page 25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 Box 49"/>
          <p:cNvSpPr txBox="1">
            <a:spLocks noChangeArrowheads="1"/>
          </p:cNvSpPr>
          <p:nvPr/>
        </p:nvSpPr>
        <p:spPr bwMode="auto">
          <a:xfrm>
            <a:off x="3786196" y="1421631"/>
            <a:ext cx="2667000" cy="4445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Etat du projet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Objectifs atteints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Points positifs/négatifs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Avenir du projet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Futurs contributeurs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Remerciements</a:t>
            </a:r>
          </a:p>
        </p:txBody>
      </p:sp>
      <p:pic>
        <p:nvPicPr>
          <p:cNvPr id="1027" name="Picture 3" descr="C:\Documents and Settings\Administrateur\Bureau\images\gui_script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0196" y="1676399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 descr="C:\Documents and Settings\Administrateur\Bureau\images\Objectiv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2097" y="2427286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3" name="Picture 9" descr="C:\Documents and Settings\Administrateur\Bureau\images\negativ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13096" y="3302000"/>
            <a:ext cx="288000" cy="28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2" name="Picture 8" descr="C:\Documents and Settings\Administrateur\Bureau\images\positiv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35296" y="3200400"/>
            <a:ext cx="288000" cy="28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4" name="Picture 10" descr="C:\Documents and Settings\Administrateur\Bureau\images\jumelles-trouver-chercher-icone-6074-96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28916" y="3871912"/>
            <a:ext cx="504000" cy="50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5" name="Picture 11" descr="C:\Documents and Settings\Administrateur\Bureau\images\communautaires-aide-icone-8333-128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58300" y="4633929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6" name="Picture 12" descr="C:\Documents and Settings\Administrateur\Bureau\images\fleur-heureux-smiley-icone-7501-128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972097" y="5370569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DEMONSTRATION [AURELIEN]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7032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fr-FR" u="none">
              <a:latin typeface="Trebuchet MS" pitchFamily="34" charset="0"/>
            </a:endParaRPr>
          </a:p>
        </p:txBody>
      </p:sp>
      <p:sp>
        <p:nvSpPr>
          <p:cNvPr id="27755" name="Rectangle 107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7756" name="Rectangle 10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12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/11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16201E59-A73C-443E-9C03-DEC2A3D4E2AE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17.01.2010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Espace réservé du pied de page 25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1" name="Picture 3" descr="C:\Documents and Settings\Administrateur\Bureau\images\14.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7851" y="1603350"/>
            <a:ext cx="5811702" cy="45641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QUESTIONS ?</a:t>
            </a:r>
            <a:endParaRPr lang="fr-FR" sz="2000" b="1" u="none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grpSp>
        <p:nvGrpSpPr>
          <p:cNvPr id="23581" name="Group 29"/>
          <p:cNvGrpSpPr>
            <a:grpSpLocks/>
          </p:cNvGrpSpPr>
          <p:nvPr/>
        </p:nvGrpSpPr>
        <p:grpSpPr bwMode="auto">
          <a:xfrm>
            <a:off x="719138" y="1508125"/>
            <a:ext cx="7662863" cy="4511675"/>
            <a:chOff x="453" y="950"/>
            <a:chExt cx="4827" cy="2842"/>
          </a:xfrm>
        </p:grpSpPr>
        <p:sp>
          <p:nvSpPr>
            <p:cNvPr id="23559" name="Text Box 7"/>
            <p:cNvSpPr txBox="1">
              <a:spLocks noChangeArrowheads="1"/>
            </p:cNvSpPr>
            <p:nvPr/>
          </p:nvSpPr>
          <p:spPr bwMode="auto">
            <a:xfrm rot="2358459">
              <a:off x="4058" y="1211"/>
              <a:ext cx="25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sz="4000" b="1" u="none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4000" b="1" u="none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1" name="Rectangle 9"/>
            <p:cNvSpPr>
              <a:spLocks noChangeArrowheads="1"/>
            </p:cNvSpPr>
            <p:nvPr/>
          </p:nvSpPr>
          <p:spPr bwMode="auto">
            <a:xfrm>
              <a:off x="960" y="1190"/>
              <a:ext cx="28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4400" b="1" u="none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4400" b="1" u="none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3" name="Rectangle 11"/>
            <p:cNvSpPr>
              <a:spLocks noChangeArrowheads="1"/>
            </p:cNvSpPr>
            <p:nvPr/>
          </p:nvSpPr>
          <p:spPr bwMode="auto">
            <a:xfrm>
              <a:off x="4032" y="2726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b="1" u="none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b="1" u="none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4" name="Rectangle 12"/>
            <p:cNvSpPr>
              <a:spLocks noChangeArrowheads="1"/>
            </p:cNvSpPr>
            <p:nvPr/>
          </p:nvSpPr>
          <p:spPr bwMode="auto">
            <a:xfrm rot="19654465">
              <a:off x="1716" y="2336"/>
              <a:ext cx="28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54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54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5" name="Rectangle 13"/>
            <p:cNvSpPr>
              <a:spLocks noChangeArrowheads="1"/>
            </p:cNvSpPr>
            <p:nvPr/>
          </p:nvSpPr>
          <p:spPr bwMode="auto">
            <a:xfrm rot="1177776">
              <a:off x="2784" y="1574"/>
              <a:ext cx="288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80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80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6" name="Rectangle 14"/>
            <p:cNvSpPr>
              <a:spLocks noChangeArrowheads="1"/>
            </p:cNvSpPr>
            <p:nvPr/>
          </p:nvSpPr>
          <p:spPr bwMode="auto">
            <a:xfrm rot="-1457590">
              <a:off x="4992" y="2486"/>
              <a:ext cx="288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8000" b="1" u="none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8000" b="1" u="none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7" name="Rectangle 15"/>
            <p:cNvSpPr>
              <a:spLocks noChangeArrowheads="1"/>
            </p:cNvSpPr>
            <p:nvPr/>
          </p:nvSpPr>
          <p:spPr bwMode="auto">
            <a:xfrm rot="598621">
              <a:off x="453" y="2611"/>
              <a:ext cx="288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80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80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8" name="Rectangle 16"/>
            <p:cNvSpPr>
              <a:spLocks noChangeArrowheads="1"/>
            </p:cNvSpPr>
            <p:nvPr/>
          </p:nvSpPr>
          <p:spPr bwMode="auto">
            <a:xfrm rot="-1945535">
              <a:off x="2112" y="950"/>
              <a:ext cx="28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5400" b="1" u="none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5400" b="1" u="none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9" name="Rectangle 17"/>
            <p:cNvSpPr>
              <a:spLocks noChangeArrowheads="1"/>
            </p:cNvSpPr>
            <p:nvPr/>
          </p:nvSpPr>
          <p:spPr bwMode="auto">
            <a:xfrm rot="-1643787">
              <a:off x="673" y="2059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b="1" u="none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b="1" u="none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70" name="Text Box 18"/>
            <p:cNvSpPr txBox="1">
              <a:spLocks noChangeArrowheads="1"/>
            </p:cNvSpPr>
            <p:nvPr/>
          </p:nvSpPr>
          <p:spPr bwMode="auto">
            <a:xfrm rot="-1253339">
              <a:off x="2928" y="2918"/>
              <a:ext cx="25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sz="4000" b="1" u="none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4000" b="1" u="none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71" name="Rectangle 19"/>
            <p:cNvSpPr>
              <a:spLocks noChangeArrowheads="1"/>
            </p:cNvSpPr>
            <p:nvPr/>
          </p:nvSpPr>
          <p:spPr bwMode="auto">
            <a:xfrm rot="869342">
              <a:off x="5028" y="1531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b="1" u="none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b="1" u="none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79" name="Rectangle 27"/>
            <p:cNvSpPr>
              <a:spLocks noChangeArrowheads="1"/>
            </p:cNvSpPr>
            <p:nvPr/>
          </p:nvSpPr>
          <p:spPr bwMode="auto">
            <a:xfrm rot="19956213">
              <a:off x="4626" y="3485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80" name="Rectangle 28"/>
            <p:cNvSpPr>
              <a:spLocks noChangeArrowheads="1"/>
            </p:cNvSpPr>
            <p:nvPr/>
          </p:nvSpPr>
          <p:spPr bwMode="auto">
            <a:xfrm>
              <a:off x="1056" y="3312"/>
              <a:ext cx="28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44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44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</p:grpSp>
      <p:sp>
        <p:nvSpPr>
          <p:cNvPr id="25" name="Espace réservé du numéro de diapositive 24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D355F375-7DFD-484A-B427-E78E26E1C2CE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13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/11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89B5F8C9-A4FE-4DA3-9DF5-E9758EAF1C0F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17.01.2010</a:t>
            </a:fld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Espace réservé du pied de page 26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6" name="Rectangle 4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6179" name="Text Box 3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PLAN DE LA PRESENTATION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6187" name="Rectangle 4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6210" name="Rectangle 66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D355F375-7DFD-484A-B427-E78E26E1C2CE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2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/11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A9D27E8-796E-461E-A617-2F4F4AC24117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17.01.2010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 Box 49"/>
          <p:cNvSpPr txBox="1">
            <a:spLocks noChangeArrowheads="1"/>
          </p:cNvSpPr>
          <p:nvPr/>
        </p:nvSpPr>
        <p:spPr bwMode="auto">
          <a:xfrm>
            <a:off x="1189059" y="1457298"/>
            <a:ext cx="4953000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fr-CH" u="none" dirty="0" smtClean="0">
                <a:latin typeface="Trebuchet MS" pitchFamily="34" charset="0"/>
              </a:rPr>
              <a:t>Organisation du projet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Qu’est-ce qu’un </a:t>
            </a:r>
            <a:r>
              <a:rPr lang="fr-FR" u="none" dirty="0" err="1" smtClean="0">
                <a:latin typeface="Trebuchet MS" pitchFamily="34" charset="0"/>
              </a:rPr>
              <a:t>Tower</a:t>
            </a:r>
            <a:r>
              <a:rPr lang="fr-FR" u="none" dirty="0" smtClean="0">
                <a:latin typeface="Trebuchet MS" pitchFamily="34" charset="0"/>
              </a:rPr>
              <a:t> </a:t>
            </a:r>
            <a:r>
              <a:rPr lang="fr-FR" u="none" dirty="0" err="1" smtClean="0">
                <a:latin typeface="Trebuchet MS" pitchFamily="34" charset="0"/>
              </a:rPr>
              <a:t>Defense</a:t>
            </a:r>
            <a:r>
              <a:rPr lang="fr-FR" u="none" dirty="0" smtClean="0">
                <a:latin typeface="Trebuchet MS" pitchFamily="34" charset="0"/>
              </a:rPr>
              <a:t> 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Concepts algorithmiques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u="none" dirty="0" smtClean="0">
                <a:latin typeface="Trebuchet MS" pitchFamily="34" charset="0"/>
              </a:rPr>
              <a:t>Graphe et algorithme ACPC (</a:t>
            </a:r>
            <a:r>
              <a:rPr lang="fr-FR" u="none" dirty="0" err="1" smtClean="0">
                <a:latin typeface="Trebuchet MS" pitchFamily="34" charset="0"/>
              </a:rPr>
              <a:t>Dijkstra</a:t>
            </a:r>
            <a:r>
              <a:rPr lang="fr-FR" u="none" dirty="0" smtClean="0">
                <a:latin typeface="Trebuchet MS" pitchFamily="34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AutoNum type="alphaLcPeriod"/>
            </a:pPr>
            <a:r>
              <a:rPr lang="fr-FR" u="none" dirty="0" smtClean="0">
                <a:latin typeface="Trebuchet MS" pitchFamily="34" charset="0"/>
              </a:rPr>
              <a:t>Maillage dynamique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Modèle MVC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Structure du code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Avenir du projet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Conclusion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Présentation du jeu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Questions</a:t>
            </a:r>
          </a:p>
        </p:txBody>
      </p:sp>
      <p:pic>
        <p:nvPicPr>
          <p:cNvPr id="11" name="Picture 2" descr="C:\Documents and Settings\Administrateur\Bureau\verifier-des-taches-todo-ecrivez-icone-4160-1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13442" y="3721104"/>
            <a:ext cx="1898676" cy="1898676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6" name="Rectangle 4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6179" name="Text Box 3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ORGANISATION DU PROJET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6187" name="Rectangle 4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6210" name="Rectangle 66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D355F375-7DFD-484A-B427-E78E26E1C2CE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3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/11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A9D27E8-796E-461E-A617-2F4F4AC24117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17.01.2010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322344" y="1676376"/>
            <a:ext cx="205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CH" b="1" u="none" dirty="0" smtClean="0"/>
              <a:t>  Participants</a:t>
            </a:r>
            <a:endParaRPr lang="fr-CH" b="1" u="none" dirty="0"/>
          </a:p>
        </p:txBody>
      </p:sp>
      <p:sp>
        <p:nvSpPr>
          <p:cNvPr id="15" name="ZoneTexte 14"/>
          <p:cNvSpPr txBox="1"/>
          <p:nvPr/>
        </p:nvSpPr>
        <p:spPr>
          <a:xfrm>
            <a:off x="4368841" y="1578990"/>
            <a:ext cx="378143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u="none" dirty="0" err="1" smtClean="0"/>
              <a:t>Aurélien</a:t>
            </a:r>
            <a:r>
              <a:rPr lang="es-ES" u="none" dirty="0" smtClean="0"/>
              <a:t> Da Campo</a:t>
            </a:r>
          </a:p>
          <a:p>
            <a:pPr>
              <a:lnSpc>
                <a:spcPct val="150000"/>
              </a:lnSpc>
            </a:pPr>
            <a:r>
              <a:rPr lang="es-ES" u="none" dirty="0" smtClean="0"/>
              <a:t>Pierre -Dominique </a:t>
            </a:r>
            <a:r>
              <a:rPr lang="es-ES" u="none" dirty="0" err="1" smtClean="0"/>
              <a:t>Putallaz</a:t>
            </a:r>
            <a:endParaRPr lang="es-ES" u="none" dirty="0" smtClean="0"/>
          </a:p>
          <a:p>
            <a:pPr>
              <a:lnSpc>
                <a:spcPct val="150000"/>
              </a:lnSpc>
            </a:pPr>
            <a:r>
              <a:rPr lang="es-ES" u="none" dirty="0" smtClean="0"/>
              <a:t>Lazhar Farjallah (Chef de </a:t>
            </a:r>
            <a:r>
              <a:rPr lang="es-ES" u="none" dirty="0" err="1" smtClean="0"/>
              <a:t>projet</a:t>
            </a:r>
            <a:r>
              <a:rPr lang="es-ES" u="none" dirty="0" smtClean="0"/>
              <a:t>)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322343" y="3258588"/>
            <a:ext cx="304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CH" b="1" u="none" dirty="0" smtClean="0"/>
              <a:t>  Répartition des tâches</a:t>
            </a:r>
            <a:endParaRPr lang="fr-CH" b="1" u="none" dirty="0"/>
          </a:p>
        </p:txBody>
      </p:sp>
      <p:sp>
        <p:nvSpPr>
          <p:cNvPr id="17" name="ZoneTexte 16"/>
          <p:cNvSpPr txBox="1"/>
          <p:nvPr/>
        </p:nvSpPr>
        <p:spPr>
          <a:xfrm>
            <a:off x="4368841" y="3171707"/>
            <a:ext cx="3781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u="none" dirty="0" smtClean="0"/>
              <a:t>Interface </a:t>
            </a:r>
            <a:r>
              <a:rPr lang="es-ES" u="none" dirty="0" err="1" smtClean="0"/>
              <a:t>graphique</a:t>
            </a:r>
            <a:endParaRPr lang="es-ES" u="none" dirty="0" smtClean="0"/>
          </a:p>
          <a:p>
            <a:pPr>
              <a:lnSpc>
                <a:spcPct val="150000"/>
              </a:lnSpc>
            </a:pPr>
            <a:r>
              <a:rPr lang="es-ES" u="none" dirty="0" err="1" smtClean="0"/>
              <a:t>Algorithmique</a:t>
            </a:r>
            <a:endParaRPr lang="es-ES" u="none" dirty="0" smtClean="0"/>
          </a:p>
          <a:p>
            <a:pPr>
              <a:lnSpc>
                <a:spcPct val="150000"/>
              </a:lnSpc>
            </a:pPr>
            <a:r>
              <a:rPr lang="es-ES" u="none" dirty="0" err="1" smtClean="0"/>
              <a:t>Rédaction</a:t>
            </a:r>
            <a:r>
              <a:rPr lang="es-ES" u="none" dirty="0" smtClean="0"/>
              <a:t>, </a:t>
            </a:r>
            <a:r>
              <a:rPr lang="es-ES" u="none" dirty="0" err="1" smtClean="0"/>
              <a:t>suivi</a:t>
            </a:r>
            <a:r>
              <a:rPr lang="es-ES" u="none" dirty="0" smtClean="0"/>
              <a:t>, </a:t>
            </a:r>
            <a:r>
              <a:rPr lang="es-ES" u="none" dirty="0" err="1" smtClean="0"/>
              <a:t>développement</a:t>
            </a:r>
            <a:endParaRPr lang="es-ES" u="none" dirty="0" smtClean="0"/>
          </a:p>
          <a:p>
            <a:pPr>
              <a:lnSpc>
                <a:spcPct val="150000"/>
              </a:lnSpc>
            </a:pPr>
            <a:endParaRPr lang="es-ES" u="none" dirty="0" smtClean="0"/>
          </a:p>
        </p:txBody>
      </p:sp>
      <p:sp>
        <p:nvSpPr>
          <p:cNvPr id="18" name="ZoneTexte 17"/>
          <p:cNvSpPr txBox="1"/>
          <p:nvPr/>
        </p:nvSpPr>
        <p:spPr>
          <a:xfrm>
            <a:off x="1322343" y="4705253"/>
            <a:ext cx="304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CH" b="1" u="none" dirty="0" smtClean="0"/>
              <a:t>  Objectifs</a:t>
            </a:r>
            <a:endParaRPr lang="fr-CH" b="1" u="none" dirty="0"/>
          </a:p>
        </p:txBody>
      </p:sp>
      <p:sp>
        <p:nvSpPr>
          <p:cNvPr id="19" name="ZoneTexte 18"/>
          <p:cNvSpPr txBox="1"/>
          <p:nvPr/>
        </p:nvSpPr>
        <p:spPr>
          <a:xfrm>
            <a:off x="4368840" y="4609569"/>
            <a:ext cx="436564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u="none" dirty="0" err="1" smtClean="0"/>
              <a:t>Illustrer</a:t>
            </a:r>
            <a:r>
              <a:rPr lang="es-ES" u="none" dirty="0" smtClean="0"/>
              <a:t> les </a:t>
            </a:r>
            <a:r>
              <a:rPr lang="es-ES" u="none" dirty="0" err="1" smtClean="0"/>
              <a:t>graphes</a:t>
            </a:r>
            <a:r>
              <a:rPr lang="es-ES" u="none" dirty="0" smtClean="0"/>
              <a:t>; </a:t>
            </a:r>
            <a:r>
              <a:rPr lang="es-ES" u="none" dirty="0" err="1" smtClean="0"/>
              <a:t>utiliser</a:t>
            </a:r>
            <a:r>
              <a:rPr lang="es-ES" u="none" dirty="0" smtClean="0"/>
              <a:t> les </a:t>
            </a:r>
            <a:r>
              <a:rPr lang="es-ES" u="none" dirty="0" err="1" smtClean="0"/>
              <a:t>algorithmes</a:t>
            </a:r>
            <a:r>
              <a:rPr lang="es-ES" u="none" dirty="0" smtClean="0"/>
              <a:t> du </a:t>
            </a:r>
            <a:r>
              <a:rPr lang="es-ES" u="none" dirty="0" err="1" smtClean="0"/>
              <a:t>cours</a:t>
            </a:r>
            <a:r>
              <a:rPr lang="es-ES" u="none" dirty="0" smtClean="0"/>
              <a:t>; </a:t>
            </a:r>
            <a:r>
              <a:rPr lang="es-ES" u="none" dirty="0" err="1" smtClean="0"/>
              <a:t>librairies</a:t>
            </a:r>
            <a:r>
              <a:rPr lang="es-ES" u="none" dirty="0" smtClean="0"/>
              <a:t> externes; </a:t>
            </a:r>
            <a:r>
              <a:rPr lang="es-ES" u="none" dirty="0" err="1" smtClean="0"/>
              <a:t>design</a:t>
            </a:r>
            <a:r>
              <a:rPr lang="es-ES" u="none" dirty="0" smtClean="0"/>
              <a:t> </a:t>
            </a:r>
            <a:r>
              <a:rPr lang="es-ES" u="none" dirty="0" err="1" smtClean="0"/>
              <a:t>pattern</a:t>
            </a:r>
            <a:r>
              <a:rPr lang="es-ES" u="none" dirty="0" smtClean="0"/>
              <a:t> MVC </a:t>
            </a:r>
          </a:p>
        </p:txBody>
      </p:sp>
      <p:pic>
        <p:nvPicPr>
          <p:cNvPr id="20" name="Picture 11" descr="C:\Documents and Settings\Administrateur\Bureau\images\communautaires-aide-icone-8333-1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4804" y="1603350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 descr="C:\Documents and Settings\Administrateur\Bureau\accessoires-redacteur-en-chef-texte-icone-3655-12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135" y="3209922"/>
            <a:ext cx="459807" cy="4598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" descr="C:\Documents and Settings\Administrateur\Bureau\but-icone-4271-48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291" y="4633929"/>
            <a:ext cx="541026" cy="5410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QU’EST-CE QU’UN TOWER DEFENSE ?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4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/11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4F21400-70EF-4FB9-BD50-1366C864B184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17.01.2010</a:t>
            </a:fld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C:\Documents and Settings\Administrateur\Bureau\de-dialogue-question-icone-7210-1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391" y="3359919"/>
            <a:ext cx="1425594" cy="1425594"/>
          </a:xfrm>
          <a:prstGeom prst="rect">
            <a:avLst/>
          </a:prstGeom>
          <a:noFill/>
        </p:spPr>
      </p:pic>
      <p:sp>
        <p:nvSpPr>
          <p:cNvPr id="10" name="Pensées 9"/>
          <p:cNvSpPr/>
          <p:nvPr/>
        </p:nvSpPr>
        <p:spPr bwMode="auto">
          <a:xfrm>
            <a:off x="2318951" y="2666173"/>
            <a:ext cx="1058054" cy="820748"/>
          </a:xfrm>
          <a:prstGeom prst="cloudCallout">
            <a:avLst>
              <a:gd name="adj1" fmla="val -44932"/>
              <a:gd name="adj2" fmla="val 109635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382807" y="2948312"/>
            <a:ext cx="1168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100" u="none" dirty="0" err="1" smtClean="0"/>
              <a:t>Tower</a:t>
            </a:r>
            <a:r>
              <a:rPr lang="fr-CH" sz="1100" u="none" dirty="0" smtClean="0"/>
              <a:t> quoi?</a:t>
            </a:r>
            <a:endParaRPr lang="fr-CH" sz="1100" u="none" dirty="0"/>
          </a:p>
        </p:txBody>
      </p:sp>
      <p:sp>
        <p:nvSpPr>
          <p:cNvPr id="12" name="ZoneTexte 11"/>
          <p:cNvSpPr txBox="1"/>
          <p:nvPr/>
        </p:nvSpPr>
        <p:spPr>
          <a:xfrm>
            <a:off x="4660108" y="1492785"/>
            <a:ext cx="378618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fr-CH" u="none" dirty="0" smtClean="0"/>
              <a:t>  Bref historique</a:t>
            </a:r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fr-CH" u="none" dirty="0" smtClean="0"/>
              <a:t>  But du jeu</a:t>
            </a:r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fr-CH" u="none" dirty="0" smtClean="0"/>
              <a:t>  Les tours (ou </a:t>
            </a:r>
            <a:r>
              <a:rPr lang="fr-CH" i="1" u="none" dirty="0" smtClean="0"/>
              <a:t>« </a:t>
            </a:r>
            <a:r>
              <a:rPr lang="fr-CH" i="1" u="none" dirty="0" err="1" smtClean="0"/>
              <a:t>towers</a:t>
            </a:r>
            <a:r>
              <a:rPr lang="fr-CH" i="1" u="none" dirty="0" smtClean="0"/>
              <a:t> »</a:t>
            </a:r>
            <a:r>
              <a:rPr lang="fr-CH" u="none" dirty="0" smtClean="0"/>
              <a:t>)</a:t>
            </a:r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fr-CH" u="none" dirty="0" smtClean="0"/>
              <a:t>  Les créatures (</a:t>
            </a:r>
            <a:r>
              <a:rPr lang="fr-CH" i="1" u="none" dirty="0" smtClean="0"/>
              <a:t>ou « mobs »</a:t>
            </a:r>
            <a:r>
              <a:rPr lang="fr-CH" u="none" dirty="0" smtClean="0"/>
              <a:t>)</a:t>
            </a:r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fr-CH" u="none" dirty="0" smtClean="0"/>
              <a:t>  Les techniques</a:t>
            </a:r>
          </a:p>
          <a:p>
            <a:pPr>
              <a:lnSpc>
                <a:spcPct val="250000"/>
              </a:lnSpc>
              <a:buFont typeface="Arial" pitchFamily="34" charset="0"/>
              <a:buChar char="•"/>
            </a:pPr>
            <a:r>
              <a:rPr lang="fr-CH" u="none" dirty="0" smtClean="0"/>
              <a:t>  Autres </a:t>
            </a:r>
            <a:r>
              <a:rPr lang="fr-CH" i="1" u="none" dirty="0" err="1" smtClean="0"/>
              <a:t>Tower</a:t>
            </a:r>
            <a:r>
              <a:rPr lang="fr-CH" i="1" u="none" dirty="0" smtClean="0"/>
              <a:t> </a:t>
            </a:r>
            <a:r>
              <a:rPr lang="fr-CH" i="1" u="none" dirty="0" err="1" smtClean="0"/>
              <a:t>Defenses</a:t>
            </a:r>
            <a:endParaRPr lang="fr-CH" i="1" u="non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CONCEPTS ALGORITHMIQUES [PIERRE-DO]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5629" name="Rectangle 29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5630" name="Rectangle 30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6" name="Espace réservé du numéro de diapositive 25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5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/11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Espace réservé de la date 26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B5EB10F7-E815-401D-95A5-6717D625711B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17.01.2010</a:t>
            </a:fld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2057400" y="2286000"/>
            <a:ext cx="541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CH" u="none" dirty="0"/>
              <a:t> </a:t>
            </a:r>
            <a:r>
              <a:rPr lang="fr-CH" u="none" dirty="0" smtClean="0"/>
              <a:t>Graphe et algorithme ACPC (</a:t>
            </a:r>
            <a:r>
              <a:rPr lang="fr-CH" u="none" dirty="0" err="1" smtClean="0"/>
              <a:t>Dijkstra</a:t>
            </a:r>
            <a:r>
              <a:rPr lang="fr-CH" u="none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fr-CH" u="none" dirty="0" smtClean="0"/>
              <a:t> Génération </a:t>
            </a:r>
            <a:r>
              <a:rPr lang="fr-CH" u="none" dirty="0" smtClean="0"/>
              <a:t>de </a:t>
            </a:r>
            <a:r>
              <a:rPr lang="fr-CH" u="none" dirty="0" smtClean="0"/>
              <a:t>valeurs</a:t>
            </a:r>
          </a:p>
          <a:p>
            <a:pPr>
              <a:buFont typeface="Arial" pitchFamily="34" charset="0"/>
              <a:buChar char="•"/>
            </a:pPr>
            <a:r>
              <a:rPr lang="fr-CH" u="none" dirty="0" smtClean="0"/>
              <a:t> </a:t>
            </a:r>
            <a:r>
              <a:rPr lang="fr-CH" u="none" dirty="0" smtClean="0"/>
              <a:t>Généralités</a:t>
            </a:r>
            <a:endParaRPr lang="fr-CH" u="none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6922" name="Rectangle 298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6924" name="Rectangle 300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84" name="Espace réservé du numéro de diapositive 83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6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/11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5" name="Espace réservé de la date 84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D3D5CAE2-8D26-4FEA-92BD-591A5553A1EE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17.01.2010</a:t>
            </a:fld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6" name="Espace réservé du pied de page 85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8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GRAPHE ET ALGORITHME ACPC (DIJKSTRA) [PIERRE-DO]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285830" y="1775410"/>
            <a:ext cx="29963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CH" u="none" dirty="0" smtClean="0"/>
              <a:t> Performant</a:t>
            </a:r>
          </a:p>
          <a:p>
            <a:pPr>
              <a:buFont typeface="Arial" pitchFamily="34" charset="0"/>
              <a:buChar char="•"/>
            </a:pPr>
            <a:r>
              <a:rPr lang="fr-CH" u="none" dirty="0" smtClean="0"/>
              <a:t> </a:t>
            </a:r>
            <a:r>
              <a:rPr lang="fr-CH" u="none" dirty="0" smtClean="0"/>
              <a:t>Adapté</a:t>
            </a:r>
          </a:p>
          <a:p>
            <a:pPr>
              <a:buFont typeface="Arial" pitchFamily="34" charset="0"/>
              <a:buChar char="•"/>
            </a:pPr>
            <a:r>
              <a:rPr lang="fr-CH" u="none" dirty="0" smtClean="0"/>
              <a:t> </a:t>
            </a:r>
            <a:r>
              <a:rPr lang="fr-CH" u="none" dirty="0" smtClean="0"/>
              <a:t>Implémentation : </a:t>
            </a:r>
            <a:r>
              <a:rPr lang="fr-CH" u="none" dirty="0" err="1" smtClean="0"/>
              <a:t>JGraphT</a:t>
            </a:r>
            <a:endParaRPr lang="fr-CH" u="non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8705" name="Rectangle 3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8706" name="Rectangle 34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5" name="Espace réservé du numéro de diapositive 24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7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/11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30AF161-DDFB-4518-87CD-DB6F6072CA36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17.01.2010</a:t>
            </a:fld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Espace réservé du pied de page 26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MAILLAGE </a:t>
            </a:r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DYNAMIQUE : Organisation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graphicFrame>
        <p:nvGraphicFramePr>
          <p:cNvPr id="10" name="Diagramme 9"/>
          <p:cNvGraphicFramePr/>
          <p:nvPr/>
        </p:nvGraphicFramePr>
        <p:xfrm>
          <a:off x="2590800" y="1397000"/>
          <a:ext cx="6096000" cy="4660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Accolade ouvrante 10"/>
          <p:cNvSpPr/>
          <p:nvPr/>
        </p:nvSpPr>
        <p:spPr bwMode="auto">
          <a:xfrm>
            <a:off x="1504908" y="2990844"/>
            <a:ext cx="611223" cy="3067092"/>
          </a:xfrm>
          <a:prstGeom prst="leftBrac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53927" y="4305312"/>
            <a:ext cx="13588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200" b="1" u="none" dirty="0" err="1" smtClean="0"/>
              <a:t>JGraphT</a:t>
            </a:r>
            <a:endParaRPr lang="fr-CH" sz="2200" b="1" u="none" dirty="0"/>
          </a:p>
        </p:txBody>
      </p:sp>
      <p:sp>
        <p:nvSpPr>
          <p:cNvPr id="13" name="ZoneTexte 12"/>
          <p:cNvSpPr txBox="1"/>
          <p:nvPr/>
        </p:nvSpPr>
        <p:spPr>
          <a:xfrm>
            <a:off x="226953" y="1902723"/>
            <a:ext cx="14145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200" b="1" u="none" dirty="0" smtClean="0"/>
              <a:t>Maillage</a:t>
            </a:r>
            <a:endParaRPr lang="fr-CH" sz="2200" b="1" u="none" dirty="0"/>
          </a:p>
        </p:txBody>
      </p:sp>
      <p:sp>
        <p:nvSpPr>
          <p:cNvPr id="14" name="Accolade ouvrante 13"/>
          <p:cNvSpPr/>
          <p:nvPr/>
        </p:nvSpPr>
        <p:spPr bwMode="auto">
          <a:xfrm>
            <a:off x="1541421" y="1457298"/>
            <a:ext cx="611223" cy="1374766"/>
          </a:xfrm>
          <a:prstGeom prst="leftBrac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EECC3-BAC3-4A29-8636-7743FF9A3806}" type="datetime1">
              <a:rPr lang="fr-CH" smtClean="0"/>
              <a:pPr/>
              <a:t>17.01.2010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ADO - PPZ - LFH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5742-7484-4AFF-BE5C-C36DF30CE89D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MAILLAGE </a:t>
            </a:r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DYNAMIQUE : Opérations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57200" y="1295400"/>
            <a:ext cx="4342856" cy="4678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fr-CH" u="none" dirty="0" smtClean="0"/>
              <a:t> </a:t>
            </a:r>
            <a:r>
              <a:rPr lang="fr-CH" b="1" u="none" dirty="0" smtClean="0"/>
              <a:t>Ecriture</a:t>
            </a:r>
          </a:p>
          <a:p>
            <a:pPr lvl="1">
              <a:spcAft>
                <a:spcPts val="1200"/>
              </a:spcAft>
              <a:buFont typeface="Arial" pitchFamily="34" charset="0"/>
              <a:buChar char="•"/>
            </a:pPr>
            <a:r>
              <a:rPr lang="fr-CH" u="none" dirty="0" smtClean="0"/>
              <a:t> </a:t>
            </a:r>
            <a:r>
              <a:rPr lang="fr-CH" u="none" dirty="0" smtClean="0"/>
              <a:t>Désactivation d’une zone</a:t>
            </a:r>
          </a:p>
          <a:p>
            <a:pPr lvl="2">
              <a:spcAft>
                <a:spcPts val="1200"/>
              </a:spcAft>
              <a:buFont typeface="Arial" pitchFamily="34" charset="0"/>
              <a:buChar char="•"/>
            </a:pPr>
            <a:r>
              <a:rPr lang="fr-CH" u="none" dirty="0" smtClean="0"/>
              <a:t> </a:t>
            </a:r>
            <a:r>
              <a:rPr lang="fr-CH" sz="1400" u="none" dirty="0" smtClean="0"/>
              <a:t>Ajout d’une tour</a:t>
            </a:r>
          </a:p>
          <a:p>
            <a:pPr lvl="1">
              <a:spcAft>
                <a:spcPts val="1200"/>
              </a:spcAft>
              <a:buFont typeface="Arial" pitchFamily="34" charset="0"/>
              <a:buChar char="•"/>
            </a:pPr>
            <a:r>
              <a:rPr lang="fr-CH" u="none" dirty="0" smtClean="0"/>
              <a:t> Activation d’une zone</a:t>
            </a:r>
          </a:p>
          <a:p>
            <a:pPr lvl="2">
              <a:spcAft>
                <a:spcPts val="1200"/>
              </a:spcAft>
              <a:buFont typeface="Arial" pitchFamily="34" charset="0"/>
              <a:buChar char="•"/>
            </a:pPr>
            <a:r>
              <a:rPr lang="fr-CH" u="none" dirty="0" smtClean="0"/>
              <a:t> </a:t>
            </a:r>
            <a:r>
              <a:rPr lang="fr-CH" sz="1400" u="none" dirty="0" smtClean="0"/>
              <a:t>Suppression d’une tour</a:t>
            </a:r>
            <a:endParaRPr lang="fr-CH" u="none" dirty="0" smtClean="0"/>
          </a:p>
          <a:p>
            <a:pPr lvl="2">
              <a:spcAft>
                <a:spcPts val="1200"/>
              </a:spcAft>
              <a:buFont typeface="Arial" pitchFamily="34" charset="0"/>
              <a:buChar char="•"/>
            </a:pPr>
            <a:r>
              <a:rPr lang="fr-CH" u="none" dirty="0" smtClean="0"/>
              <a:t> </a:t>
            </a:r>
            <a:r>
              <a:rPr lang="fr-CH" sz="1400" u="none" dirty="0" smtClean="0"/>
              <a:t>Création du maillage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fr-CH" u="none" dirty="0" smtClean="0"/>
              <a:t> </a:t>
            </a:r>
            <a:r>
              <a:rPr lang="fr-CH" b="1" u="none" dirty="0" smtClean="0"/>
              <a:t>Lecture</a:t>
            </a:r>
          </a:p>
          <a:p>
            <a:pPr lvl="1">
              <a:spcAft>
                <a:spcPts val="1200"/>
              </a:spcAft>
              <a:buFont typeface="Arial" pitchFamily="34" charset="0"/>
              <a:buChar char="•"/>
            </a:pPr>
            <a:r>
              <a:rPr lang="fr-CH" u="none" dirty="0" smtClean="0"/>
              <a:t> </a:t>
            </a:r>
            <a:r>
              <a:rPr lang="fr-CH" u="none" dirty="0" smtClean="0"/>
              <a:t>Recherche du chemin le plus court</a:t>
            </a:r>
          </a:p>
          <a:p>
            <a:pPr lvl="2">
              <a:spcAft>
                <a:spcPts val="1200"/>
              </a:spcAft>
              <a:buFont typeface="Arial" pitchFamily="34" charset="0"/>
              <a:buChar char="•"/>
            </a:pPr>
            <a:r>
              <a:rPr lang="fr-CH" u="none" dirty="0" smtClean="0"/>
              <a:t> </a:t>
            </a:r>
            <a:r>
              <a:rPr lang="fr-CH" sz="1400" i="1" u="none" dirty="0" err="1" smtClean="0"/>
              <a:t>Pathfinding</a:t>
            </a:r>
            <a:endParaRPr lang="fr-CH" sz="1400" i="1" u="none" dirty="0" smtClean="0"/>
          </a:p>
          <a:p>
            <a:pPr lvl="1">
              <a:spcAft>
                <a:spcPts val="1200"/>
              </a:spcAft>
              <a:buFont typeface="Arial" pitchFamily="34" charset="0"/>
              <a:buChar char="•"/>
            </a:pPr>
            <a:r>
              <a:rPr lang="fr-CH" u="none" dirty="0" smtClean="0"/>
              <a:t> </a:t>
            </a:r>
            <a:r>
              <a:rPr lang="fr-CH" u="none" dirty="0" smtClean="0"/>
              <a:t>Liste des nœuds et des arcs</a:t>
            </a:r>
          </a:p>
          <a:p>
            <a:pPr lvl="2">
              <a:spcAft>
                <a:spcPts val="1200"/>
              </a:spcAft>
              <a:buFont typeface="Arial" pitchFamily="34" charset="0"/>
              <a:buChar char="•"/>
            </a:pPr>
            <a:r>
              <a:rPr lang="fr-CH" u="none" dirty="0" smtClean="0"/>
              <a:t> </a:t>
            </a:r>
            <a:r>
              <a:rPr lang="fr-CH" sz="1400" u="none" dirty="0" smtClean="0"/>
              <a:t>Affichage, </a:t>
            </a:r>
            <a:r>
              <a:rPr lang="fr-CH" sz="1400" i="1" u="none" dirty="0" err="1" smtClean="0"/>
              <a:t>debug</a:t>
            </a:r>
            <a:endParaRPr lang="fr-CH" sz="1400" i="1" u="none" dirty="0"/>
          </a:p>
        </p:txBody>
      </p:sp>
      <p:grpSp>
        <p:nvGrpSpPr>
          <p:cNvPr id="516" name="Groupe 515"/>
          <p:cNvGrpSpPr/>
          <p:nvPr/>
        </p:nvGrpSpPr>
        <p:grpSpPr>
          <a:xfrm>
            <a:off x="5484820" y="1895454"/>
            <a:ext cx="3067097" cy="3041707"/>
            <a:chOff x="5484820" y="1895454"/>
            <a:chExt cx="3067097" cy="3041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14" name="Groupe 513"/>
            <p:cNvGrpSpPr/>
            <p:nvPr/>
          </p:nvGrpSpPr>
          <p:grpSpPr>
            <a:xfrm>
              <a:off x="5484820" y="1895454"/>
              <a:ext cx="3067097" cy="3041707"/>
              <a:chOff x="5484820" y="1895454"/>
              <a:chExt cx="3067097" cy="3041707"/>
            </a:xfrm>
          </p:grpSpPr>
          <p:cxnSp>
            <p:nvCxnSpPr>
              <p:cNvPr id="405" name="Connecteur droit 404"/>
              <p:cNvCxnSpPr/>
              <p:nvPr/>
            </p:nvCxnSpPr>
            <p:spPr bwMode="auto">
              <a:xfrm>
                <a:off x="6251598" y="1895454"/>
                <a:ext cx="766773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6" name="Connecteur droit 405"/>
              <p:cNvCxnSpPr/>
              <p:nvPr/>
            </p:nvCxnSpPr>
            <p:spPr bwMode="auto">
              <a:xfrm>
                <a:off x="6251598" y="2655880"/>
                <a:ext cx="76677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7" name="Connecteur droit 406"/>
              <p:cNvCxnSpPr/>
              <p:nvPr/>
            </p:nvCxnSpPr>
            <p:spPr bwMode="auto">
              <a:xfrm rot="5400000">
                <a:off x="5871386" y="2275667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0" name="Connecteur droit 409"/>
              <p:cNvCxnSpPr/>
              <p:nvPr/>
            </p:nvCxnSpPr>
            <p:spPr bwMode="auto">
              <a:xfrm rot="5400000">
                <a:off x="6638158" y="2275667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3" name="Connecteur droit 412"/>
              <p:cNvCxnSpPr/>
              <p:nvPr/>
            </p:nvCxnSpPr>
            <p:spPr bwMode="auto">
              <a:xfrm>
                <a:off x="6251599" y="1895454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5" name="Connecteur droit 414"/>
              <p:cNvCxnSpPr/>
              <p:nvPr/>
            </p:nvCxnSpPr>
            <p:spPr bwMode="auto">
              <a:xfrm rot="10800000" flipV="1">
                <a:off x="6251598" y="1895454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6" name="Connecteur droit 415"/>
              <p:cNvCxnSpPr/>
              <p:nvPr/>
            </p:nvCxnSpPr>
            <p:spPr bwMode="auto">
              <a:xfrm>
                <a:off x="7018370" y="1895454"/>
                <a:ext cx="766773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7" name="Connecteur droit 416"/>
              <p:cNvCxnSpPr/>
              <p:nvPr/>
            </p:nvCxnSpPr>
            <p:spPr bwMode="auto">
              <a:xfrm>
                <a:off x="7018370" y="2655880"/>
                <a:ext cx="76677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8" name="Connecteur droit 417"/>
              <p:cNvCxnSpPr/>
              <p:nvPr/>
            </p:nvCxnSpPr>
            <p:spPr bwMode="auto">
              <a:xfrm rot="5400000">
                <a:off x="6638158" y="2275667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9" name="Connecteur droit 418"/>
              <p:cNvCxnSpPr/>
              <p:nvPr/>
            </p:nvCxnSpPr>
            <p:spPr bwMode="auto">
              <a:xfrm rot="5400000">
                <a:off x="7404930" y="2275667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0" name="Connecteur droit 419"/>
              <p:cNvCxnSpPr/>
              <p:nvPr/>
            </p:nvCxnSpPr>
            <p:spPr bwMode="auto">
              <a:xfrm>
                <a:off x="7018371" y="1895454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1" name="Connecteur droit 420"/>
              <p:cNvCxnSpPr/>
              <p:nvPr/>
            </p:nvCxnSpPr>
            <p:spPr bwMode="auto">
              <a:xfrm rot="10800000" flipV="1">
                <a:off x="7018370" y="1895454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2" name="Connecteur droit 421"/>
              <p:cNvCxnSpPr/>
              <p:nvPr/>
            </p:nvCxnSpPr>
            <p:spPr bwMode="auto">
              <a:xfrm>
                <a:off x="7785143" y="1895454"/>
                <a:ext cx="766773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3" name="Connecteur droit 422"/>
              <p:cNvCxnSpPr/>
              <p:nvPr/>
            </p:nvCxnSpPr>
            <p:spPr bwMode="auto">
              <a:xfrm>
                <a:off x="7785143" y="2655880"/>
                <a:ext cx="76677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4" name="Connecteur droit 423"/>
              <p:cNvCxnSpPr/>
              <p:nvPr/>
            </p:nvCxnSpPr>
            <p:spPr bwMode="auto">
              <a:xfrm rot="5400000">
                <a:off x="7404931" y="2275667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5" name="Connecteur droit 424"/>
              <p:cNvCxnSpPr/>
              <p:nvPr/>
            </p:nvCxnSpPr>
            <p:spPr bwMode="auto">
              <a:xfrm rot="5400000">
                <a:off x="8171703" y="2275667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6" name="Connecteur droit 425"/>
              <p:cNvCxnSpPr/>
              <p:nvPr/>
            </p:nvCxnSpPr>
            <p:spPr bwMode="auto">
              <a:xfrm>
                <a:off x="7785144" y="1895454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7" name="Connecteur droit 426"/>
              <p:cNvCxnSpPr/>
              <p:nvPr/>
            </p:nvCxnSpPr>
            <p:spPr bwMode="auto">
              <a:xfrm rot="10800000" flipV="1">
                <a:off x="7785143" y="1895454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8" name="Connecteur droit 427"/>
              <p:cNvCxnSpPr/>
              <p:nvPr/>
            </p:nvCxnSpPr>
            <p:spPr bwMode="auto">
              <a:xfrm>
                <a:off x="6251599" y="2655880"/>
                <a:ext cx="766773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0" name="Connecteur droit 429"/>
              <p:cNvCxnSpPr/>
              <p:nvPr/>
            </p:nvCxnSpPr>
            <p:spPr bwMode="auto">
              <a:xfrm rot="5400000">
                <a:off x="5871387" y="3036093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3" name="Connecteur droit 432"/>
              <p:cNvCxnSpPr/>
              <p:nvPr/>
            </p:nvCxnSpPr>
            <p:spPr bwMode="auto">
              <a:xfrm rot="10800000" flipV="1">
                <a:off x="6251599" y="2655880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4" name="Connecteur droit 433"/>
              <p:cNvCxnSpPr/>
              <p:nvPr/>
            </p:nvCxnSpPr>
            <p:spPr bwMode="auto">
              <a:xfrm>
                <a:off x="7018371" y="2655880"/>
                <a:ext cx="766773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7" name="Connecteur droit 436"/>
              <p:cNvCxnSpPr/>
              <p:nvPr/>
            </p:nvCxnSpPr>
            <p:spPr bwMode="auto">
              <a:xfrm rot="5400000">
                <a:off x="7404931" y="3036093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8" name="Connecteur droit 437"/>
              <p:cNvCxnSpPr/>
              <p:nvPr/>
            </p:nvCxnSpPr>
            <p:spPr bwMode="auto">
              <a:xfrm>
                <a:off x="7018372" y="2655880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0" name="Connecteur droit 439"/>
              <p:cNvCxnSpPr/>
              <p:nvPr/>
            </p:nvCxnSpPr>
            <p:spPr bwMode="auto">
              <a:xfrm>
                <a:off x="7785144" y="2655880"/>
                <a:ext cx="766773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1" name="Connecteur droit 440"/>
              <p:cNvCxnSpPr/>
              <p:nvPr/>
            </p:nvCxnSpPr>
            <p:spPr bwMode="auto">
              <a:xfrm>
                <a:off x="7785144" y="3416306"/>
                <a:ext cx="76677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2" name="Connecteur droit 441"/>
              <p:cNvCxnSpPr/>
              <p:nvPr/>
            </p:nvCxnSpPr>
            <p:spPr bwMode="auto">
              <a:xfrm rot="5400000">
                <a:off x="7404932" y="3036093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3" name="Connecteur droit 442"/>
              <p:cNvCxnSpPr/>
              <p:nvPr/>
            </p:nvCxnSpPr>
            <p:spPr bwMode="auto">
              <a:xfrm rot="5400000">
                <a:off x="8171704" y="3036093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4" name="Connecteur droit 443"/>
              <p:cNvCxnSpPr/>
              <p:nvPr/>
            </p:nvCxnSpPr>
            <p:spPr bwMode="auto">
              <a:xfrm>
                <a:off x="7785145" y="2655880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5" name="Connecteur droit 444"/>
              <p:cNvCxnSpPr/>
              <p:nvPr/>
            </p:nvCxnSpPr>
            <p:spPr bwMode="auto">
              <a:xfrm rot="10800000" flipV="1">
                <a:off x="7785144" y="2655880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7" name="Connecteur droit 446"/>
              <p:cNvCxnSpPr/>
              <p:nvPr/>
            </p:nvCxnSpPr>
            <p:spPr bwMode="auto">
              <a:xfrm>
                <a:off x="6251597" y="4176732"/>
                <a:ext cx="76677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8" name="Connecteur droit 447"/>
              <p:cNvCxnSpPr/>
              <p:nvPr/>
            </p:nvCxnSpPr>
            <p:spPr bwMode="auto">
              <a:xfrm rot="5400000">
                <a:off x="5871385" y="3796519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0" name="Connecteur droit 449"/>
              <p:cNvCxnSpPr/>
              <p:nvPr/>
            </p:nvCxnSpPr>
            <p:spPr bwMode="auto">
              <a:xfrm>
                <a:off x="6251598" y="3416306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3" name="Connecteur droit 452"/>
              <p:cNvCxnSpPr/>
              <p:nvPr/>
            </p:nvCxnSpPr>
            <p:spPr bwMode="auto">
              <a:xfrm>
                <a:off x="7018369" y="4176732"/>
                <a:ext cx="76677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5" name="Connecteur droit 454"/>
              <p:cNvCxnSpPr/>
              <p:nvPr/>
            </p:nvCxnSpPr>
            <p:spPr bwMode="auto">
              <a:xfrm rot="5400000">
                <a:off x="7404929" y="3796519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7" name="Connecteur droit 456"/>
              <p:cNvCxnSpPr/>
              <p:nvPr/>
            </p:nvCxnSpPr>
            <p:spPr bwMode="auto">
              <a:xfrm rot="10800000" flipV="1">
                <a:off x="7018369" y="3416306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8" name="Connecteur droit 457"/>
              <p:cNvCxnSpPr/>
              <p:nvPr/>
            </p:nvCxnSpPr>
            <p:spPr bwMode="auto">
              <a:xfrm>
                <a:off x="7785142" y="3416306"/>
                <a:ext cx="766773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9" name="Connecteur droit 458"/>
              <p:cNvCxnSpPr/>
              <p:nvPr/>
            </p:nvCxnSpPr>
            <p:spPr bwMode="auto">
              <a:xfrm>
                <a:off x="7785142" y="4176732"/>
                <a:ext cx="76677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0" name="Connecteur droit 459"/>
              <p:cNvCxnSpPr/>
              <p:nvPr/>
            </p:nvCxnSpPr>
            <p:spPr bwMode="auto">
              <a:xfrm rot="5400000">
                <a:off x="7404930" y="3796519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1" name="Connecteur droit 460"/>
              <p:cNvCxnSpPr/>
              <p:nvPr/>
            </p:nvCxnSpPr>
            <p:spPr bwMode="auto">
              <a:xfrm rot="5400000">
                <a:off x="8171702" y="3796519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2" name="Connecteur droit 461"/>
              <p:cNvCxnSpPr/>
              <p:nvPr/>
            </p:nvCxnSpPr>
            <p:spPr bwMode="auto">
              <a:xfrm>
                <a:off x="7785143" y="3416306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3" name="Connecteur droit 462"/>
              <p:cNvCxnSpPr/>
              <p:nvPr/>
            </p:nvCxnSpPr>
            <p:spPr bwMode="auto">
              <a:xfrm rot="10800000" flipV="1">
                <a:off x="7785142" y="3416306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4" name="Connecteur droit 463"/>
              <p:cNvCxnSpPr/>
              <p:nvPr/>
            </p:nvCxnSpPr>
            <p:spPr bwMode="auto">
              <a:xfrm>
                <a:off x="5484822" y="1895455"/>
                <a:ext cx="766773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5" name="Connecteur droit 464"/>
              <p:cNvCxnSpPr/>
              <p:nvPr/>
            </p:nvCxnSpPr>
            <p:spPr bwMode="auto">
              <a:xfrm>
                <a:off x="5484822" y="2655881"/>
                <a:ext cx="76677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6" name="Connecteur droit 465"/>
              <p:cNvCxnSpPr/>
              <p:nvPr/>
            </p:nvCxnSpPr>
            <p:spPr bwMode="auto">
              <a:xfrm rot="5400000">
                <a:off x="5104610" y="2275668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7" name="Connecteur droit 466"/>
              <p:cNvCxnSpPr/>
              <p:nvPr/>
            </p:nvCxnSpPr>
            <p:spPr bwMode="auto">
              <a:xfrm rot="5400000">
                <a:off x="5871382" y="2275668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8" name="Connecteur droit 467"/>
              <p:cNvCxnSpPr/>
              <p:nvPr/>
            </p:nvCxnSpPr>
            <p:spPr bwMode="auto">
              <a:xfrm>
                <a:off x="5484823" y="1895455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9" name="Connecteur droit 468"/>
              <p:cNvCxnSpPr/>
              <p:nvPr/>
            </p:nvCxnSpPr>
            <p:spPr bwMode="auto">
              <a:xfrm rot="10800000" flipV="1">
                <a:off x="5484822" y="1895455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0" name="Connecteur droit 469"/>
              <p:cNvCxnSpPr/>
              <p:nvPr/>
            </p:nvCxnSpPr>
            <p:spPr bwMode="auto">
              <a:xfrm rot="5400000">
                <a:off x="5871382" y="2275668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1" name="Connecteur droit 470"/>
              <p:cNvCxnSpPr/>
              <p:nvPr/>
            </p:nvCxnSpPr>
            <p:spPr bwMode="auto">
              <a:xfrm>
                <a:off x="5484823" y="2655881"/>
                <a:ext cx="766773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2" name="Connecteur droit 471"/>
              <p:cNvCxnSpPr/>
              <p:nvPr/>
            </p:nvCxnSpPr>
            <p:spPr bwMode="auto">
              <a:xfrm>
                <a:off x="5484823" y="3416307"/>
                <a:ext cx="76677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3" name="Connecteur droit 472"/>
              <p:cNvCxnSpPr/>
              <p:nvPr/>
            </p:nvCxnSpPr>
            <p:spPr bwMode="auto">
              <a:xfrm rot="5400000">
                <a:off x="5104611" y="3036094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4" name="Connecteur droit 473"/>
              <p:cNvCxnSpPr/>
              <p:nvPr/>
            </p:nvCxnSpPr>
            <p:spPr bwMode="auto">
              <a:xfrm rot="5400000">
                <a:off x="5871383" y="3036094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5" name="Connecteur droit 474"/>
              <p:cNvCxnSpPr/>
              <p:nvPr/>
            </p:nvCxnSpPr>
            <p:spPr bwMode="auto">
              <a:xfrm>
                <a:off x="5484824" y="2655881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6" name="Connecteur droit 475"/>
              <p:cNvCxnSpPr/>
              <p:nvPr/>
            </p:nvCxnSpPr>
            <p:spPr bwMode="auto">
              <a:xfrm rot="10800000" flipV="1">
                <a:off x="5484823" y="2655881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7" name="Connecteur droit 476"/>
              <p:cNvCxnSpPr/>
              <p:nvPr/>
            </p:nvCxnSpPr>
            <p:spPr bwMode="auto">
              <a:xfrm rot="5400000">
                <a:off x="5871383" y="3036094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8" name="Connecteur droit 477"/>
              <p:cNvCxnSpPr/>
              <p:nvPr/>
            </p:nvCxnSpPr>
            <p:spPr bwMode="auto">
              <a:xfrm>
                <a:off x="5484821" y="3416307"/>
                <a:ext cx="766773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9" name="Connecteur droit 478"/>
              <p:cNvCxnSpPr/>
              <p:nvPr/>
            </p:nvCxnSpPr>
            <p:spPr bwMode="auto">
              <a:xfrm>
                <a:off x="5484821" y="4176733"/>
                <a:ext cx="76677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0" name="Connecteur droit 479"/>
              <p:cNvCxnSpPr/>
              <p:nvPr/>
            </p:nvCxnSpPr>
            <p:spPr bwMode="auto">
              <a:xfrm rot="5400000">
                <a:off x="5104609" y="3796520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1" name="Connecteur droit 480"/>
              <p:cNvCxnSpPr/>
              <p:nvPr/>
            </p:nvCxnSpPr>
            <p:spPr bwMode="auto">
              <a:xfrm rot="5400000">
                <a:off x="5871381" y="3796520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2" name="Connecteur droit 481"/>
              <p:cNvCxnSpPr/>
              <p:nvPr/>
            </p:nvCxnSpPr>
            <p:spPr bwMode="auto">
              <a:xfrm>
                <a:off x="5484822" y="3416307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3" name="Connecteur droit 482"/>
              <p:cNvCxnSpPr/>
              <p:nvPr/>
            </p:nvCxnSpPr>
            <p:spPr bwMode="auto">
              <a:xfrm rot="10800000" flipV="1">
                <a:off x="5484821" y="3416307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4" name="Connecteur droit 483"/>
              <p:cNvCxnSpPr/>
              <p:nvPr/>
            </p:nvCxnSpPr>
            <p:spPr bwMode="auto">
              <a:xfrm rot="5400000">
                <a:off x="5871381" y="3796520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5" name="Connecteur droit 484"/>
              <p:cNvCxnSpPr/>
              <p:nvPr/>
            </p:nvCxnSpPr>
            <p:spPr bwMode="auto">
              <a:xfrm>
                <a:off x="6251598" y="4176734"/>
                <a:ext cx="76677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6" name="Connecteur droit 485"/>
              <p:cNvCxnSpPr/>
              <p:nvPr/>
            </p:nvCxnSpPr>
            <p:spPr bwMode="auto">
              <a:xfrm>
                <a:off x="7018370" y="4176734"/>
                <a:ext cx="76677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7" name="Connecteur droit 486"/>
              <p:cNvCxnSpPr/>
              <p:nvPr/>
            </p:nvCxnSpPr>
            <p:spPr bwMode="auto">
              <a:xfrm>
                <a:off x="7785143" y="4176734"/>
                <a:ext cx="76677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8" name="Connecteur droit 487"/>
              <p:cNvCxnSpPr/>
              <p:nvPr/>
            </p:nvCxnSpPr>
            <p:spPr bwMode="auto">
              <a:xfrm>
                <a:off x="6251596" y="4176734"/>
                <a:ext cx="766773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9" name="Connecteur droit 488"/>
              <p:cNvCxnSpPr/>
              <p:nvPr/>
            </p:nvCxnSpPr>
            <p:spPr bwMode="auto">
              <a:xfrm>
                <a:off x="6251596" y="4937160"/>
                <a:ext cx="76677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0" name="Connecteur droit 489"/>
              <p:cNvCxnSpPr/>
              <p:nvPr/>
            </p:nvCxnSpPr>
            <p:spPr bwMode="auto">
              <a:xfrm rot="5400000">
                <a:off x="5871384" y="4556947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1" name="Connecteur droit 490"/>
              <p:cNvCxnSpPr/>
              <p:nvPr/>
            </p:nvCxnSpPr>
            <p:spPr bwMode="auto">
              <a:xfrm rot="5400000">
                <a:off x="6638156" y="4556947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2" name="Connecteur droit 491"/>
              <p:cNvCxnSpPr/>
              <p:nvPr/>
            </p:nvCxnSpPr>
            <p:spPr bwMode="auto">
              <a:xfrm>
                <a:off x="6251597" y="4176734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3" name="Connecteur droit 492"/>
              <p:cNvCxnSpPr/>
              <p:nvPr/>
            </p:nvCxnSpPr>
            <p:spPr bwMode="auto">
              <a:xfrm rot="10800000" flipV="1">
                <a:off x="6251596" y="4176734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4" name="Connecteur droit 493"/>
              <p:cNvCxnSpPr/>
              <p:nvPr/>
            </p:nvCxnSpPr>
            <p:spPr bwMode="auto">
              <a:xfrm>
                <a:off x="7018368" y="4176734"/>
                <a:ext cx="766773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5" name="Connecteur droit 494"/>
              <p:cNvCxnSpPr/>
              <p:nvPr/>
            </p:nvCxnSpPr>
            <p:spPr bwMode="auto">
              <a:xfrm>
                <a:off x="7018368" y="4937160"/>
                <a:ext cx="76677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6" name="Connecteur droit 495"/>
              <p:cNvCxnSpPr/>
              <p:nvPr/>
            </p:nvCxnSpPr>
            <p:spPr bwMode="auto">
              <a:xfrm rot="5400000">
                <a:off x="6638156" y="4556947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7" name="Connecteur droit 496"/>
              <p:cNvCxnSpPr/>
              <p:nvPr/>
            </p:nvCxnSpPr>
            <p:spPr bwMode="auto">
              <a:xfrm rot="5400000">
                <a:off x="7404928" y="4556947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8" name="Connecteur droit 497"/>
              <p:cNvCxnSpPr/>
              <p:nvPr/>
            </p:nvCxnSpPr>
            <p:spPr bwMode="auto">
              <a:xfrm>
                <a:off x="7018369" y="4176734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9" name="Connecteur droit 498"/>
              <p:cNvCxnSpPr/>
              <p:nvPr/>
            </p:nvCxnSpPr>
            <p:spPr bwMode="auto">
              <a:xfrm rot="10800000" flipV="1">
                <a:off x="7018368" y="4176734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0" name="Connecteur droit 499"/>
              <p:cNvCxnSpPr/>
              <p:nvPr/>
            </p:nvCxnSpPr>
            <p:spPr bwMode="auto">
              <a:xfrm>
                <a:off x="7785141" y="4176734"/>
                <a:ext cx="766773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1" name="Connecteur droit 500"/>
              <p:cNvCxnSpPr/>
              <p:nvPr/>
            </p:nvCxnSpPr>
            <p:spPr bwMode="auto">
              <a:xfrm>
                <a:off x="7785141" y="4937160"/>
                <a:ext cx="76677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2" name="Connecteur droit 501"/>
              <p:cNvCxnSpPr/>
              <p:nvPr/>
            </p:nvCxnSpPr>
            <p:spPr bwMode="auto">
              <a:xfrm rot="5400000">
                <a:off x="7404929" y="4556947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3" name="Connecteur droit 502"/>
              <p:cNvCxnSpPr/>
              <p:nvPr/>
            </p:nvCxnSpPr>
            <p:spPr bwMode="auto">
              <a:xfrm rot="5400000">
                <a:off x="8171701" y="4556947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4" name="Connecteur droit 503"/>
              <p:cNvCxnSpPr/>
              <p:nvPr/>
            </p:nvCxnSpPr>
            <p:spPr bwMode="auto">
              <a:xfrm>
                <a:off x="7785142" y="4176734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5" name="Connecteur droit 504"/>
              <p:cNvCxnSpPr/>
              <p:nvPr/>
            </p:nvCxnSpPr>
            <p:spPr bwMode="auto">
              <a:xfrm rot="10800000" flipV="1">
                <a:off x="7785141" y="4176734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6" name="Connecteur droit 505"/>
              <p:cNvCxnSpPr/>
              <p:nvPr/>
            </p:nvCxnSpPr>
            <p:spPr bwMode="auto">
              <a:xfrm>
                <a:off x="5484822" y="4176735"/>
                <a:ext cx="76677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7" name="Connecteur droit 506"/>
              <p:cNvCxnSpPr/>
              <p:nvPr/>
            </p:nvCxnSpPr>
            <p:spPr bwMode="auto">
              <a:xfrm>
                <a:off x="5484820" y="4176735"/>
                <a:ext cx="766773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8" name="Connecteur droit 507"/>
              <p:cNvCxnSpPr/>
              <p:nvPr/>
            </p:nvCxnSpPr>
            <p:spPr bwMode="auto">
              <a:xfrm>
                <a:off x="5484820" y="4937161"/>
                <a:ext cx="76677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9" name="Connecteur droit 508"/>
              <p:cNvCxnSpPr/>
              <p:nvPr/>
            </p:nvCxnSpPr>
            <p:spPr bwMode="auto">
              <a:xfrm rot="5400000">
                <a:off x="5104608" y="4556948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0" name="Connecteur droit 509"/>
              <p:cNvCxnSpPr/>
              <p:nvPr/>
            </p:nvCxnSpPr>
            <p:spPr bwMode="auto">
              <a:xfrm rot="5400000">
                <a:off x="5871380" y="4556948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1" name="Connecteur droit 510"/>
              <p:cNvCxnSpPr/>
              <p:nvPr/>
            </p:nvCxnSpPr>
            <p:spPr bwMode="auto">
              <a:xfrm>
                <a:off x="5484821" y="4176735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2" name="Connecteur droit 511"/>
              <p:cNvCxnSpPr/>
              <p:nvPr/>
            </p:nvCxnSpPr>
            <p:spPr bwMode="auto">
              <a:xfrm rot="10800000" flipV="1">
                <a:off x="5484820" y="4176735"/>
                <a:ext cx="766772" cy="7604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3" name="Connecteur droit 512"/>
              <p:cNvCxnSpPr/>
              <p:nvPr/>
            </p:nvCxnSpPr>
            <p:spPr bwMode="auto">
              <a:xfrm rot="5400000">
                <a:off x="5871380" y="4556948"/>
                <a:ext cx="760425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15" name="Ellipse 514"/>
            <p:cNvSpPr/>
            <p:nvPr/>
          </p:nvSpPr>
          <p:spPr bwMode="auto">
            <a:xfrm>
              <a:off x="6493677" y="2941638"/>
              <a:ext cx="1049379" cy="949338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81C47DC9-EC34-4064-A444-5DA14B88EED2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9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/11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F29294AF-8558-4D43-8C8C-7FA1E6073AB3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17.01.2010</a:t>
            </a:fld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MODELE MVC [AURELIEN]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354</Words>
  <Application>Microsoft Office PowerPoint</Application>
  <PresentationFormat>Affichage à l'écran (4:3)</PresentationFormat>
  <Paragraphs>126</Paragraphs>
  <Slides>13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Modèle par défaut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Pierre-Dominique Putallaz</cp:lastModifiedBy>
  <cp:revision>375</cp:revision>
  <cp:lastPrinted>1601-01-01T00:00:00Z</cp:lastPrinted>
  <dcterms:created xsi:type="dcterms:W3CDTF">1601-01-01T00:00:00Z</dcterms:created>
  <dcterms:modified xsi:type="dcterms:W3CDTF">2010-01-17T16:58:11Z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