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5" r:id="rId5"/>
    <p:sldId id="266" r:id="rId6"/>
    <p:sldId id="267" r:id="rId7"/>
    <p:sldId id="269" r:id="rId8"/>
    <p:sldId id="270" r:id="rId9"/>
    <p:sldId id="272" r:id="rId10"/>
    <p:sldId id="268" r:id="rId11"/>
    <p:sldId id="274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002A00"/>
    <a:srgbClr val="003600"/>
    <a:srgbClr val="006000"/>
    <a:srgbClr val="00A200"/>
    <a:srgbClr val="00B400"/>
    <a:srgbClr val="00B800"/>
    <a:srgbClr val="2E0000"/>
    <a:srgbClr val="460000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3" autoAdjust="0"/>
    <p:restoredTop sz="94624" autoAdjust="0"/>
  </p:normalViewPr>
  <p:slideViewPr>
    <p:cSldViewPr snapToObjects="1">
      <p:cViewPr varScale="1">
        <p:scale>
          <a:sx n="108" d="100"/>
          <a:sy n="108" d="100"/>
        </p:scale>
        <p:origin x="-7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14/01/2010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14.01.2010</a:t>
            </a:fld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smtClean="0"/>
              <a:t>ADO - PPZ - LFH</a:t>
            </a: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20 Janvier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pic>
        <p:nvPicPr>
          <p:cNvPr id="5147" name="Picture 27" descr="C:\Documents and Settings\Administrateur\Bureau\towers.png"/>
          <p:cNvPicPr>
            <a:picLocks noChangeAspect="1" noChangeArrowheads="1"/>
          </p:cNvPicPr>
          <p:nvPr/>
        </p:nvPicPr>
        <p:blipFill>
          <a:blip r:embed="rId3" cstate="print"/>
          <a:srcRect l="6667" r="48000"/>
          <a:stretch>
            <a:fillRect/>
          </a:stretch>
        </p:blipFill>
        <p:spPr bwMode="auto">
          <a:xfrm>
            <a:off x="3122601" y="2727469"/>
            <a:ext cx="2898798" cy="2344616"/>
          </a:xfrm>
          <a:prstGeom prst="rect">
            <a:avLst/>
          </a:prstGeom>
          <a:ln>
            <a:noFill/>
          </a:ln>
          <a:effectLst>
            <a:outerShdw blurRad="241300" dist="203200" dir="17580000" sx="107000" sy="107000" algn="tl" rotWithShape="0">
              <a:srgbClr val="002A00">
                <a:alpha val="50980"/>
              </a:srgbClr>
            </a:outerShdw>
          </a:effectLst>
        </p:spPr>
      </p:pic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Lazhar Farjallah</a:t>
            </a:r>
            <a:endParaRPr lang="fr-FR" sz="1400" b="1" u="none" dirty="0">
              <a:latin typeface="Trebuchet MS" pitchFamily="34" charset="0"/>
            </a:endParaRPr>
          </a:p>
        </p:txBody>
      </p:sp>
      <p:pic>
        <p:nvPicPr>
          <p:cNvPr id="27" name="Image 26" descr="logo_heig.gif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  <a:endParaRPr lang="fr-FR" u="none" dirty="0" smtClean="0">
              <a:latin typeface="Trebuchet MS" pitchFamily="34" charset="0"/>
            </a:endParaRP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851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2271681" y="1493811"/>
            <a:ext cx="49530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Qu’est-ce qu’un </a:t>
            </a:r>
            <a:r>
              <a:rPr lang="fr-FR" u="none" dirty="0" err="1" smtClean="0">
                <a:latin typeface="Trebuchet MS" pitchFamily="34" charset="0"/>
              </a:rPr>
              <a:t>Tower</a:t>
            </a:r>
            <a:r>
              <a:rPr lang="fr-FR" u="none" dirty="0" smtClean="0">
                <a:latin typeface="Trebuchet MS" pitchFamily="34" charset="0"/>
              </a:rPr>
              <a:t> </a:t>
            </a:r>
            <a:r>
              <a:rPr lang="fr-FR" u="none" dirty="0" err="1" smtClean="0">
                <a:latin typeface="Trebuchet MS" pitchFamily="34" charset="0"/>
              </a:rPr>
              <a:t>Defense</a:t>
            </a:r>
            <a:r>
              <a:rPr lang="fr-FR" u="none" dirty="0" smtClean="0">
                <a:latin typeface="Trebuchet MS" pitchFamily="34" charset="0"/>
              </a:rPr>
              <a:t>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Concepts algorithmiques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Graphe et algorithme ACPC (</a:t>
            </a:r>
            <a:r>
              <a:rPr lang="fr-FR" u="none" dirty="0" err="1" smtClean="0">
                <a:latin typeface="Trebuchet MS" pitchFamily="34" charset="0"/>
              </a:rPr>
              <a:t>Dijkstra</a:t>
            </a:r>
            <a:r>
              <a:rPr lang="fr-FR" u="none" dirty="0" smtClean="0">
                <a:latin typeface="Trebuchet MS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fr-FR" u="none" dirty="0" smtClean="0">
                <a:latin typeface="Trebuchet MS" pitchFamily="34" charset="0"/>
              </a:rPr>
              <a:t>Maillage dynamique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Modèle MVC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Structure du code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Présentation du jeu</a:t>
            </a:r>
            <a:endParaRPr lang="fr-FR" u="none" dirty="0" smtClean="0"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  <a:endParaRPr lang="fr-FR" u="none" dirty="0" smtClean="0"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09800" y="1676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CH" u="none" dirty="0" smtClean="0"/>
              <a:t>Répartition des tâches</a:t>
            </a:r>
          </a:p>
          <a:p>
            <a:pPr marL="342900" indent="-342900"/>
            <a:endParaRPr lang="fr-CH" u="none" dirty="0"/>
          </a:p>
          <a:p>
            <a:pPr marL="342900" indent="-342900"/>
            <a:endParaRPr lang="fr-CH" u="non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QU’EST-CE QU’UN TOWER DEFENSE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CONCEPTS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ALGORITHMIQUES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057400" y="2286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Graphe et algorithme ACPC (</a:t>
            </a:r>
            <a:r>
              <a:rPr lang="fr-CH" u="none" dirty="0" err="1" smtClean="0"/>
              <a:t>Dijkstra</a:t>
            </a:r>
            <a:r>
              <a:rPr lang="fr-CH" u="non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Tri fusion</a:t>
            </a:r>
          </a:p>
          <a:p>
            <a:pPr>
              <a:buFont typeface="Arial" pitchFamily="34" charset="0"/>
              <a:buChar char="•"/>
            </a:pPr>
            <a:r>
              <a:rPr lang="fr-CH" u="none" dirty="0"/>
              <a:t> </a:t>
            </a:r>
            <a:r>
              <a:rPr lang="fr-CH" u="none" dirty="0" smtClean="0"/>
              <a:t>Génération de valeurs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Espace réservé du pied de page 8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GRAPHE ET ALGORITHME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ACPC (DIJKSTRA)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MAILLAGE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DYNAMIQUE [PIERRE-DO]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MODELE </a:t>
            </a:r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MVC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u="none">
                <a:solidFill>
                  <a:schemeClr val="bg1"/>
                </a:solidFill>
              </a:rPr>
              <a:t>- 7 / 9 - </a:t>
            </a:r>
            <a:endParaRPr lang="fr-FR" sz="1400" u="none">
              <a:solidFill>
                <a:schemeClr val="bg1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STRUCTURE DU </a:t>
            </a:r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CODE [AURELIEN]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/11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357275CD-44DC-4CD4-BA57-161A992B0A41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14.01.2010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</Words>
  <Application>Microsoft Office PowerPoint</Application>
  <PresentationFormat>Affichage à l'écran (4:3)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lazou</cp:lastModifiedBy>
  <cp:revision>353</cp:revision>
  <cp:lastPrinted>1601-01-01T00:00:00Z</cp:lastPrinted>
  <dcterms:created xsi:type="dcterms:W3CDTF">1601-01-01T00:00:00Z</dcterms:created>
  <dcterms:modified xsi:type="dcterms:W3CDTF">2010-01-14T11:13:33Z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