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3" r:id="rId4"/>
    <p:sldId id="276" r:id="rId5"/>
    <p:sldId id="265" r:id="rId6"/>
    <p:sldId id="266" r:id="rId7"/>
    <p:sldId id="267" r:id="rId8"/>
    <p:sldId id="269" r:id="rId9"/>
    <p:sldId id="275" r:id="rId10"/>
    <p:sldId id="270" r:id="rId11"/>
    <p:sldId id="268" r:id="rId12"/>
    <p:sldId id="264" r:id="rId13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6FF"/>
    <a:srgbClr val="BB27A6"/>
    <a:srgbClr val="DF5703"/>
    <a:srgbClr val="993300"/>
    <a:srgbClr val="00B400"/>
    <a:srgbClr val="006000"/>
    <a:srgbClr val="00A200"/>
    <a:srgbClr val="003600"/>
    <a:srgbClr val="626262"/>
    <a:srgbClr val="002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0" autoAdjust="0"/>
    <p:restoredTop sz="94500" autoAdjust="0"/>
  </p:normalViewPr>
  <p:slideViewPr>
    <p:cSldViewPr snapToObjects="1">
      <p:cViewPr>
        <p:scale>
          <a:sx n="87" d="100"/>
          <a:sy n="87" d="100"/>
        </p:scale>
        <p:origin x="-14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A794-15E8-4C19-9429-90557F78B1C8}" type="datetimeFigureOut">
              <a:rPr lang="fr-FR" smtClean="0"/>
              <a:pPr/>
              <a:t>10/06/2010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795F-8A88-462F-B7DA-E81DC07A4301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82F67-3604-455A-AA94-463E3F4A9835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EC7A-A461-442D-BC0B-7F1CFED3E42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3CD59-5DD5-41C3-B883-761C206A7252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30AB3-1AE7-4CD7-9A88-D5F7B270189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4A12F-0005-45B2-8940-F8EFEAD0E451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D1B01-ED8F-4730-9D24-0F2A5210C389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9FBE9A-CF7D-433F-8346-C0E52BDADA61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55F375-7DFD-484A-B427-E78E26E1C2CE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683641-4180-4030-9871-18F1FE65C087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C47DC9-EC34-4064-A444-5DA14B88EED2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EECC3-BAC3-4A29-8636-7743FF9A3806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F5742-7484-4AFF-BE5C-C36DF30CE89D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4968F-2762-4F3B-BC70-F7C39B89A9B8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C17DC-1DF3-48DE-9399-8DE86CBE2BF6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FEB41-E5CB-4CD1-9B55-92701C8EBC84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9F43F-E887-4293-8C5D-9F5590E5192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9831-039A-4F5C-8AD2-A3AB876185B4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BF761-CDB1-4AA6-8B80-3CCA68A022E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DC1B0-BD04-46D2-99EE-B853352D89B2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BBA5-64FD-4ACD-9B2E-4D70868C880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68050-7145-4A91-894E-A242682B636F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38560-DF07-4C5F-80ED-8BC1E675EF2A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1947D-F275-402E-B528-25DF2F067B3A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5B1F8-AFCE-4ACB-9D6B-D0D294BF700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628070-4574-4C78-8FCC-ABF8CA883542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FE45-C45F-49A2-8226-BB81878A7B37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fld id="{0EBF62BA-94E3-4FC8-A8F1-27E713C8C858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14867288-DDA2-416F-85C0-FCB3690B2657}" type="slidenum">
              <a:rPr lang="fr-FR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0" y="5334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11 Juin 2010</a:t>
            </a:r>
            <a:endParaRPr lang="fr-FR" sz="1400" b="1" u="none" dirty="0">
              <a:latin typeface="Trebuchet MS" pitchFamily="34" charset="0"/>
            </a:endParaRP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62626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3048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ASD –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Tower</a:t>
            </a:r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Defense</a:t>
            </a:r>
            <a:endParaRPr lang="fr-FR" sz="24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0" y="1623536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Pierre -Dominique Putallaz</a:t>
            </a:r>
          </a:p>
          <a:p>
            <a:pPr algn="ctr"/>
            <a:r>
              <a:rPr lang="fr-CH" sz="1400" b="1" u="none" dirty="0" err="1" smtClean="0">
                <a:latin typeface="Trebuchet MS" pitchFamily="34" charset="0"/>
              </a:rPr>
              <a:t>Lazhar</a:t>
            </a:r>
            <a:r>
              <a:rPr lang="fr-CH" sz="1400" b="1" u="none" dirty="0" smtClean="0">
                <a:latin typeface="Trebuchet MS" pitchFamily="34" charset="0"/>
              </a:rPr>
              <a:t> </a:t>
            </a:r>
            <a:r>
              <a:rPr lang="fr-CH" sz="1400" b="1" u="none" dirty="0" err="1" smtClean="0">
                <a:latin typeface="Trebuchet MS" pitchFamily="34" charset="0"/>
              </a:rPr>
              <a:t>Farjallah</a:t>
            </a:r>
            <a:endParaRPr lang="fr-CH" sz="1400" b="1" u="none" dirty="0" smtClean="0">
              <a:latin typeface="Trebuchet MS" pitchFamily="34" charset="0"/>
            </a:endParaRP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Romain Poulain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Aurélien Da Campo</a:t>
            </a:r>
          </a:p>
        </p:txBody>
      </p:sp>
      <p:pic>
        <p:nvPicPr>
          <p:cNvPr id="27" name="Image 26" descr="logo_heig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" y="5768813"/>
            <a:ext cx="1714500" cy="544714"/>
          </a:xfrm>
          <a:prstGeom prst="rect">
            <a:avLst/>
          </a:prstGeom>
        </p:spPr>
      </p:pic>
      <p:pic>
        <p:nvPicPr>
          <p:cNvPr id="28" name="Image 27" descr="logo_hes_so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7600" y="5768813"/>
            <a:ext cx="1064834" cy="542925"/>
          </a:xfrm>
          <a:prstGeom prst="rect">
            <a:avLst/>
          </a:prstGeom>
        </p:spPr>
      </p:pic>
      <p:pic>
        <p:nvPicPr>
          <p:cNvPr id="12" name="Image 11" descr="menuPrincipal.png"/>
          <p:cNvPicPr>
            <a:picLocks noChangeAspect="1"/>
          </p:cNvPicPr>
          <p:nvPr/>
        </p:nvPicPr>
        <p:blipFill>
          <a:blip r:embed="rId5" cstate="print"/>
          <a:srcRect l="5277" t="11176" r="6688" b="54792"/>
          <a:stretch>
            <a:fillRect/>
          </a:stretch>
        </p:blipFill>
        <p:spPr>
          <a:xfrm>
            <a:off x="611566" y="2628628"/>
            <a:ext cx="8049890" cy="233391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81C47DC9-EC34-4064-A444-5DA14B88EED2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F29294AF-8558-4D43-8C8C-7FA1E6073AB3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DEMONSTRATION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47674" y="1492785"/>
            <a:ext cx="7598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err="1" smtClean="0"/>
              <a:t>Lazhar</a:t>
            </a:r>
            <a:endParaRPr lang="fr-CH" u="none" dirty="0" smtClean="0"/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  <p:pic>
        <p:nvPicPr>
          <p:cNvPr id="15" name="Picture 3" descr="C:\Documents and Settings\Administrateur\Bureau\images\14.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603350"/>
            <a:ext cx="5811702" cy="4564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CONCLUSION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 dirty="0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3786196" y="1421631"/>
            <a:ext cx="2667000" cy="444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Etat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Objectifs atteints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Points positifs/négatifs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Futurs contributeurs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Remerciements</a:t>
            </a:r>
          </a:p>
        </p:txBody>
      </p:sp>
      <p:pic>
        <p:nvPicPr>
          <p:cNvPr id="1027" name="Picture 3" descr="C:\Documents and Settings\Administrateur\Bureau\images\gui_scrip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196" y="167639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Documents and Settings\Administrateur\Bureau\images\Objectiv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097" y="2427286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 descr="C:\Documents and Settings\Administrateur\Bureau\images\negati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3096" y="33020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C:\Documents and Settings\Administrateur\Bureau\images\positi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5296" y="32004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C:\Documents and Settings\Administrateur\Bureau\images\jumelles-trouver-chercher-icone-6074-9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16" y="3871912"/>
            <a:ext cx="504000" cy="5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5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8300" y="463392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6" name="Picture 12" descr="C:\Documents and Settings\Administrateur\Bureau\images\fleur-heureux-smiley-icone-7501-12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2097" y="537056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QUESTIONS ?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719138" y="1508125"/>
            <a:ext cx="7662863" cy="4511675"/>
            <a:chOff x="453" y="950"/>
            <a:chExt cx="4827" cy="2842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 rot="2358459">
              <a:off x="4058" y="1211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960" y="1190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032" y="2726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 rot="19654465">
              <a:off x="1716" y="2336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 rot="1177776">
              <a:off x="2784" y="1574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 rot="-1457590">
              <a:off x="4992" y="2486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 rot="598621">
              <a:off x="453" y="2611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 rot="-1945535">
              <a:off x="2112" y="950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 rot="-1643787">
              <a:off x="673" y="205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 rot="-1253339">
              <a:off x="2928" y="2918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 rot="869342">
              <a:off x="5028" y="153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 rot="19956213">
              <a:off x="4626" y="348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056" y="3312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89B5F8C9-A4FE-4DA3-9DF5-E9758EAF1C0F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DE LA PRESENTATION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1189059" y="1639863"/>
            <a:ext cx="49530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u="none" dirty="0" smtClean="0">
                <a:latin typeface="Trebuchet MS" pitchFamily="34" charset="0"/>
              </a:rPr>
              <a:t>Organisation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Règles du jeu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Plan d’itération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Architecture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Serveur d’enregistrement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Client / Serveur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Démonstration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Questions</a:t>
            </a:r>
          </a:p>
        </p:txBody>
      </p:sp>
      <p:pic>
        <p:nvPicPr>
          <p:cNvPr id="11" name="Picture 2" descr="C:\Documents and Settings\Administrateur\Bureau\verifier-des-taches-todo-ecrivez-icone-416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805939"/>
            <a:ext cx="1898676" cy="1898676"/>
          </a:xfrm>
          <a:prstGeom prst="rect">
            <a:avLst/>
          </a:prstGeom>
          <a:noFill/>
        </p:spPr>
      </p:pic>
      <p:sp>
        <p:nvSpPr>
          <p:cNvPr id="16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ORGANISATION DU PROJET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22344" y="1676376"/>
            <a:ext cx="20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Participants</a:t>
            </a:r>
            <a:endParaRPr lang="fr-CH" b="1" u="none" dirty="0"/>
          </a:p>
        </p:txBody>
      </p:sp>
      <p:sp>
        <p:nvSpPr>
          <p:cNvPr id="15" name="ZoneTexte 14"/>
          <p:cNvSpPr txBox="1"/>
          <p:nvPr/>
        </p:nvSpPr>
        <p:spPr>
          <a:xfrm>
            <a:off x="4368840" y="1578990"/>
            <a:ext cx="40735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smtClean="0"/>
              <a:t>Pierre -Dominique </a:t>
            </a:r>
            <a:r>
              <a:rPr lang="es-ES" u="none" dirty="0" err="1" smtClean="0"/>
              <a:t>Putallaz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Lazhar</a:t>
            </a:r>
            <a:r>
              <a:rPr lang="es-ES" u="none" dirty="0" smtClean="0"/>
              <a:t> </a:t>
            </a:r>
            <a:r>
              <a:rPr lang="es-ES" u="none" dirty="0" err="1" smtClean="0"/>
              <a:t>Farjallah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Romain</a:t>
            </a:r>
            <a:r>
              <a:rPr lang="es-ES" u="none" dirty="0" smtClean="0"/>
              <a:t> </a:t>
            </a:r>
            <a:r>
              <a:rPr lang="es-ES" u="none" dirty="0" err="1" smtClean="0"/>
              <a:t>Poulain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Aurélien</a:t>
            </a:r>
            <a:r>
              <a:rPr lang="es-ES" u="none" dirty="0" smtClean="0"/>
              <a:t> Da Campo (Chef de </a:t>
            </a:r>
            <a:r>
              <a:rPr lang="es-ES" u="none" dirty="0" err="1" smtClean="0"/>
              <a:t>projet</a:t>
            </a:r>
            <a:r>
              <a:rPr lang="es-ES" u="none" dirty="0" smtClean="0"/>
              <a:t>)</a:t>
            </a:r>
          </a:p>
          <a:p>
            <a:pPr>
              <a:lnSpc>
                <a:spcPct val="150000"/>
              </a:lnSpc>
            </a:pPr>
            <a:endParaRPr lang="es-ES" u="none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1358856" y="4086234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Objectifs</a:t>
            </a:r>
            <a:endParaRPr lang="fr-CH" b="1" u="none" dirty="0"/>
          </a:p>
        </p:txBody>
      </p:sp>
      <p:sp>
        <p:nvSpPr>
          <p:cNvPr id="19" name="ZoneTexte 18"/>
          <p:cNvSpPr txBox="1"/>
          <p:nvPr/>
        </p:nvSpPr>
        <p:spPr>
          <a:xfrm>
            <a:off x="4370378" y="3976695"/>
            <a:ext cx="436564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Intégration</a:t>
            </a:r>
            <a:r>
              <a:rPr lang="es-ES" u="none" dirty="0" smtClean="0"/>
              <a:t> </a:t>
            </a:r>
            <a:r>
              <a:rPr lang="es-ES" u="none" dirty="0" err="1" smtClean="0"/>
              <a:t>d’un</a:t>
            </a:r>
            <a:r>
              <a:rPr lang="es-ES" u="none" dirty="0" smtClean="0"/>
              <a:t> </a:t>
            </a:r>
            <a:r>
              <a:rPr lang="es-ES" u="none" dirty="0" err="1" smtClean="0"/>
              <a:t>mode</a:t>
            </a:r>
            <a:r>
              <a:rPr lang="es-ES" u="none" dirty="0" smtClean="0"/>
              <a:t> de </a:t>
            </a:r>
            <a:r>
              <a:rPr lang="es-ES" u="none" dirty="0" err="1" smtClean="0"/>
              <a:t>jeu</a:t>
            </a:r>
            <a:r>
              <a:rPr lang="es-ES" u="none" dirty="0" smtClean="0"/>
              <a:t> </a:t>
            </a:r>
            <a:r>
              <a:rPr lang="es-ES" u="none" dirty="0" err="1" smtClean="0"/>
              <a:t>réseau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Amélioration</a:t>
            </a:r>
            <a:r>
              <a:rPr lang="es-ES" u="none" dirty="0" smtClean="0"/>
              <a:t> du </a:t>
            </a:r>
            <a:r>
              <a:rPr lang="es-ES" u="none" dirty="0" err="1" smtClean="0"/>
              <a:t>jeu</a:t>
            </a:r>
            <a:endParaRPr lang="es-ES" u="none" dirty="0" smtClean="0"/>
          </a:p>
        </p:txBody>
      </p:sp>
      <p:pic>
        <p:nvPicPr>
          <p:cNvPr id="20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04" y="1603350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" descr="C:\Documents and Settings\Administrateur\Bureau\but-icone-4271-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804" y="4014910"/>
            <a:ext cx="541026" cy="541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REPARTITION DES TACHES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3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6" name="Picture 3" descr="C:\Documents and Settings\Administrateur\Bureau\accessoires-redacteur-en-chef-texte-icone-3655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896" y="318068"/>
            <a:ext cx="459807" cy="45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1647825" y="1931967"/>
          <a:ext cx="5848350" cy="3411855"/>
        </p:xfrm>
        <a:graphic>
          <a:graphicData uri="http://schemas.openxmlformats.org/drawingml/2006/table">
            <a:tbl>
              <a:tblPr/>
              <a:tblGrid>
                <a:gridCol w="2049145"/>
                <a:gridCol w="949325"/>
                <a:gridCol w="949960"/>
                <a:gridCol w="949960"/>
                <a:gridCol w="949960"/>
              </a:tblGrid>
              <a:tr h="3409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Aurélien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Lazhar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Pierre-Do.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Romain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Moteur et architecture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(adaptation / extension)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Interfaces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(Conception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d’enregistrement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Client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Times New Roman"/>
                          <a:cs typeface="Times New Roman"/>
                        </a:rPr>
                        <a:t>Amélioration du jeu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(la version 2.0 doit apporter de nouveaux concepts)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Image 61" descr="araign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2875" cy="1428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REGLES DU JEU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4F21400-70EF-4FB9-BD50-1366C864B184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47674" y="1492785"/>
            <a:ext cx="7598617" cy="135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smtClean="0"/>
              <a:t>Romain</a:t>
            </a:r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  <p:sp>
        <p:nvSpPr>
          <p:cNvPr id="13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D’ITERATION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B5EB10F7-E815-401D-95A5-6717D625711B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2" name="Rectangle 298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4" name="Rectangle 30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7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Espace réservé de la date 8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3D5CAE2-8D26-4FEA-92BD-591A5553A1E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ARCHITECTURE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738135" y="1931967"/>
            <a:ext cx="794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none" dirty="0" smtClean="0"/>
              <a:t>Aurélien</a:t>
            </a:r>
            <a:endParaRPr lang="fr-CH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8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30AF161-DDFB-4518-87CD-DB6F6072CA3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SERVEUR D’ENREGITREMENT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47674" y="1492785"/>
            <a:ext cx="7598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err="1" smtClean="0"/>
              <a:t>Lazhar</a:t>
            </a:r>
            <a:endParaRPr lang="fr-CH" u="none" dirty="0" smtClean="0"/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6012160" y="1854609"/>
            <a:ext cx="1116124" cy="530275"/>
            <a:chOff x="827584" y="2240868"/>
            <a:chExt cx="1116124" cy="530275"/>
          </a:xfrm>
        </p:grpSpPr>
        <p:sp>
          <p:nvSpPr>
            <p:cNvPr id="22" name="Flèche droite 21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Flèche droite 22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E3EECC3-BAC3-4A29-8636-7743FF9A380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CLIENT / SERVEUR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0" y="6632622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7236296" y="1772784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1738046" y="3951058"/>
            <a:ext cx="1080120" cy="104411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Modèle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u="none" dirty="0" smtClean="0"/>
              <a:t>(Jeu)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1432012" y="1709080"/>
            <a:ext cx="1692188" cy="93610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Ecouteur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7236296" y="2645184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à coins arrondis 18"/>
          <p:cNvSpPr/>
          <p:nvPr/>
        </p:nvSpPr>
        <p:spPr bwMode="auto">
          <a:xfrm>
            <a:off x="7236296" y="3501008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à coins arrondis 19"/>
          <p:cNvSpPr/>
          <p:nvPr/>
        </p:nvSpPr>
        <p:spPr bwMode="auto">
          <a:xfrm>
            <a:off x="7236296" y="4365104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688124" y="1772784"/>
            <a:ext cx="216024" cy="34023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e 24"/>
          <p:cNvGrpSpPr/>
          <p:nvPr/>
        </p:nvGrpSpPr>
        <p:grpSpPr>
          <a:xfrm>
            <a:off x="6048164" y="2754709"/>
            <a:ext cx="1116124" cy="530275"/>
            <a:chOff x="827584" y="2240868"/>
            <a:chExt cx="1116124" cy="530275"/>
          </a:xfrm>
        </p:grpSpPr>
        <p:sp>
          <p:nvSpPr>
            <p:cNvPr id="26" name="Flèche droite 25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Flèche droite 26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6012160" y="3609020"/>
            <a:ext cx="1116124" cy="530275"/>
            <a:chOff x="827584" y="2240868"/>
            <a:chExt cx="1116124" cy="530275"/>
          </a:xfrm>
        </p:grpSpPr>
        <p:sp>
          <p:nvSpPr>
            <p:cNvPr id="29" name="Flèche droite 28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lèche droite 29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6012160" y="4473116"/>
            <a:ext cx="1116124" cy="530275"/>
            <a:chOff x="827584" y="2240868"/>
            <a:chExt cx="1116124" cy="530275"/>
          </a:xfrm>
        </p:grpSpPr>
        <p:sp>
          <p:nvSpPr>
            <p:cNvPr id="32" name="Flèche droite 31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Flèche droite 32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7" name="Rectangle à coins arrondis 36"/>
          <p:cNvSpPr/>
          <p:nvPr/>
        </p:nvSpPr>
        <p:spPr bwMode="auto">
          <a:xfrm>
            <a:off x="2951820" y="3006625"/>
            <a:ext cx="1393794" cy="77397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Serveur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Flèche vers le bas 37"/>
          <p:cNvSpPr/>
          <p:nvPr/>
        </p:nvSpPr>
        <p:spPr bwMode="auto">
          <a:xfrm>
            <a:off x="2123728" y="2754709"/>
            <a:ext cx="288032" cy="110622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lèche droite 38"/>
          <p:cNvSpPr/>
          <p:nvPr/>
        </p:nvSpPr>
        <p:spPr bwMode="auto">
          <a:xfrm>
            <a:off x="3239852" y="2060960"/>
            <a:ext cx="2268252" cy="2519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0" name="Groupe 39"/>
          <p:cNvGrpSpPr/>
          <p:nvPr/>
        </p:nvGrpSpPr>
        <p:grpSpPr>
          <a:xfrm>
            <a:off x="4463988" y="3104964"/>
            <a:ext cx="1116124" cy="530275"/>
            <a:chOff x="827584" y="2240868"/>
            <a:chExt cx="1116124" cy="530275"/>
          </a:xfrm>
        </p:grpSpPr>
        <p:sp>
          <p:nvSpPr>
            <p:cNvPr id="41" name="Flèche droite 40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Flèche droite 41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4" name="Flèche angle droit à deux pointes 43"/>
          <p:cNvSpPr/>
          <p:nvPr/>
        </p:nvSpPr>
        <p:spPr bwMode="auto">
          <a:xfrm>
            <a:off x="2951820" y="3860936"/>
            <a:ext cx="781726" cy="918030"/>
          </a:xfrm>
          <a:prstGeom prst="leftUpArrow">
            <a:avLst>
              <a:gd name="adj1" fmla="val 8658"/>
              <a:gd name="adj2" fmla="val 20097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893275" y="52652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i="1" u="none" dirty="0" smtClean="0"/>
              <a:t>Couche Réseau</a:t>
            </a:r>
            <a:endParaRPr lang="fr-CH" i="1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293</Words>
  <Application>Microsoft Office PowerPoint</Application>
  <PresentationFormat>Affichage à l'écran (4:3)</PresentationFormat>
  <Paragraphs>125</Paragraphs>
  <Slides>12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Modèle par défaut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Pierre-Do</cp:lastModifiedBy>
  <cp:revision>442</cp:revision>
  <cp:lastPrinted>1601-01-01T00:00:00Z</cp:lastPrinted>
  <dcterms:created xsi:type="dcterms:W3CDTF">1601-01-01T00:00:00Z</dcterms:created>
  <dcterms:modified xsi:type="dcterms:W3CDTF">2010-06-10T20:13:04Z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