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7" r:id="rId10"/>
    <p:sldId id="278" r:id="rId11"/>
    <p:sldId id="270" r:id="rId12"/>
    <p:sldId id="268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4500" autoAdjust="0"/>
  </p:normalViewPr>
  <p:slideViewPr>
    <p:cSldViewPr snapToObjects="1">
      <p:cViewPr varScale="1">
        <p:scale>
          <a:sx n="87" d="100"/>
          <a:sy n="87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1043608" y="1881052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36" name="Ellipse 35"/>
          <p:cNvSpPr/>
          <p:nvPr/>
        </p:nvSpPr>
        <p:spPr bwMode="auto">
          <a:xfrm>
            <a:off x="719572" y="1601238"/>
            <a:ext cx="1801180" cy="10716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lèche droite 42"/>
          <p:cNvSpPr/>
          <p:nvPr/>
        </p:nvSpPr>
        <p:spPr bwMode="auto">
          <a:xfrm>
            <a:off x="4901716" y="2843262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lèche droite 45"/>
          <p:cNvSpPr/>
          <p:nvPr/>
        </p:nvSpPr>
        <p:spPr bwMode="auto">
          <a:xfrm rot="10800000">
            <a:off x="4901716" y="4453767"/>
            <a:ext cx="3630724" cy="13778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èche droite 46"/>
          <p:cNvSpPr/>
          <p:nvPr/>
        </p:nvSpPr>
        <p:spPr bwMode="auto">
          <a:xfrm>
            <a:off x="4900854" y="3825044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760877" y="457183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u="none" dirty="0" smtClean="0"/>
              <a:t>Canal 1 </a:t>
            </a:r>
            <a:r>
              <a:rPr lang="fr-CH" u="none" dirty="0" smtClean="0"/>
              <a:t>: Communication</a:t>
            </a:r>
            <a:endParaRPr lang="fr-CH" u="none" dirty="0"/>
          </a:p>
        </p:txBody>
      </p:sp>
      <p:sp>
        <p:nvSpPr>
          <p:cNvPr id="51" name="Rectangle 50"/>
          <p:cNvSpPr/>
          <p:nvPr/>
        </p:nvSpPr>
        <p:spPr>
          <a:xfrm>
            <a:off x="1799692" y="3032956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u="none" dirty="0" smtClean="0"/>
              <a:t>Canal 2 </a:t>
            </a:r>
            <a:r>
              <a:rPr lang="fr-CH" u="none" dirty="0" smtClean="0"/>
              <a:t>: Asynchrone</a:t>
            </a:r>
            <a:endParaRPr lang="fr-CH" u="none" dirty="0"/>
          </a:p>
        </p:txBody>
      </p:sp>
      <p:sp>
        <p:nvSpPr>
          <p:cNvPr id="52" name="Flèche à angle droit 51"/>
          <p:cNvSpPr/>
          <p:nvPr/>
        </p:nvSpPr>
        <p:spPr bwMode="auto">
          <a:xfrm rot="10800000" flipH="1">
            <a:off x="2771800" y="2070631"/>
            <a:ext cx="3248000" cy="530276"/>
          </a:xfrm>
          <a:prstGeom prst="bentUpArrow">
            <a:avLst>
              <a:gd name="adj1" fmla="val 10630"/>
              <a:gd name="adj2" fmla="val 16789"/>
              <a:gd name="adj3" fmla="val 29106"/>
            </a:avLst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Connecteur droit 53"/>
          <p:cNvCxnSpPr/>
          <p:nvPr/>
        </p:nvCxnSpPr>
        <p:spPr bwMode="auto">
          <a:xfrm>
            <a:off x="4716016" y="3717032"/>
            <a:ext cx="3970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latin typeface="Calibri"/>
                          <a:ea typeface="Times New Roman"/>
                          <a:cs typeface="Times New Roman"/>
                        </a:rPr>
                        <a:t>Taches</a:t>
                      </a:r>
                      <a:r>
                        <a:rPr lang="fr-FR" sz="11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\ Responsables</a:t>
                      </a:r>
                      <a:endParaRPr lang="fr-FR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5" y="1492785"/>
            <a:ext cx="22765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But du jeu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créatures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tours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L’argent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5680" y="1493521"/>
            <a:ext cx="5180781" cy="434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8821" y="3429000"/>
            <a:ext cx="1557655" cy="2240280"/>
          </a:xfrm>
          <a:prstGeom prst="roundRect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830769" y="3140968"/>
            <a:ext cx="768350" cy="228600"/>
          </a:xfrm>
          <a:prstGeom prst="line">
            <a:avLst/>
          </a:prstGeom>
          <a:noFill/>
          <a:ln w="44450">
            <a:solidFill>
              <a:srgbClr val="4A7EBB"/>
            </a:solidFill>
            <a:round/>
            <a:headEnd type="triangle" w="med" len="med"/>
            <a:tailEnd type="triangle" w="med" len="med"/>
          </a:ln>
          <a:effectLst>
            <a:outerShdw dist="25400" dir="5400000" algn="ctr" rotWithShape="0">
              <a:srgbClr val="80808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060960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936104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446</Words>
  <Application>Microsoft Office PowerPoint</Application>
  <PresentationFormat>Affichage à l'écran (4:3)</PresentationFormat>
  <Paragraphs>164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</cp:lastModifiedBy>
  <cp:revision>465</cp:revision>
  <cp:lastPrinted>1601-01-01T00:00:00Z</cp:lastPrinted>
  <dcterms:created xsi:type="dcterms:W3CDTF">1601-01-01T00:00:00Z</dcterms:created>
  <dcterms:modified xsi:type="dcterms:W3CDTF">2010-06-11T12:25:35Z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