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3" r:id="rId4"/>
    <p:sldId id="276" r:id="rId5"/>
    <p:sldId id="265" r:id="rId6"/>
    <p:sldId id="266" r:id="rId7"/>
    <p:sldId id="267" r:id="rId8"/>
    <p:sldId id="269" r:id="rId9"/>
    <p:sldId id="275" r:id="rId10"/>
    <p:sldId id="270" r:id="rId11"/>
    <p:sldId id="268" r:id="rId12"/>
    <p:sldId id="264" r:id="rId13"/>
  </p:sldIdLst>
  <p:sldSz cx="9144000" cy="6858000" type="screen4x3"/>
  <p:notesSz cx="6797675" cy="987425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F6FF"/>
    <a:srgbClr val="BB27A6"/>
    <a:srgbClr val="DF5703"/>
    <a:srgbClr val="993300"/>
    <a:srgbClr val="00B400"/>
    <a:srgbClr val="006000"/>
    <a:srgbClr val="00A200"/>
    <a:srgbClr val="003600"/>
    <a:srgbClr val="626262"/>
    <a:srgbClr val="002A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50" autoAdjust="0"/>
    <p:restoredTop sz="94500" autoAdjust="0"/>
  </p:normalViewPr>
  <p:slideViewPr>
    <p:cSldViewPr snapToObjects="1">
      <p:cViewPr>
        <p:scale>
          <a:sx n="66" d="100"/>
          <a:sy n="66" d="100"/>
        </p:scale>
        <p:origin x="-1626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1A794-15E8-4C19-9429-90557F78B1C8}" type="datetimeFigureOut">
              <a:rPr lang="fr-FR" smtClean="0"/>
              <a:pPr/>
              <a:t>11/06/2010</a:t>
            </a:fld>
            <a:endParaRPr lang="fr-CH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4795F-8A88-462F-B7DA-E81DC07A4301}" type="slidenum">
              <a:rPr lang="fr-CH" smtClean="0"/>
              <a:pPr/>
              <a:t>‹N°›</a:t>
            </a:fld>
            <a:endParaRPr lang="fr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795F-8A88-462F-B7DA-E81DC07A4301}" type="slidenum">
              <a:rPr lang="fr-CH" smtClean="0"/>
              <a:pPr/>
              <a:t>1</a:t>
            </a:fld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795F-8A88-462F-B7DA-E81DC07A4301}" type="slidenum">
              <a:rPr lang="fr-CH" smtClean="0"/>
              <a:pPr/>
              <a:t>9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D82F67-3604-455A-AA94-463E3F4A9835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0EC7A-A461-442D-BC0B-7F1CFED3E428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B3CD59-5DD5-41C3-B883-761C206A7252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30AB3-1AE7-4CD7-9A88-D5F7B270189F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04A12F-0005-45B2-8940-F8EFEAD0E451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D1B01-ED8F-4730-9D24-0F2A5210C389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re. 2 contenus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3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29FBE9A-CF7D-433F-8346-C0E52BDADA61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355F375-7DFD-484A-B427-E78E26E1C2CE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683641-4180-4030-9871-18F1FE65C087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1C47DC9-EC34-4064-A444-5DA14B88EED2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3EECC3-BAC3-4A29-8636-7743FF9A3806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0F5742-7484-4AFF-BE5C-C36DF30CE89D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54968F-2762-4F3B-BC70-F7C39B89A9B8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C17DC-1DF3-48DE-9399-8DE86CBE2BF6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FEB41-E5CB-4CD1-9B55-92701C8EBC84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9F43F-E887-4293-8C5D-9F5590E5192F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6C9831-039A-4F5C-8AD2-A3AB876185B4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BF761-CDB1-4AA6-8B80-3CCA68A022E1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FDC1B0-BD04-46D2-99EE-B853352D89B2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8BBA5-64FD-4ACD-9B2E-4D70868C8801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E68050-7145-4A91-894E-A242682B636F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38560-DF07-4C5F-80ED-8BC1E675EF2A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01947D-F275-402E-B528-25DF2F067B3A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5B1F8-AFCE-4ACB-9D6B-D0D294BF7008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628070-4574-4C78-8FCC-ABF8CA883542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5FE45-C45F-49A2-8226-BB81878A7B37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/>
            </a:lvl1pPr>
          </a:lstStyle>
          <a:p>
            <a:fld id="{0EBF62BA-94E3-4FC8-A8F1-27E713C8C858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u="none"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/>
            </a:lvl1pPr>
          </a:lstStyle>
          <a:p>
            <a:fld id="{14867288-DDA2-416F-85C0-FCB3690B2657}" type="slidenum">
              <a:rPr lang="fr-FR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/>
  </p:transition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0" y="5334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1400" b="1" u="none" dirty="0" smtClean="0">
                <a:latin typeface="Trebuchet MS" pitchFamily="34" charset="0"/>
              </a:rPr>
              <a:t>11 Juin 2010</a:t>
            </a:r>
            <a:endParaRPr lang="fr-FR" sz="1400" b="1" u="none" dirty="0">
              <a:latin typeface="Trebuchet MS" pitchFamily="34" charset="0"/>
            </a:endParaRPr>
          </a:p>
        </p:txBody>
      </p:sp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62626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4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5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3048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4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ASD – </a:t>
            </a:r>
            <a:r>
              <a:rPr lang="fr-CH" sz="2400" b="1" u="non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Tower</a:t>
            </a:r>
            <a:r>
              <a:rPr lang="fr-CH" sz="24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 </a:t>
            </a:r>
            <a:r>
              <a:rPr lang="fr-CH" sz="2400" b="1" u="non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Defense</a:t>
            </a:r>
            <a:endParaRPr lang="fr-FR" sz="24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0" y="1623536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1400" b="1" u="none" dirty="0" smtClean="0">
                <a:latin typeface="Trebuchet MS" pitchFamily="34" charset="0"/>
              </a:rPr>
              <a:t>Pierre -Dominique Putallaz</a:t>
            </a:r>
          </a:p>
          <a:p>
            <a:pPr algn="ctr"/>
            <a:r>
              <a:rPr lang="fr-CH" sz="1400" b="1" u="none" dirty="0" err="1" smtClean="0">
                <a:latin typeface="Trebuchet MS" pitchFamily="34" charset="0"/>
              </a:rPr>
              <a:t>Lazhar</a:t>
            </a:r>
            <a:r>
              <a:rPr lang="fr-CH" sz="1400" b="1" u="none" dirty="0" smtClean="0">
                <a:latin typeface="Trebuchet MS" pitchFamily="34" charset="0"/>
              </a:rPr>
              <a:t> </a:t>
            </a:r>
            <a:r>
              <a:rPr lang="fr-CH" sz="1400" b="1" u="none" dirty="0" err="1" smtClean="0">
                <a:latin typeface="Trebuchet MS" pitchFamily="34" charset="0"/>
              </a:rPr>
              <a:t>Farjallah</a:t>
            </a:r>
            <a:endParaRPr lang="fr-CH" sz="1400" b="1" u="none" dirty="0" smtClean="0">
              <a:latin typeface="Trebuchet MS" pitchFamily="34" charset="0"/>
            </a:endParaRPr>
          </a:p>
          <a:p>
            <a:pPr algn="ctr"/>
            <a:r>
              <a:rPr lang="fr-CH" sz="1400" b="1" u="none" dirty="0" smtClean="0">
                <a:latin typeface="Trebuchet MS" pitchFamily="34" charset="0"/>
              </a:rPr>
              <a:t>Romain Poulain</a:t>
            </a:r>
          </a:p>
          <a:p>
            <a:pPr algn="ctr"/>
            <a:r>
              <a:rPr lang="fr-CH" sz="1400" b="1" u="none" dirty="0" smtClean="0">
                <a:latin typeface="Trebuchet MS" pitchFamily="34" charset="0"/>
              </a:rPr>
              <a:t>Aurélien Da Campo</a:t>
            </a:r>
          </a:p>
        </p:txBody>
      </p:sp>
      <p:pic>
        <p:nvPicPr>
          <p:cNvPr id="27" name="Image 26" descr="logo_heig.gi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" y="5768813"/>
            <a:ext cx="1714500" cy="544714"/>
          </a:xfrm>
          <a:prstGeom prst="rect">
            <a:avLst/>
          </a:prstGeom>
        </p:spPr>
      </p:pic>
      <p:pic>
        <p:nvPicPr>
          <p:cNvPr id="28" name="Image 27" descr="logo_hes_so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67600" y="5768813"/>
            <a:ext cx="1064834" cy="542925"/>
          </a:xfrm>
          <a:prstGeom prst="rect">
            <a:avLst/>
          </a:prstGeom>
        </p:spPr>
      </p:pic>
      <p:pic>
        <p:nvPicPr>
          <p:cNvPr id="12" name="Image 11" descr="menuPrincipal.png"/>
          <p:cNvPicPr>
            <a:picLocks noChangeAspect="1"/>
          </p:cNvPicPr>
          <p:nvPr/>
        </p:nvPicPr>
        <p:blipFill>
          <a:blip r:embed="rId5" cstate="print"/>
          <a:srcRect l="5277" t="11176" r="6688" b="54792"/>
          <a:stretch>
            <a:fillRect/>
          </a:stretch>
        </p:blipFill>
        <p:spPr>
          <a:xfrm>
            <a:off x="611566" y="2628628"/>
            <a:ext cx="8049890" cy="233391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81C47DC9-EC34-4064-A444-5DA14B88EED2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F29294AF-8558-4D43-8C8C-7FA1E6073AB3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DEMONSTRATION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0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45232" y="1854116"/>
            <a:ext cx="7607188" cy="421246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37220" y="155679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u="none" dirty="0" smtClean="0"/>
              <a:t>Réseau local</a:t>
            </a:r>
            <a:endParaRPr lang="fr-CH" u="none" dirty="0"/>
          </a:p>
        </p:txBody>
      </p:sp>
      <p:grpSp>
        <p:nvGrpSpPr>
          <p:cNvPr id="35" name="Groupe 34"/>
          <p:cNvGrpSpPr/>
          <p:nvPr/>
        </p:nvGrpSpPr>
        <p:grpSpPr>
          <a:xfrm>
            <a:off x="6811888" y="3032956"/>
            <a:ext cx="2152600" cy="1282452"/>
            <a:chOff x="6228184" y="2096852"/>
            <a:chExt cx="2152600" cy="1282452"/>
          </a:xfrm>
        </p:grpSpPr>
        <p:pic>
          <p:nvPicPr>
            <p:cNvPr id="18" name="Picture 2" descr="C:\Documents and Settings\Lazhar.NB-FARJALLL\Local Settings\Temporary Internet Files\Content.IE5\QGQ2KYU0\MC900434845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53200" y="2564904"/>
              <a:ext cx="814400" cy="8144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9" name="ZoneTexte 18"/>
            <p:cNvSpPr txBox="1"/>
            <p:nvPr/>
          </p:nvSpPr>
          <p:spPr>
            <a:xfrm>
              <a:off x="6228184" y="2096852"/>
              <a:ext cx="2152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1400" u="none" dirty="0" smtClean="0"/>
                <a:t>Serveur d’enregistrement</a:t>
              </a:r>
              <a:endParaRPr lang="fr-CH" sz="1400" u="none" dirty="0"/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1007604" y="2142148"/>
            <a:ext cx="5221560" cy="3663116"/>
            <a:chOff x="1331640" y="2070140"/>
            <a:chExt cx="5221560" cy="366311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30102" y="2276872"/>
              <a:ext cx="3409950" cy="942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55676" y="4076674"/>
              <a:ext cx="923925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40063" y="4076674"/>
              <a:ext cx="923925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184068" y="4076675"/>
              <a:ext cx="923925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5" name="Connecteur droit avec flèche 24"/>
            <p:cNvCxnSpPr>
              <a:stCxn id="2051" idx="0"/>
            </p:cNvCxnSpPr>
            <p:nvPr/>
          </p:nvCxnSpPr>
          <p:spPr bwMode="auto">
            <a:xfrm rot="5400000" flipH="1" flipV="1">
              <a:off x="2191155" y="3146332"/>
              <a:ext cx="856826" cy="100385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27" name="Connecteur droit avec flèche 26"/>
            <p:cNvCxnSpPr>
              <a:stCxn id="2052" idx="0"/>
            </p:cNvCxnSpPr>
            <p:nvPr/>
          </p:nvCxnSpPr>
          <p:spPr bwMode="auto">
            <a:xfrm rot="16200000" flipV="1">
              <a:off x="3422360" y="3497007"/>
              <a:ext cx="697370" cy="4619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29" name="Connecteur droit avec flèche 28"/>
            <p:cNvCxnSpPr>
              <a:stCxn id="2053" idx="0"/>
            </p:cNvCxnSpPr>
            <p:nvPr/>
          </p:nvCxnSpPr>
          <p:spPr bwMode="auto">
            <a:xfrm rot="16200000" flipV="1">
              <a:off x="4335521" y="2766164"/>
              <a:ext cx="856827" cy="17641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3" name="Rectangle 32"/>
            <p:cNvSpPr/>
            <p:nvPr/>
          </p:nvSpPr>
          <p:spPr bwMode="auto">
            <a:xfrm>
              <a:off x="1331640" y="2070140"/>
              <a:ext cx="5221560" cy="36631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37" name="Connecteur droit avec flèche 36"/>
          <p:cNvCxnSpPr/>
          <p:nvPr/>
        </p:nvCxnSpPr>
        <p:spPr bwMode="auto">
          <a:xfrm>
            <a:off x="6228184" y="3861048"/>
            <a:ext cx="100811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CONCLUSION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7032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 u="none" dirty="0">
              <a:latin typeface="Trebuchet MS" pitchFamily="34" charset="0"/>
            </a:endParaRPr>
          </a:p>
        </p:txBody>
      </p:sp>
      <p:sp>
        <p:nvSpPr>
          <p:cNvPr id="27755" name="Rectangle 107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7756" name="Rectangle 10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16201E59-A73C-443E-9C03-DEC2A3D4E2AE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u pied de page 25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auto">
          <a:xfrm>
            <a:off x="3786196" y="1421631"/>
            <a:ext cx="2667000" cy="444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Etat du projet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Objectifs atteints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Points positifs/négatifs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Avenir du projet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Futurs contributeurs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Remerciements</a:t>
            </a:r>
          </a:p>
        </p:txBody>
      </p:sp>
      <p:pic>
        <p:nvPicPr>
          <p:cNvPr id="1027" name="Picture 3" descr="C:\Documents and Settings\Administrateur\Bureau\images\gui_script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0196" y="167639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C:\Documents and Settings\Administrateur\Bureau\images\Objectiv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2097" y="2427286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3" name="Picture 9" descr="C:\Documents and Settings\Administrateur\Bureau\images\negativ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3096" y="3302000"/>
            <a:ext cx="288000" cy="2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2" name="Picture 8" descr="C:\Documents and Settings\Administrateur\Bureau\images\positiv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35296" y="3200400"/>
            <a:ext cx="288000" cy="2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4" name="Picture 10" descr="C:\Documents and Settings\Administrateur\Bureau\images\jumelles-trouver-chercher-icone-6074-96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28916" y="3871912"/>
            <a:ext cx="504000" cy="50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5" name="Picture 11" descr="C:\Documents and Settings\Administrateur\Bureau\images\communautaires-aide-icone-8333-128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58300" y="463392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6" name="Picture 12" descr="C:\Documents and Settings\Administrateur\Bureau\images\fleur-heureux-smiley-icone-7501-128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72097" y="537056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QUESTIONS ?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grpSp>
        <p:nvGrpSpPr>
          <p:cNvPr id="23581" name="Group 29"/>
          <p:cNvGrpSpPr>
            <a:grpSpLocks/>
          </p:cNvGrpSpPr>
          <p:nvPr/>
        </p:nvGrpSpPr>
        <p:grpSpPr bwMode="auto">
          <a:xfrm>
            <a:off x="719138" y="1508125"/>
            <a:ext cx="7662863" cy="4511675"/>
            <a:chOff x="453" y="950"/>
            <a:chExt cx="4827" cy="2842"/>
          </a:xfrm>
        </p:grpSpPr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 rot="2358459">
              <a:off x="4058" y="1211"/>
              <a:ext cx="2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sz="4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1" name="Rectangle 9"/>
            <p:cNvSpPr>
              <a:spLocks noChangeArrowheads="1"/>
            </p:cNvSpPr>
            <p:nvPr/>
          </p:nvSpPr>
          <p:spPr bwMode="auto">
            <a:xfrm>
              <a:off x="960" y="1190"/>
              <a:ext cx="28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4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>
              <a:off x="4032" y="2726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 rot="19654465">
              <a:off x="1716" y="2336"/>
              <a:ext cx="28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5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5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 rot="1177776">
              <a:off x="2784" y="1574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6" name="Rectangle 14"/>
            <p:cNvSpPr>
              <a:spLocks noChangeArrowheads="1"/>
            </p:cNvSpPr>
            <p:nvPr/>
          </p:nvSpPr>
          <p:spPr bwMode="auto">
            <a:xfrm rot="-1457590">
              <a:off x="4992" y="2486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7" name="Rectangle 15"/>
            <p:cNvSpPr>
              <a:spLocks noChangeArrowheads="1"/>
            </p:cNvSpPr>
            <p:nvPr/>
          </p:nvSpPr>
          <p:spPr bwMode="auto">
            <a:xfrm rot="598621">
              <a:off x="453" y="2611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8" name="Rectangle 16"/>
            <p:cNvSpPr>
              <a:spLocks noChangeArrowheads="1"/>
            </p:cNvSpPr>
            <p:nvPr/>
          </p:nvSpPr>
          <p:spPr bwMode="auto">
            <a:xfrm rot="-1945535">
              <a:off x="2112" y="950"/>
              <a:ext cx="28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5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5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9" name="Rectangle 17"/>
            <p:cNvSpPr>
              <a:spLocks noChangeArrowheads="1"/>
            </p:cNvSpPr>
            <p:nvPr/>
          </p:nvSpPr>
          <p:spPr bwMode="auto">
            <a:xfrm rot="-1643787">
              <a:off x="673" y="2059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0" name="Text Box 18"/>
            <p:cNvSpPr txBox="1">
              <a:spLocks noChangeArrowheads="1"/>
            </p:cNvSpPr>
            <p:nvPr/>
          </p:nvSpPr>
          <p:spPr bwMode="auto">
            <a:xfrm rot="-1253339">
              <a:off x="2928" y="2918"/>
              <a:ext cx="2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sz="4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1" name="Rectangle 19"/>
            <p:cNvSpPr>
              <a:spLocks noChangeArrowheads="1"/>
            </p:cNvSpPr>
            <p:nvPr/>
          </p:nvSpPr>
          <p:spPr bwMode="auto">
            <a:xfrm rot="869342">
              <a:off x="5028" y="153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9" name="Rectangle 27"/>
            <p:cNvSpPr>
              <a:spLocks noChangeArrowheads="1"/>
            </p:cNvSpPr>
            <p:nvPr/>
          </p:nvSpPr>
          <p:spPr bwMode="auto">
            <a:xfrm rot="19956213">
              <a:off x="4626" y="3485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80" name="Rectangle 28"/>
            <p:cNvSpPr>
              <a:spLocks noChangeArrowheads="1"/>
            </p:cNvSpPr>
            <p:nvPr/>
          </p:nvSpPr>
          <p:spPr bwMode="auto">
            <a:xfrm>
              <a:off x="1056" y="3312"/>
              <a:ext cx="28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4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</p:grp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12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89B5F8C9-A4FE-4DA3-9DF5-E9758EAF1C0F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Espace réservé du pied de page 26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PLAN DE LA PRESENTATION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2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 Box 49"/>
          <p:cNvSpPr txBox="1">
            <a:spLocks noChangeArrowheads="1"/>
          </p:cNvSpPr>
          <p:nvPr/>
        </p:nvSpPr>
        <p:spPr bwMode="auto">
          <a:xfrm>
            <a:off x="1189059" y="1639863"/>
            <a:ext cx="4953000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fr-CH" u="none" dirty="0" smtClean="0">
                <a:latin typeface="Trebuchet MS" pitchFamily="34" charset="0"/>
              </a:rPr>
              <a:t>Organisation du projet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Règles du jeu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Plan d’itération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fr-FR" u="none" dirty="0" smtClean="0">
                <a:latin typeface="Trebuchet MS" pitchFamily="34" charset="0"/>
              </a:rPr>
              <a:t>Architecture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Serveur d’enregistrement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Client / Serveur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Démonstration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fr-FR" u="none" dirty="0" smtClean="0">
                <a:latin typeface="Trebuchet MS" pitchFamily="34" charset="0"/>
              </a:rPr>
              <a:t>Conclusion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Questions</a:t>
            </a:r>
          </a:p>
        </p:txBody>
      </p:sp>
      <p:pic>
        <p:nvPicPr>
          <p:cNvPr id="11" name="Picture 2" descr="C:\Documents and Settings\Administrateur\Bureau\verifier-des-taches-todo-ecrivez-icone-4160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805939"/>
            <a:ext cx="1898676" cy="1898676"/>
          </a:xfrm>
          <a:prstGeom prst="rect">
            <a:avLst/>
          </a:prstGeom>
          <a:noFill/>
        </p:spPr>
      </p:pic>
      <p:sp>
        <p:nvSpPr>
          <p:cNvPr id="16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ORGANISATION DU PROJET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3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322344" y="1676376"/>
            <a:ext cx="205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H" b="1" u="none" dirty="0" smtClean="0"/>
              <a:t>  Participants</a:t>
            </a:r>
            <a:endParaRPr lang="fr-CH" b="1" u="none" dirty="0"/>
          </a:p>
        </p:txBody>
      </p:sp>
      <p:sp>
        <p:nvSpPr>
          <p:cNvPr id="15" name="ZoneTexte 14"/>
          <p:cNvSpPr txBox="1"/>
          <p:nvPr/>
        </p:nvSpPr>
        <p:spPr>
          <a:xfrm>
            <a:off x="4368840" y="1578990"/>
            <a:ext cx="407353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u="none" dirty="0" smtClean="0"/>
              <a:t>Pierre -Dominique </a:t>
            </a:r>
            <a:r>
              <a:rPr lang="es-ES" u="none" dirty="0" err="1" smtClean="0"/>
              <a:t>Putallaz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Lazhar</a:t>
            </a:r>
            <a:r>
              <a:rPr lang="es-ES" u="none" dirty="0" smtClean="0"/>
              <a:t> </a:t>
            </a:r>
            <a:r>
              <a:rPr lang="es-ES" u="none" dirty="0" err="1" smtClean="0"/>
              <a:t>Farjallah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Romain</a:t>
            </a:r>
            <a:r>
              <a:rPr lang="es-ES" u="none" dirty="0" smtClean="0"/>
              <a:t> </a:t>
            </a:r>
            <a:r>
              <a:rPr lang="es-ES" u="none" dirty="0" err="1" smtClean="0"/>
              <a:t>Poulain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Aurélien</a:t>
            </a:r>
            <a:r>
              <a:rPr lang="es-ES" u="none" dirty="0" smtClean="0"/>
              <a:t> Da Campo (Chef de </a:t>
            </a:r>
            <a:r>
              <a:rPr lang="es-ES" u="none" dirty="0" err="1" smtClean="0"/>
              <a:t>projet</a:t>
            </a:r>
            <a:r>
              <a:rPr lang="es-ES" u="none" dirty="0" smtClean="0"/>
              <a:t>)</a:t>
            </a:r>
          </a:p>
          <a:p>
            <a:pPr>
              <a:lnSpc>
                <a:spcPct val="150000"/>
              </a:lnSpc>
            </a:pPr>
            <a:endParaRPr lang="es-ES" u="none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1358856" y="4086234"/>
            <a:ext cx="304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H" b="1" u="none" dirty="0" smtClean="0"/>
              <a:t>  Objectifs</a:t>
            </a:r>
            <a:endParaRPr lang="fr-CH" b="1" u="none" dirty="0"/>
          </a:p>
        </p:txBody>
      </p:sp>
      <p:sp>
        <p:nvSpPr>
          <p:cNvPr id="19" name="ZoneTexte 18"/>
          <p:cNvSpPr txBox="1"/>
          <p:nvPr/>
        </p:nvSpPr>
        <p:spPr>
          <a:xfrm>
            <a:off x="4370378" y="3976695"/>
            <a:ext cx="4365643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u="none" dirty="0" err="1" smtClean="0"/>
              <a:t>Intégration</a:t>
            </a:r>
            <a:r>
              <a:rPr lang="es-ES" u="none" dirty="0" smtClean="0"/>
              <a:t> </a:t>
            </a:r>
            <a:r>
              <a:rPr lang="es-ES" u="none" dirty="0" err="1" smtClean="0"/>
              <a:t>d’un</a:t>
            </a:r>
            <a:r>
              <a:rPr lang="es-ES" u="none" dirty="0" smtClean="0"/>
              <a:t> </a:t>
            </a:r>
            <a:r>
              <a:rPr lang="es-ES" u="none" dirty="0" err="1" smtClean="0"/>
              <a:t>mode</a:t>
            </a:r>
            <a:r>
              <a:rPr lang="es-ES" u="none" dirty="0" smtClean="0"/>
              <a:t> de </a:t>
            </a:r>
            <a:r>
              <a:rPr lang="es-ES" u="none" dirty="0" err="1" smtClean="0"/>
              <a:t>jeu</a:t>
            </a:r>
            <a:r>
              <a:rPr lang="es-ES" u="none" dirty="0" smtClean="0"/>
              <a:t> </a:t>
            </a:r>
            <a:r>
              <a:rPr lang="es-ES" u="none" dirty="0" err="1" smtClean="0"/>
              <a:t>réseau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Amélioration</a:t>
            </a:r>
            <a:r>
              <a:rPr lang="es-ES" u="none" dirty="0" smtClean="0"/>
              <a:t> du </a:t>
            </a:r>
            <a:r>
              <a:rPr lang="es-ES" u="none" dirty="0" err="1" smtClean="0"/>
              <a:t>jeu</a:t>
            </a:r>
            <a:endParaRPr lang="es-ES" u="none" dirty="0" smtClean="0"/>
          </a:p>
        </p:txBody>
      </p:sp>
      <p:pic>
        <p:nvPicPr>
          <p:cNvPr id="20" name="Picture 11" descr="C:\Documents and Settings\Administrateur\Bureau\images\communautaires-aide-icone-8333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804" y="1603350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" descr="C:\Documents and Settings\Administrateur\Bureau\but-icone-4271-4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804" y="4014910"/>
            <a:ext cx="541026" cy="541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REPARTITION DES TACHES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1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3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4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pic>
        <p:nvPicPr>
          <p:cNvPr id="16" name="Picture 3" descr="C:\Documents and Settings\Administrateur\Bureau\accessoires-redacteur-en-chef-texte-icone-3655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0896" y="318068"/>
            <a:ext cx="459807" cy="459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7" name="Tableau 16"/>
          <p:cNvGraphicFramePr>
            <a:graphicFrameLocks noGrp="1"/>
          </p:cNvGraphicFramePr>
          <p:nvPr/>
        </p:nvGraphicFramePr>
        <p:xfrm>
          <a:off x="1647825" y="1931967"/>
          <a:ext cx="5848350" cy="3411855"/>
        </p:xfrm>
        <a:graphic>
          <a:graphicData uri="http://schemas.openxmlformats.org/drawingml/2006/table">
            <a:tbl>
              <a:tblPr/>
              <a:tblGrid>
                <a:gridCol w="2049145"/>
                <a:gridCol w="949325"/>
                <a:gridCol w="949960"/>
                <a:gridCol w="949960"/>
                <a:gridCol w="949960"/>
              </a:tblGrid>
              <a:tr h="3409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Aurélien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Lazhar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Pierre-Do.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Romain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Moteur et architecture du jeu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(adaptation / extension)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Interfaces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(Conception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Serveur d’enregistrement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(Protocole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Client du jeu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(Protocole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Serveur du jeu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(Protocole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libri"/>
                          <a:ea typeface="Times New Roman"/>
                          <a:cs typeface="Times New Roman"/>
                        </a:rPr>
                        <a:t>Amélioration du jeu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</a:rPr>
                        <a:t>(la version 2.0 doit apporter de nouveaux concepts)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5" name="Image 61" descr="araigne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2875" cy="1428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REGLES DU JEU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5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4F21400-70EF-4FB9-BD50-1366C864B184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847674" y="1492785"/>
            <a:ext cx="7598617" cy="135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CH" u="none" dirty="0" smtClean="0"/>
              <a:t>Romain</a:t>
            </a:r>
          </a:p>
          <a:p>
            <a:pPr>
              <a:lnSpc>
                <a:spcPct val="250000"/>
              </a:lnSpc>
            </a:pPr>
            <a:endParaRPr lang="fr-CH" i="1" u="none" dirty="0"/>
          </a:p>
        </p:txBody>
      </p:sp>
      <p:sp>
        <p:nvSpPr>
          <p:cNvPr id="13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PLAN D’ITERATION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6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B5EB10F7-E815-401D-95A5-6717D625711B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922" name="Rectangle 298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924" name="Rectangle 300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84" name="Espace réservé du numéro de diapositive 8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7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Espace réservé de la date 8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D3D5CAE2-8D26-4FEA-92BD-591A5553A1EE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ARCHITECTURE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738135" y="1931967"/>
            <a:ext cx="794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u="none" dirty="0" smtClean="0"/>
              <a:t>Aurélien</a:t>
            </a:r>
            <a:endParaRPr lang="fr-CH" u="non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8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30AF161-DDFB-4518-87CD-DB6F6072CA36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SERVEUR D’ENREGITREMENT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pic>
        <p:nvPicPr>
          <p:cNvPr id="1026" name="Picture 2" descr="C:\Documents and Settings\Lazhar.NB-FARJALLL\Local Settings\Temporary Internet Files\Content.IE5\QGQ2KYU0\MC9004348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3584" y="1592796"/>
            <a:ext cx="1714500" cy="171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9" name="Connecteur droit avec flèche 18"/>
          <p:cNvCxnSpPr/>
          <p:nvPr/>
        </p:nvCxnSpPr>
        <p:spPr bwMode="auto">
          <a:xfrm rot="10800000">
            <a:off x="5328084" y="2359254"/>
            <a:ext cx="106141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1" name="Connecteur droit avec flèche 20"/>
          <p:cNvCxnSpPr/>
          <p:nvPr/>
        </p:nvCxnSpPr>
        <p:spPr bwMode="auto">
          <a:xfrm rot="16200000" flipH="1">
            <a:off x="4780915" y="3400104"/>
            <a:ext cx="2088231" cy="15699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grpSp>
        <p:nvGrpSpPr>
          <p:cNvPr id="27" name="Groupe 26"/>
          <p:cNvGrpSpPr/>
          <p:nvPr/>
        </p:nvGrpSpPr>
        <p:grpSpPr>
          <a:xfrm>
            <a:off x="6389500" y="1623073"/>
            <a:ext cx="2466976" cy="2368297"/>
            <a:chOff x="6044908" y="1492751"/>
            <a:chExt cx="2466976" cy="2368297"/>
          </a:xfrm>
        </p:grpSpPr>
        <p:pic>
          <p:nvPicPr>
            <p:cNvPr id="1027" name="Picture 3" descr="C:\Documents and Settings\Lazhar.NB-FARJALLL\Local Settings\Temporary Internet Files\Content.IE5\052DF60R\MC90023992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16659" y="1920822"/>
              <a:ext cx="756230" cy="6162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Picture 3" descr="C:\Documents and Settings\Lazhar.NB-FARJALLL\Local Settings\Temporary Internet Files\Content.IE5\052DF60R\MC90023992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448814" y="1926393"/>
              <a:ext cx="756230" cy="6162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3" name="Picture 3" descr="C:\Documents and Settings\Lazhar.NB-FARJALLL\Local Settings\Temporary Internet Files\Content.IE5\052DF60R\MC90023992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87648" y="2760855"/>
              <a:ext cx="756230" cy="6162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4" name="Ellipse 23"/>
            <p:cNvSpPr/>
            <p:nvPr/>
          </p:nvSpPr>
          <p:spPr bwMode="auto">
            <a:xfrm>
              <a:off x="6044908" y="1492751"/>
              <a:ext cx="2466976" cy="236829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6696340" y="4562637"/>
            <a:ext cx="1898266" cy="1822335"/>
            <a:chOff x="6301958" y="4813087"/>
            <a:chExt cx="1898266" cy="1822335"/>
          </a:xfrm>
        </p:grpSpPr>
        <p:pic>
          <p:nvPicPr>
            <p:cNvPr id="14" name="Picture 3" descr="C:\Documents and Settings\Lazhar.NB-FARJALLL\Local Settings\Temporary Internet Files\Content.IE5\052DF60R\MC90023992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66869" y="5625244"/>
              <a:ext cx="756230" cy="6162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7" name="Picture 3" descr="C:\Documents and Settings\Lazhar.NB-FARJALLL\Local Settings\Temporary Internet Files\Content.IE5\052DF60R\MC90023992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41914" y="5007465"/>
              <a:ext cx="756230" cy="6162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0" name="Ellipse 29"/>
            <p:cNvSpPr/>
            <p:nvPr/>
          </p:nvSpPr>
          <p:spPr bwMode="auto">
            <a:xfrm>
              <a:off x="6301958" y="4813087"/>
              <a:ext cx="1898266" cy="182233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3" name="ZoneTexte 32"/>
          <p:cNvSpPr txBox="1"/>
          <p:nvPr/>
        </p:nvSpPr>
        <p:spPr>
          <a:xfrm>
            <a:off x="6587348" y="130476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u="none" dirty="0" smtClean="0"/>
              <a:t>Partie 1</a:t>
            </a:r>
            <a:endParaRPr lang="fr-CH" u="none" dirty="0"/>
          </a:p>
        </p:txBody>
      </p:sp>
      <p:sp>
        <p:nvSpPr>
          <p:cNvPr id="34" name="ZoneTexte 33"/>
          <p:cNvSpPr txBox="1"/>
          <p:nvPr/>
        </p:nvSpPr>
        <p:spPr>
          <a:xfrm>
            <a:off x="6623352" y="396906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u="none" dirty="0" smtClean="0"/>
              <a:t>…</a:t>
            </a:r>
          </a:p>
          <a:p>
            <a:pPr algn="ctr"/>
            <a:r>
              <a:rPr lang="fr-CH" u="none" dirty="0" smtClean="0"/>
              <a:t>Partie N</a:t>
            </a:r>
            <a:endParaRPr lang="fr-CH" u="none" dirty="0"/>
          </a:p>
        </p:txBody>
      </p:sp>
      <p:pic>
        <p:nvPicPr>
          <p:cNvPr id="35" name="Picture 3" descr="C:\Documents and Settings\Lazhar.NB-FARJALLL\Local Settings\Temporary Internet Files\Content.IE5\052DF60R\MC90023992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1900" y="5393797"/>
            <a:ext cx="756230" cy="616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6" name="ZoneTexte 35"/>
          <p:cNvSpPr txBox="1"/>
          <p:nvPr/>
        </p:nvSpPr>
        <p:spPr>
          <a:xfrm>
            <a:off x="3418996" y="50851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u="none" dirty="0" smtClean="0"/>
              <a:t>Joueur X</a:t>
            </a:r>
            <a:endParaRPr lang="fr-CH" u="none" dirty="0"/>
          </a:p>
        </p:txBody>
      </p:sp>
      <p:cxnSp>
        <p:nvCxnSpPr>
          <p:cNvPr id="40" name="Connecteur droit avec flèche 39"/>
          <p:cNvCxnSpPr/>
          <p:nvPr/>
        </p:nvCxnSpPr>
        <p:spPr bwMode="auto">
          <a:xfrm rot="16200000" flipV="1">
            <a:off x="3710221" y="4225061"/>
            <a:ext cx="1435369" cy="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ZoneTexte 40"/>
          <p:cNvSpPr txBox="1"/>
          <p:nvPr/>
        </p:nvSpPr>
        <p:spPr>
          <a:xfrm>
            <a:off x="3671900" y="406778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u="none" dirty="0" smtClean="0"/>
              <a:t>???</a:t>
            </a:r>
            <a:endParaRPr lang="fr-CH" u="none" dirty="0"/>
          </a:p>
        </p:txBody>
      </p:sp>
      <p:sp>
        <p:nvSpPr>
          <p:cNvPr id="43" name="Ellipse 42"/>
          <p:cNvSpPr/>
          <p:nvPr/>
        </p:nvSpPr>
        <p:spPr bwMode="auto">
          <a:xfrm>
            <a:off x="7746225" y="5373216"/>
            <a:ext cx="636617" cy="63661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 bwMode="auto">
          <a:xfrm>
            <a:off x="7776356" y="2936399"/>
            <a:ext cx="636617" cy="63661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467544" y="1412776"/>
            <a:ext cx="3515786" cy="49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Transparent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Simple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Interactif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Portable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Léger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Evolutif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Mobile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Décentralisé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Visible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Commun</a:t>
            </a:r>
          </a:p>
        </p:txBody>
      </p:sp>
      <p:pic>
        <p:nvPicPr>
          <p:cNvPr id="32" name="Image 61" descr="araigne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7755" y="2056374"/>
            <a:ext cx="110249" cy="110249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DE3EECC3-BAC3-4A29-8636-7743FF9A3806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9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CLIENT / SERVEUR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57200" y="16647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CH" u="none" dirty="0" smtClean="0"/>
              <a:t>Pierre-Do</a:t>
            </a:r>
            <a:endParaRPr lang="fr-CH" sz="1400" i="1" u="none" dirty="0"/>
          </a:p>
        </p:txBody>
      </p:sp>
      <p:sp>
        <p:nvSpPr>
          <p:cNvPr id="104" name="Rectangle 34"/>
          <p:cNvSpPr>
            <a:spLocks noChangeArrowheads="1"/>
          </p:cNvSpPr>
          <p:nvPr/>
        </p:nvSpPr>
        <p:spPr bwMode="auto">
          <a:xfrm>
            <a:off x="0" y="6632622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0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312</Words>
  <Application>Microsoft Office PowerPoint</Application>
  <PresentationFormat>Affichage à l'écran (4:3)</PresentationFormat>
  <Paragraphs>132</Paragraphs>
  <Slides>12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Modèle par défaut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Dark</cp:lastModifiedBy>
  <cp:revision>478</cp:revision>
  <cp:lastPrinted>1601-01-01T00:00:00Z</cp:lastPrinted>
  <dcterms:created xsi:type="dcterms:W3CDTF">1601-01-01T00:00:00Z</dcterms:created>
  <dcterms:modified xsi:type="dcterms:W3CDTF">2010-06-11T10:20:31Z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