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F5E0E-E264-3145-B1F4-32BEBB7822B2}">
          <p14:sldIdLst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15" autoAdjust="0"/>
  </p:normalViewPr>
  <p:slideViewPr>
    <p:cSldViewPr snapToGrid="0" snapToObjects="1">
      <p:cViewPr varScale="1">
        <p:scale>
          <a:sx n="131" d="100"/>
          <a:sy n="131" d="100"/>
        </p:scale>
        <p:origin x="-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E752D-6272-E242-B884-6C2A752214A7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1E143-7233-C54D-888A-FEFF0A8C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djw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E143-7233-C54D-888A-FEFF0A8C03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A397D4-5E3E-CB45-B94F-CB31FF99AE13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9A706-0645-4C49-8D2A-02406E405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033EFD-EEF2-3B41-BD81-B2C3F5DB2DCD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060A-5258-B841-ABBE-E2F615E75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93FDE-7F2C-4848-9A1F-5C25A1E489D1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58F10-5837-734B-B4D8-BF4503C04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85255-7D10-E24F-A4C7-7DFE3029087B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2C031-6DDC-154B-84FC-E7AC72D0E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A12-3DD0-7D42-867E-89CF75CA3D76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B0A07-245A-2244-8479-A7E69B4EB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E61DF-35B0-DC4E-8962-FB9D20C48645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049D7-C6DF-8D40-9881-D22B867D6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D6E32-2CAD-1C43-9D17-388E88F4CCEF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24EA9-3FFC-844B-8679-87827DF8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3458E-1EB9-A743-BC44-FB1AC7463957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65356-903F-BE48-814D-AD91FED75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3D835-712D-1049-8A62-9BDD4A599EEB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FEE3D-BAEF-D543-A0CD-7432CDE307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65EA1-EEF6-0348-B9E3-A454AF162458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F2934-EF8A-4141-A213-8A45F9A7B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BF035-03E5-6C4A-BA47-90749508FD94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6E092-6A8C-F84E-A1E8-EB705FC79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44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708F55E-0C04-374C-AB75-F9FE43BE242C}" type="datetime1">
              <a:rPr lang="en-US"/>
              <a:pPr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61BF963-0830-A74E-91AD-B4A57E075B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1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27146" y="5817743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cryptlib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00438" y="5817743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asn.1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2812" y="5817743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openssl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747" y="5834414"/>
            <a:ext cx="1191618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mysql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92747" y="5440381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odbc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92747" y="5063019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scmf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1050" y="3188989"/>
            <a:ext cx="1434733" cy="1796693"/>
            <a:chOff x="717367" y="2297715"/>
            <a:chExt cx="1434733" cy="1796693"/>
          </a:xfrm>
        </p:grpSpPr>
        <p:sp>
          <p:nvSpPr>
            <p:cNvPr id="3" name="TextBox 2"/>
            <p:cNvSpPr txBox="1"/>
            <p:nvPr/>
          </p:nvSpPr>
          <p:spPr>
            <a:xfrm>
              <a:off x="965274" y="2317105"/>
              <a:ext cx="972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/>
                <a:t>operations on</a:t>
              </a:r>
            </a:p>
            <a:p>
              <a:r>
                <a:rPr lang="en-US" sz="800"/>
                <a:t>standalone objects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4177" y="2674336"/>
              <a:ext cx="598567" cy="377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roa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847" y="2674336"/>
              <a:ext cx="598567" cy="377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cert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4177" y="3138858"/>
              <a:ext cx="598567" cy="377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mft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75847" y="3138858"/>
              <a:ext cx="598567" cy="377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crl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4177" y="3604218"/>
              <a:ext cx="598567" cy="377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cms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7367" y="2297715"/>
              <a:ext cx="1434733" cy="1796693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890544" y="3841451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5909" y="3841451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rsync/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network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28957" y="2575506"/>
            <a:ext cx="972492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multi-object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2812" y="2575506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 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42793" y="2575506"/>
            <a:ext cx="598567" cy="3773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scmf api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792747" y="5032006"/>
            <a:ext cx="363296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90043" y="3076902"/>
            <a:ext cx="363296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1078" y="2071344"/>
            <a:ext cx="66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libraries</a:t>
            </a:r>
          </a:p>
          <a:p>
            <a:pPr algn="ctr"/>
            <a:r>
              <a:rPr lang="en-US" sz="800"/>
              <a:t>deprecated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10829" y="219445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librpkidb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09246" y="21944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librpki</a:t>
            </a:r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5767392" y="2302176"/>
            <a:ext cx="6418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5564" y="2071344"/>
            <a:ext cx="673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9316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16006</TotalTime>
  <Words>39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the BU-D Cloud</dc:title>
  <dc:creator>Nathan T. Koterba</dc:creator>
  <cp:lastModifiedBy>Tony</cp:lastModifiedBy>
  <cp:revision>92</cp:revision>
  <cp:lastPrinted>2011-11-15T15:56:57Z</cp:lastPrinted>
  <dcterms:created xsi:type="dcterms:W3CDTF">2011-10-29T02:49:50Z</dcterms:created>
  <dcterms:modified xsi:type="dcterms:W3CDTF">2011-12-22T14:52:31Z</dcterms:modified>
</cp:coreProperties>
</file>