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909C-7524-4D94-A6EF-A95EAFB0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2F217-2521-430A-88B7-AFF09CF5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61051-D09C-401E-A2EB-322121E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F64DF-C7EF-4530-AB54-76F2D28C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A04D-CA95-441F-A6A3-126B094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CFF5A-D9F0-4F6C-83F7-93298AA2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F59C-B17C-4603-92D6-8231B516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3ED0-10C0-43A2-96D7-0111ECAD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949B0-ADE0-4A13-869C-DEC0AEDC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EB8B-AB76-4EB6-9391-2073FC02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4C9D6F-E32B-48EE-B86F-6E406A9F2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1EB0C-7773-488E-BB8F-796C4B3D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40B-48E9-44BE-81F5-7AF9EF5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5D0B-3684-4962-A0AA-C671C317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E3088-3769-4F7B-81CF-4A282E10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8AED5-238B-46F8-9557-784CE909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CDE59-ACDB-4B65-B32A-0059119B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89EEB-8671-472B-B5A5-E5EF24DE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9E6C-F9CD-4F47-A3B7-EAFFDF8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FB141-1BE6-4A7B-B15E-68BC84BD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59839-5F14-4425-8A3D-C311B6BC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76732-3171-4422-A4BE-364EC3E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70E9-1060-4ED3-A7DB-2788394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6263A-C0F1-4722-92CA-41423F0B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D47F6-FAD3-4260-8559-15AE25A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68430-FF86-4714-A108-6287F3B2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7C3D1-D1D0-462D-8323-479B11596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C8061-1C6F-4422-AB56-A3CED06D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3F126-67A4-4FD3-877F-1D5808D6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26512-3691-44B2-9105-DE03EB5E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2C666-0A70-4F4F-8C68-62F31608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2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97C6-65A7-4DFC-856F-B1A04DDA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FBAA1-0569-44D3-BED5-70CCEFCE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56B87-A575-4577-874B-4BDE25E3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778FCE-8F84-44CD-B19E-321257A84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C9F81-1278-44EF-943C-4A7C6905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31B012-B77B-4DB3-B87C-5D04D797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CE2E1-E5B8-461E-B873-6CA66D4E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39A82-97C5-4371-9CC8-9189063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08B7-8CFF-49F9-BB3D-2D9500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A02EA-0CC4-40CA-BE39-F57F0C44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361C7-DE77-4781-BD16-95F2BA4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AD19C-8C4C-46FF-8A04-6B5C965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E9631-2E51-44C2-B6F2-4C5149F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8C1C0-3811-440F-A9C0-9BB5CF5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74689-2DF6-44DD-8F84-B9A601B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6BA9D-2F62-4B3B-B841-4AF738F9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F8E5D-6ED2-4A14-888F-2460245C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62D8E-EDC2-4532-A638-D6E0B82A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CB461-4CE6-4D47-9ADC-B77F0CCA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CCAFF-1DCC-4961-AEC7-A1E9AE1E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C13FA-F5E0-42B4-BB83-69F8EB70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4BA24-3EAB-44D8-B6D9-0C698C84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02FB2-5191-4F8E-B0FB-D87543BD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73782-71E3-4C70-A2FA-0AA6D9E1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EA6C2-D070-4A82-ACBE-89918F46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81F8D-EE4C-49E2-A5CA-BD23630F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6E1E5-1526-43EF-A660-45CE9BC5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D45D13-FC3A-4BB3-84E9-879EF68A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452A-AFA3-4F43-AE36-5B365013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57A7D-EE70-4533-A337-438BA95AF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04E0-A779-4BD7-981C-813FF84445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B6E2E-7DDD-4D2B-B267-E1C88EA1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31709-FFD9-4338-ABDE-3665D59C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90E7-6720-4037-91AB-4102565A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BF2BA-D0B1-41E8-B9C5-AB9395CF43B8}"/>
              </a:ext>
            </a:extLst>
          </p:cNvPr>
          <p:cNvSpPr txBox="1"/>
          <p:nvPr/>
        </p:nvSpPr>
        <p:spPr>
          <a:xfrm>
            <a:off x="245616" y="232571"/>
            <a:ext cx="585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SPARK </a:t>
            </a:r>
            <a:r>
              <a:rPr lang="en-US" altLang="zh-CN" sz="4800" dirty="0"/>
              <a:t>version</a:t>
            </a:r>
            <a:endParaRPr lang="en-US" sz="4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5B1D0-CC52-435A-B41D-A31E59146515}"/>
              </a:ext>
            </a:extLst>
          </p:cNvPr>
          <p:cNvSpPr/>
          <p:nvPr/>
        </p:nvSpPr>
        <p:spPr>
          <a:xfrm>
            <a:off x="594804" y="1589103"/>
            <a:ext cx="2130641" cy="4252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流程图: 多文档 7">
            <a:extLst>
              <a:ext uri="{FF2B5EF4-FFF2-40B4-BE49-F238E27FC236}">
                <a16:creationId xmlns:a16="http://schemas.microsoft.com/office/drawing/2014/main" id="{AE36FB64-D47D-4E8E-A420-CB443FD78A7D}"/>
              </a:ext>
            </a:extLst>
          </p:cNvPr>
          <p:cNvSpPr/>
          <p:nvPr/>
        </p:nvSpPr>
        <p:spPr>
          <a:xfrm>
            <a:off x="949910" y="1864310"/>
            <a:ext cx="1260629" cy="3311371"/>
          </a:xfrm>
          <a:prstGeom prst="flowChartMulti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files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02E734-86AC-43B6-B8F2-E586FFE274B4}"/>
              </a:ext>
            </a:extLst>
          </p:cNvPr>
          <p:cNvSpPr txBox="1"/>
          <p:nvPr/>
        </p:nvSpPr>
        <p:spPr>
          <a:xfrm>
            <a:off x="754602" y="5442012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BA484FC-BE2B-4491-804B-7B6D3D6E738E}"/>
              </a:ext>
            </a:extLst>
          </p:cNvPr>
          <p:cNvSpPr/>
          <p:nvPr/>
        </p:nvSpPr>
        <p:spPr>
          <a:xfrm>
            <a:off x="4208017" y="1981940"/>
            <a:ext cx="1438182" cy="2894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FFC8A5C-6D53-41D5-809B-CC7565E80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24109" y="3151573"/>
            <a:ext cx="2183908" cy="277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B2B8E8-44DB-4E0C-951C-6CAFAED752F1}"/>
              </a:ext>
            </a:extLst>
          </p:cNvPr>
          <p:cNvCxnSpPr>
            <a:cxnSpLocks/>
          </p:cNvCxnSpPr>
          <p:nvPr/>
        </p:nvCxnSpPr>
        <p:spPr>
          <a:xfrm>
            <a:off x="2112885" y="2974019"/>
            <a:ext cx="2095132" cy="25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FB990D0-D15D-4800-A4DF-10A2994B2ABF}"/>
              </a:ext>
            </a:extLst>
          </p:cNvPr>
          <p:cNvCxnSpPr/>
          <p:nvPr/>
        </p:nvCxnSpPr>
        <p:spPr>
          <a:xfrm>
            <a:off x="2210539" y="2689934"/>
            <a:ext cx="1997478" cy="34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>
            <a:extLst>
              <a:ext uri="{FF2B5EF4-FFF2-40B4-BE49-F238E27FC236}">
                <a16:creationId xmlns:a16="http://schemas.microsoft.com/office/drawing/2014/main" id="{B741E193-7106-4513-8FD2-CD0D0ECA7059}"/>
              </a:ext>
            </a:extLst>
          </p:cNvPr>
          <p:cNvSpPr/>
          <p:nvPr/>
        </p:nvSpPr>
        <p:spPr>
          <a:xfrm>
            <a:off x="7008920" y="2059619"/>
            <a:ext cx="2636667" cy="24613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Executors</a:t>
            </a:r>
            <a:endParaRPr 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E91F3B-169A-47FE-9135-F46C197FCF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646199" y="3429000"/>
            <a:ext cx="1278384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152954E-170E-44C9-9D28-9E5FC1970827}"/>
              </a:ext>
            </a:extLst>
          </p:cNvPr>
          <p:cNvSpPr txBox="1"/>
          <p:nvPr/>
        </p:nvSpPr>
        <p:spPr>
          <a:xfrm>
            <a:off x="4208017" y="1459345"/>
            <a:ext cx="16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JNI </a:t>
            </a:r>
            <a:r>
              <a:rPr lang="en-US" altLang="zh-CN" dirty="0"/>
              <a:t>plus</a:t>
            </a:r>
            <a:r>
              <a:rPr lang="en-US" dirty="0"/>
              <a:t> C/C++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ACA084-D3F7-4B28-B565-A6A1E587DA49}"/>
              </a:ext>
            </a:extLst>
          </p:cNvPr>
          <p:cNvSpPr txBox="1"/>
          <p:nvPr/>
        </p:nvSpPr>
        <p:spPr>
          <a:xfrm>
            <a:off x="3631931" y="5160145"/>
            <a:ext cx="4028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 handles: </a:t>
            </a:r>
            <a:r>
              <a:rPr lang="en-US" altLang="zh-CN" dirty="0"/>
              <a:t>scheduling, 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Files on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Granularity: one file/task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Elasticity</a:t>
            </a:r>
            <a:endParaRPr 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9A7142-4289-4EB6-8DA1-3C13F297396F}"/>
              </a:ext>
            </a:extLst>
          </p:cNvPr>
          <p:cNvSpPr txBox="1"/>
          <p:nvPr/>
        </p:nvSpPr>
        <p:spPr>
          <a:xfrm>
            <a:off x="7359587" y="517568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Granularity-</a:t>
            </a:r>
            <a:r>
              <a:rPr lang="en-US" dirty="0"/>
              <a:t>Load imbalance?(need be tested first)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locality and data coping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altLang="zh-CN" dirty="0"/>
              <a:t>he cost of scaling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45EF2-46DC-4EC0-9F04-AFC7B20D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Ibis could achieve?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98DEB-D18D-4802-84FC-4FABF341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region – utilize more idle computation resources</a:t>
            </a:r>
          </a:p>
          <a:p>
            <a:r>
              <a:rPr lang="en-US" dirty="0"/>
              <a:t>Close to data – move compute rather than move data</a:t>
            </a:r>
          </a:p>
          <a:p>
            <a:pPr lvl="1"/>
            <a:r>
              <a:rPr lang="en-US" dirty="0"/>
              <a:t>LOFAR </a:t>
            </a:r>
            <a:r>
              <a:rPr lang="en-US" altLang="zh-CN" dirty="0"/>
              <a:t>data need to be staged first to disk then be able to access</a:t>
            </a:r>
          </a:p>
          <a:p>
            <a:pPr lvl="1"/>
            <a:r>
              <a:rPr lang="en-US" altLang="zh-CN" dirty="0"/>
              <a:t>Data probably has been already collected and gathered?</a:t>
            </a:r>
            <a:endParaRPr lang="en-US" dirty="0"/>
          </a:p>
          <a:p>
            <a:r>
              <a:rPr lang="en-US" altLang="zh-CN" dirty="0"/>
              <a:t>Auto provision </a:t>
            </a:r>
            <a:r>
              <a:rPr lang="en-US" dirty="0"/>
              <a:t>– </a:t>
            </a:r>
            <a:r>
              <a:rPr lang="en-US" altLang="zh-CN" dirty="0"/>
              <a:t>probably need simple daemon like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BFF74E-3A06-4E35-A325-41F3298A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1" y="1061070"/>
            <a:ext cx="7323809" cy="163809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C33400-B8E7-44BD-A8AC-3561A91F5B43}"/>
              </a:ext>
            </a:extLst>
          </p:cNvPr>
          <p:cNvCxnSpPr/>
          <p:nvPr/>
        </p:nvCxnSpPr>
        <p:spPr>
          <a:xfrm>
            <a:off x="3191069" y="2901820"/>
            <a:ext cx="0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7479C14-9A6E-45E2-B5E9-4BAA7D4B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1" y="4548276"/>
            <a:ext cx="741904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973A36-F735-44D3-99C5-39085EF3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9" y="5555514"/>
            <a:ext cx="2914286" cy="10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D8F3C3-B82A-48B7-9AE9-8CB1D328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" y="292962"/>
            <a:ext cx="5073313" cy="4327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A657D3-19D6-4B4F-A054-FC1F77AC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91" y="1091282"/>
            <a:ext cx="6686502" cy="406664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AF10B1-B1D3-4290-B787-8C5678A759D6}"/>
              </a:ext>
            </a:extLst>
          </p:cNvPr>
          <p:cNvCxnSpPr/>
          <p:nvPr/>
        </p:nvCxnSpPr>
        <p:spPr>
          <a:xfrm>
            <a:off x="2299317" y="4758431"/>
            <a:ext cx="0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8C8D0A4-C321-4FBE-8DF7-9373C00EB2FC}"/>
              </a:ext>
            </a:extLst>
          </p:cNvPr>
          <p:cNvCxnSpPr>
            <a:endCxn id="8" idx="2"/>
          </p:cNvCxnSpPr>
          <p:nvPr/>
        </p:nvCxnSpPr>
        <p:spPr>
          <a:xfrm flipV="1">
            <a:off x="3728621" y="5157926"/>
            <a:ext cx="4905721" cy="103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CD2182-1EAD-43C5-A35D-9CC41A7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7" y="4034962"/>
            <a:ext cx="6857143" cy="2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0B669-AC92-4767-9C12-72B1424E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1" y="149290"/>
            <a:ext cx="8451838" cy="29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109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What Ibis could achieve?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Adolphus Envy</dc:creator>
  <cp:lastModifiedBy>Adolphus Envy</cp:lastModifiedBy>
  <cp:revision>20</cp:revision>
  <dcterms:created xsi:type="dcterms:W3CDTF">2020-02-19T14:47:06Z</dcterms:created>
  <dcterms:modified xsi:type="dcterms:W3CDTF">2020-02-20T15:44:42Z</dcterms:modified>
</cp:coreProperties>
</file>