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1335B-852A-48C1-8348-A41F4A9E7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B868D7-253B-4F9B-8E50-8E163E681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1256A-2594-4EE2-AD0A-DAB525E4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4F4A-4377-402A-A408-4809B11AE90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2593A-C737-4293-A1D2-3FAC6BF5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E70C4-84F0-493E-B3B4-A97AD895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A41B-17A1-4EAD-965D-458F28B6D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0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CE5E1-A038-42DB-BBBA-B4AD154B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274300-206A-4420-9518-13C39D0A3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DE2FE-F809-4180-BB78-937662CE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4F4A-4377-402A-A408-4809B11AE90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F2DD4-60CA-42D5-8249-9ED605D1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1793E-746B-4907-AFB6-F2E36E4F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A41B-17A1-4EAD-965D-458F28B6D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CE8E69-799A-4B7C-8A29-E64668F0B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F7F9A-1D82-42E3-A9A6-864E5AAE1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841812-B30D-4DC4-9EC4-31C7D02F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4F4A-4377-402A-A408-4809B11AE90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53C26-7E54-4505-B5B9-74AA28F7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0501E-E228-4936-A3BC-5FF71015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A41B-17A1-4EAD-965D-458F28B6D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6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14905-5D52-4180-BBC1-079FCE33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A66D0-8CD5-433E-9E6D-199606532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3FC98-C3A3-4C11-9AB7-DF9969CA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4F4A-4377-402A-A408-4809B11AE90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12DAE-2354-4C20-AABF-57B5A083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F1659-9DD9-44E2-946E-A53B8AAE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A41B-17A1-4EAD-965D-458F28B6D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5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35CF-A5A8-4E2C-A304-60D99D86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F5455-DE76-44D0-97E6-A799C15F1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720C5-5F18-4C99-A56B-B9CC1D5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4F4A-4377-402A-A408-4809B11AE90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98013-F633-4270-8059-5F3E5575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7C5D5-4116-427B-9BBA-62699283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A41B-17A1-4EAD-965D-458F28B6D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9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9EB11-C626-4208-BF1B-30AD6EBB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9F823-4EC2-45EE-902D-6869D0446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42D25A-864A-4988-BC93-4604715EE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4DD559-17FB-4046-A261-8B9254F1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4F4A-4377-402A-A408-4809B11AE90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7C3349-1C62-4AA3-95C0-2DDFE82E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52EC39-CA90-4FF6-B3AA-8D0FF2A0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A41B-17A1-4EAD-965D-458F28B6D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5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B2951-5250-4AD4-AEC5-06D0627C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719831-351F-4D57-8C8C-057808996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E1E036-918A-4DB9-AEC6-B7B1BD24C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C7E316-09FF-427B-A33D-44B4DAB51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D3A371-A097-44B1-A126-B975548A6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07FB0A-FFEC-4E8A-B492-505DDAFD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4F4A-4377-402A-A408-4809B11AE90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C761D1-A215-4267-A468-A172F07C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351BEC-371C-4844-80B3-140284D7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A41B-17A1-4EAD-965D-458F28B6D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4088B-F062-45E6-885C-4FE5206E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811E16-E366-4A84-B746-73875348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4F4A-4377-402A-A408-4809B11AE90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B3CF2A-3ACF-4478-AEF3-925A720E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9B616E-3B1D-4A4B-B538-E5DAD12C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A41B-17A1-4EAD-965D-458F28B6D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4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324F0F-A444-450D-A92D-981A94EF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4F4A-4377-402A-A408-4809B11AE90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5DBFBB-25CF-4040-940C-A4840037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C592C5-94B8-4682-8D33-0D1E05AE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A41B-17A1-4EAD-965D-458F28B6D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AB125-74E0-440E-A180-86316E3A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4D3ED-604F-4AC9-9BB6-663C5F1B3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93AFBC-15DE-4AD5-966B-EE30FCF14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307E8-528E-4841-BEC4-579F3189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4F4A-4377-402A-A408-4809B11AE90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CE89EE-9D77-42D4-A2DE-AC8C5B66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0A7EE-78D9-4D4F-A88C-1F43E0C0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A41B-17A1-4EAD-965D-458F28B6D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7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375A7-EC60-4C83-B21F-0D4BBCA2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1231C8-9F08-46CF-9460-14C7890CC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66D59-B8B4-491B-B55C-1D5FAA4DE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EC0622-1777-4946-9EF9-AF952B78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4F4A-4377-402A-A408-4809B11AE90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8DEBA0-34DD-4418-92F7-0CC60A0E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559E03-91FC-499D-97B2-06A2C7FE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A41B-17A1-4EAD-965D-458F28B6D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1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2EA614-5614-43EF-BE32-A8F201CC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FCCA5-E69B-4E8D-8061-23C756AD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EF158-289C-402D-8372-2E48E08AD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D4F4A-4377-402A-A408-4809B11AE90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992DCE-9D46-426A-9C1E-049964F04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7A3D0-10A7-418D-80AA-8C6F41A9E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A41B-17A1-4EAD-965D-458F28B6D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8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6E2A9-C0C9-401D-BE35-C72F5158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Self adjusted auto provision system at resource level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3354D0-55BF-4648-9A91-A5DBF660D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Weekly report 15</a:t>
            </a:r>
            <a:r>
              <a:rPr lang="en-US" baseline="30000" dirty="0"/>
              <a:t>th</a:t>
            </a:r>
            <a:r>
              <a:rPr lang="en-US" dirty="0"/>
              <a:t> April</a:t>
            </a:r>
          </a:p>
          <a:p>
            <a:r>
              <a:rPr lang="en-US" dirty="0"/>
              <a:t>You Hu</a:t>
            </a:r>
          </a:p>
        </p:txBody>
      </p:sp>
    </p:spTree>
    <p:extLst>
      <p:ext uri="{BB962C8B-B14F-4D97-AF65-F5344CB8AC3E}">
        <p14:creationId xmlns:p14="http://schemas.microsoft.com/office/powerpoint/2010/main" val="340247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1B094-D028-472D-8FE3-6904D14C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Background &amp; R</a:t>
            </a:r>
            <a:r>
              <a:rPr lang="en-US" altLang="zh-CN" dirty="0"/>
              <a:t>equirements</a:t>
            </a:r>
            <a:r>
              <a:rPr lang="en-US" dirty="0"/>
              <a:t> </a:t>
            </a:r>
          </a:p>
        </p:txBody>
      </p:sp>
      <p:pic>
        <p:nvPicPr>
          <p:cNvPr id="11" name="图片 10" descr="手机屏幕截图&#10;&#10;描述已自动生成">
            <a:extLst>
              <a:ext uri="{FF2B5EF4-FFF2-40B4-BE49-F238E27FC236}">
                <a16:creationId xmlns:a16="http://schemas.microsoft.com/office/drawing/2014/main" id="{174702A1-D7C8-451C-B5AF-E4471FE01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6023"/>
            <a:ext cx="4391025" cy="4391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6D150A9-0C07-4549-BC9D-388F0B8BB490}"/>
              </a:ext>
            </a:extLst>
          </p:cNvPr>
          <p:cNvSpPr txBox="1"/>
          <p:nvPr/>
        </p:nvSpPr>
        <p:spPr>
          <a:xfrm>
            <a:off x="6223518" y="1828800"/>
            <a:ext cx="439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altLang="zh-CN" dirty="0"/>
              <a:t>t is close to the case of private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21177-2605-4267-97ED-CA6D82D7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issue and research question</a:t>
            </a:r>
          </a:p>
        </p:txBody>
      </p:sp>
      <p:pic>
        <p:nvPicPr>
          <p:cNvPr id="7" name="图片 6" descr="图片包含 游戏机, 画&#10;&#10;描述已自动生成">
            <a:extLst>
              <a:ext uri="{FF2B5EF4-FFF2-40B4-BE49-F238E27FC236}">
                <a16:creationId xmlns:a16="http://schemas.microsoft.com/office/drawing/2014/main" id="{FC0B2B94-370A-41DD-AB23-07FAE636D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58" y="1934353"/>
            <a:ext cx="9831483" cy="39532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3076525-790B-4F82-AE08-8A86B3345E8B}"/>
              </a:ext>
            </a:extLst>
          </p:cNvPr>
          <p:cNvSpPr txBox="1"/>
          <p:nvPr/>
        </p:nvSpPr>
        <p:spPr>
          <a:xfrm>
            <a:off x="1222310" y="4991878"/>
            <a:ext cx="618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increase the resource utilization level in a batch cluster?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33ACDA-F1C4-4028-9C7C-988335F680E1}"/>
              </a:ext>
            </a:extLst>
          </p:cNvPr>
          <p:cNvSpPr txBox="1"/>
          <p:nvPr/>
        </p:nvSpPr>
        <p:spPr>
          <a:xfrm>
            <a:off x="1222310" y="5530788"/>
            <a:ext cx="655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altLang="zh-CN" dirty="0"/>
              <a:t>se calibration applications to fill in the blank.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16DFC6-4C79-4EBE-819F-8FCA53B6F9A0}"/>
              </a:ext>
            </a:extLst>
          </p:cNvPr>
          <p:cNvSpPr txBox="1"/>
          <p:nvPr/>
        </p:nvSpPr>
        <p:spPr>
          <a:xfrm>
            <a:off x="1222310" y="6094282"/>
            <a:ext cx="472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altLang="zh-CN" dirty="0"/>
              <a:t>t requires:</a:t>
            </a:r>
            <a:r>
              <a:rPr lang="zh-CN" altLang="en-US" dirty="0"/>
              <a:t> </a:t>
            </a:r>
            <a:r>
              <a:rPr lang="en-US" altLang="zh-CN" dirty="0"/>
              <a:t>auto</a:t>
            </a:r>
            <a:r>
              <a:rPr lang="zh-CN" altLang="en-US" dirty="0"/>
              <a:t> </a:t>
            </a:r>
            <a:r>
              <a:rPr lang="en-US" altLang="zh-CN" dirty="0"/>
              <a:t>scaling/provisioning;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6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1FF4D-0514-462D-87A7-39276209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Rough design</a:t>
            </a:r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0DDCD40A-A865-4FC9-9BF3-18E3C6F36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595" y="1012055"/>
            <a:ext cx="7787692" cy="572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4A54D-FFA7-4952-A7F0-E83820E3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992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Distributed </a:t>
            </a:r>
            <a:r>
              <a:rPr lang="en-US" altLang="zh-CN" dirty="0"/>
              <a:t>algorithm/architecture:</a:t>
            </a:r>
            <a:r>
              <a:rPr lang="zh-CN" altLang="en-US" dirty="0"/>
              <a:t> </a:t>
            </a:r>
            <a:r>
              <a:rPr lang="en-US" altLang="zh-CN" dirty="0"/>
              <a:t>Master – worker</a:t>
            </a:r>
          </a:p>
          <a:p>
            <a:pPr lvl="1"/>
            <a:r>
              <a:rPr lang="en-US" dirty="0"/>
              <a:t>Communication: IPL -&gt; Ibis server(s-for backup)</a:t>
            </a:r>
          </a:p>
          <a:p>
            <a:r>
              <a:rPr lang="en-US" dirty="0"/>
              <a:t>Resource management </a:t>
            </a:r>
            <a:r>
              <a:rPr lang="en-US" dirty="0" err="1"/>
              <a:t>algo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Estimate job execution time</a:t>
            </a:r>
          </a:p>
          <a:p>
            <a:pPr lvl="1"/>
            <a:r>
              <a:rPr lang="en-US" dirty="0"/>
              <a:t>Schedule-&gt;</a:t>
            </a:r>
            <a:r>
              <a:rPr lang="en-US" dirty="0" err="1"/>
              <a:t>SLURM+Xenon</a:t>
            </a:r>
            <a:endParaRPr lang="en-US" dirty="0"/>
          </a:p>
          <a:p>
            <a:pPr lvl="1"/>
            <a:r>
              <a:rPr lang="en-US" dirty="0"/>
              <a:t>Dynamic adjust: a metrics for trading off(time to start and shut down nodes)</a:t>
            </a:r>
          </a:p>
          <a:p>
            <a:r>
              <a:rPr lang="en-US" dirty="0"/>
              <a:t>Fault tolerance</a:t>
            </a:r>
          </a:p>
          <a:p>
            <a:pPr lvl="1"/>
            <a:r>
              <a:rPr lang="en-US" dirty="0"/>
              <a:t>Node manage: master-&gt;re-election; worker-&gt;task persistence</a:t>
            </a:r>
          </a:p>
          <a:p>
            <a:pPr lvl="1"/>
            <a:r>
              <a:rPr lang="en-US" dirty="0"/>
              <a:t>Tasks(NO snapshot): Zookeeper/Redis/any lightweight distributed database</a:t>
            </a:r>
          </a:p>
          <a:p>
            <a:r>
              <a:rPr lang="en-US" dirty="0"/>
              <a:t>Data locality: move comp rather than move data</a:t>
            </a:r>
          </a:p>
          <a:p>
            <a:pPr lvl="1"/>
            <a:r>
              <a:rPr lang="en-US" dirty="0"/>
              <a:t>Remote sites</a:t>
            </a:r>
          </a:p>
          <a:p>
            <a:pPr lvl="1"/>
            <a:r>
              <a:rPr lang="en-US" dirty="0"/>
              <a:t>Shared storage</a:t>
            </a:r>
          </a:p>
          <a:p>
            <a:pPr lvl="1"/>
            <a:r>
              <a:rPr lang="en-US" dirty="0"/>
              <a:t>Data aware(?)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C050AFE8-78D4-4120-B50B-0C44C0DE8C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64521" y="2511937"/>
            <a:ext cx="1677879" cy="155448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B7F4E19-4215-4169-9304-00E6F41D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6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C209D-D3C8-42D1-9242-79FBCF52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Existed research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E382ED-3A72-4596-B455-07C5F8941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274" y="1690688"/>
            <a:ext cx="4865490" cy="45813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5FAF8B-C731-485A-97D3-A9497EEB6F7D}"/>
              </a:ext>
            </a:extLst>
          </p:cNvPr>
          <p:cNvSpPr txBox="1"/>
          <p:nvPr/>
        </p:nvSpPr>
        <p:spPr>
          <a:xfrm>
            <a:off x="391886" y="6119035"/>
            <a:ext cx="7473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Chang, T. W., Lin, C. C., Liu, P., Wu, J. J., Shih, C. C., &amp; Huang, C. W. (2016). Resource provision for batch and interactive workloads in data centers.</a:t>
            </a:r>
          </a:p>
          <a:p>
            <a:endParaRPr 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FBC57FB-97A1-415E-9D92-455D5E16DCB7}"/>
              </a:ext>
            </a:extLst>
          </p:cNvPr>
          <p:cNvSpPr/>
          <p:nvPr/>
        </p:nvSpPr>
        <p:spPr>
          <a:xfrm>
            <a:off x="914400" y="2062065"/>
            <a:ext cx="1390261" cy="6531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altLang="zh-CN" dirty="0"/>
              <a:t>atch</a:t>
            </a:r>
            <a:endParaRPr 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3339CF4-4096-445F-B007-60FF793E77BE}"/>
              </a:ext>
            </a:extLst>
          </p:cNvPr>
          <p:cNvSpPr/>
          <p:nvPr/>
        </p:nvSpPr>
        <p:spPr>
          <a:xfrm>
            <a:off x="914400" y="3489650"/>
            <a:ext cx="1390261" cy="6531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Interactive</a:t>
            </a:r>
            <a:endParaRPr 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1E57872-8697-4136-B406-4219A260D44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304661" y="2388637"/>
            <a:ext cx="1641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517D0A9-51B6-493D-9B64-A7C36459A633}"/>
              </a:ext>
            </a:extLst>
          </p:cNvPr>
          <p:cNvCxnSpPr>
            <a:cxnSpLocks/>
          </p:cNvCxnSpPr>
          <p:nvPr/>
        </p:nvCxnSpPr>
        <p:spPr>
          <a:xfrm flipV="1">
            <a:off x="2304661" y="3820253"/>
            <a:ext cx="16411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C2BA2A-DF0B-45EA-851C-EF26F9C83962}"/>
                  </a:ext>
                </a:extLst>
              </p:cNvPr>
              <p:cNvSpPr txBox="1"/>
              <p:nvPr/>
            </p:nvSpPr>
            <p:spPr>
              <a:xfrm>
                <a:off x="2320686" y="1995909"/>
                <a:ext cx="16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C2BA2A-DF0B-45EA-851C-EF26F9C83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686" y="1995909"/>
                <a:ext cx="1681551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890CA0C-4EFA-4E3E-BE92-3E896BE9DB20}"/>
                  </a:ext>
                </a:extLst>
              </p:cNvPr>
              <p:cNvSpPr txBox="1"/>
              <p:nvPr/>
            </p:nvSpPr>
            <p:spPr>
              <a:xfrm>
                <a:off x="2304661" y="3429000"/>
                <a:ext cx="1641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890CA0C-4EFA-4E3E-BE92-3E896BE9D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61" y="3429000"/>
                <a:ext cx="164115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ACAA240-BFAF-4014-8C82-9B6AD6638798}"/>
              </a:ext>
            </a:extLst>
          </p:cNvPr>
          <p:cNvSpPr/>
          <p:nvPr/>
        </p:nvSpPr>
        <p:spPr>
          <a:xfrm>
            <a:off x="4002237" y="2062065"/>
            <a:ext cx="1230163" cy="22794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Minimize penalty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altLang="zh-CN" dirty="0"/>
              <a:t>Schedule</a:t>
            </a:r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F02E0D-E8DE-457F-BEE0-AE41EF0313DD}"/>
              </a:ext>
            </a:extLst>
          </p:cNvPr>
          <p:cNvSpPr txBox="1"/>
          <p:nvPr/>
        </p:nvSpPr>
        <p:spPr>
          <a:xfrm>
            <a:off x="1056443" y="5051753"/>
            <a:ext cx="385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he penalty calculation is based on SLA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4B095-555E-4C8A-8025-B2915DA9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experiment – Ibis + JNI + container</a:t>
            </a:r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A87C7DF1-4BBB-49DF-B3AE-E50F10C38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193" y="1728418"/>
            <a:ext cx="8105775" cy="32480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523E78-CBB2-4A16-AF87-81186088F743}"/>
              </a:ext>
            </a:extLst>
          </p:cNvPr>
          <p:cNvSpPr txBox="1"/>
          <p:nvPr/>
        </p:nvSpPr>
        <p:spPr>
          <a:xfrm>
            <a:off x="853503" y="5365358"/>
            <a:ext cx="541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he JAVA and C++ applications have been compiled when the images of executor built(by</a:t>
            </a:r>
            <a:r>
              <a:rPr lang="zh-CN" altLang="en-US" dirty="0"/>
              <a:t> </a:t>
            </a:r>
            <a:r>
              <a:rPr lang="en-US" altLang="zh-CN" dirty="0"/>
              <a:t>Gradle)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2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A815A-1E28-4D99-A0C5-CDAE6C3A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experiment – Xenon + SLURM</a:t>
            </a:r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4E3A85F7-9239-48F7-B923-E30278905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928" y="1963514"/>
            <a:ext cx="3819525" cy="42957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47FE8D2-93B2-4DE5-9ACF-7795D85B00A4}"/>
              </a:ext>
            </a:extLst>
          </p:cNvPr>
          <p:cNvSpPr txBox="1"/>
          <p:nvPr/>
        </p:nvSpPr>
        <p:spPr>
          <a:xfrm>
            <a:off x="838200" y="2071396"/>
            <a:ext cx="5935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container now: port mapping(where is ibis server?)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not connect head node: </a:t>
            </a:r>
            <a:r>
              <a:rPr lang="en-US" altLang="zh-CN" dirty="0"/>
              <a:t>× </a:t>
            </a:r>
            <a:r>
              <a:rPr lang="en-US" dirty="0"/>
              <a:t>location = "</a:t>
            </a:r>
            <a:r>
              <a:rPr lang="en-US" dirty="0" err="1"/>
              <a:t>ssh</a:t>
            </a:r>
            <a:r>
              <a:rPr lang="en-US" dirty="0"/>
              <a:t>://</a:t>
            </a:r>
            <a:r>
              <a:rPr lang="en-US" altLang="zh-CN" dirty="0"/>
              <a:t>localhost</a:t>
            </a:r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03024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1A40C-B330-4D86-9915-D183DDCF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CN" dirty="0"/>
              <a:t>ther topics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33B31-EF68-4053-AEDE-3BCDF4F7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Remarks on the design</a:t>
            </a:r>
          </a:p>
          <a:p>
            <a:r>
              <a:rPr lang="en-US" dirty="0"/>
              <a:t>I</a:t>
            </a:r>
            <a:r>
              <a:rPr lang="en-US" altLang="zh-CN" dirty="0"/>
              <a:t>bis and Xenon,</a:t>
            </a:r>
            <a:r>
              <a:rPr lang="zh-CN" altLang="en-US" dirty="0"/>
              <a:t> </a:t>
            </a:r>
            <a:r>
              <a:rPr lang="en-US" altLang="zh-CN" dirty="0"/>
              <a:t>how to excavate the potential of them on this application</a:t>
            </a:r>
          </a:p>
          <a:p>
            <a:r>
              <a:rPr lang="en-US" altLang="zh-CN" dirty="0"/>
              <a:t>Schedule management of SLURM</a:t>
            </a:r>
          </a:p>
          <a:p>
            <a:r>
              <a:rPr lang="en-US" altLang="zh-CN" dirty="0"/>
              <a:t>Next phases</a:t>
            </a:r>
          </a:p>
          <a:p>
            <a:pPr lvl="1"/>
            <a:r>
              <a:rPr lang="en-US" altLang="zh-CN" dirty="0"/>
              <a:t>Literature study</a:t>
            </a:r>
          </a:p>
          <a:p>
            <a:pPr lvl="1"/>
            <a:r>
              <a:rPr lang="en-US" altLang="zh-CN" dirty="0"/>
              <a:t>Experiments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6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333</Words>
  <Application>Microsoft Office PowerPoint</Application>
  <PresentationFormat>宽屏</PresentationFormat>
  <Paragraphs>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主题​​</vt:lpstr>
      <vt:lpstr>Self adjusted auto provision system at resource level</vt:lpstr>
      <vt:lpstr>Recap – Background &amp; Requirements </vt:lpstr>
      <vt:lpstr>Recap – issue and research question</vt:lpstr>
      <vt:lpstr>Recap – Rough design</vt:lpstr>
      <vt:lpstr>Questions statement</vt:lpstr>
      <vt:lpstr>Existed research</vt:lpstr>
      <vt:lpstr>Current experiment – Ibis + JNI + container</vt:lpstr>
      <vt:lpstr>Current experiment – Xenon + SLURM</vt:lpstr>
      <vt:lpstr>Other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Adolphus Envy</dc:creator>
  <cp:lastModifiedBy>Adolphus Envy</cp:lastModifiedBy>
  <cp:revision>19</cp:revision>
  <dcterms:created xsi:type="dcterms:W3CDTF">2020-04-14T10:05:16Z</dcterms:created>
  <dcterms:modified xsi:type="dcterms:W3CDTF">2020-04-15T07:54:34Z</dcterms:modified>
</cp:coreProperties>
</file>