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4C6C3-09D2-4525-91AA-018C315D0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F75546-B1A0-493B-BF2B-DE900797F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ADA8AC-C120-4F04-B5DA-0B9CB5EB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C401-3BFA-491B-8C11-90C88C278DC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EB1F8E-64E3-44FC-8D47-F69952F2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06B9C8-A2BF-4B42-852A-53F73623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DFBE-2D7F-477A-8BB4-D611A5906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1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D626C-610C-4B72-AC40-E86F570D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2DBD7A-0A05-4DA2-9032-B80F6DA1D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FBEE1-1A51-43A2-B5DD-AC950E1A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C401-3BFA-491B-8C11-90C88C278DC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957482-1B85-4306-85BE-2DE253118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E7B44-464F-4913-9128-7F8C488A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DFBE-2D7F-477A-8BB4-D611A5906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0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F88D5B-B2BC-49A9-8533-CD0A421DA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C736B7-1E41-4C70-8971-1AAA92C41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817AB3-8805-4973-B6C4-1A05FF0A4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C401-3BFA-491B-8C11-90C88C278DC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A03939-0A31-4AA5-858B-ED35CE50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98ECFF-D2C6-4043-9364-17EE4F3B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DFBE-2D7F-477A-8BB4-D611A5906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9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56B9E-E56C-4D66-99BE-A504AEAE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518AB9-7610-4267-A7D4-0D68A74B0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9EFB7D-028C-4A39-B501-408527B6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C401-3BFA-491B-8C11-90C88C278DC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52D26F-5851-4DA3-A2F5-25798109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C5982D-EC67-49AF-BA2D-D6DBAF9D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DFBE-2D7F-477A-8BB4-D611A5906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2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76982-2279-4FA3-9AF3-85FA5379A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ED5ABB-7484-4615-ACFA-4E3D074EE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5A0156-4D98-4E1E-9EB8-55DD37F7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C401-3BFA-491B-8C11-90C88C278DC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B6ABF7-9B0C-40E7-9367-2B1D4063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B6CD64-9489-40FD-BC86-5367DE60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DFBE-2D7F-477A-8BB4-D611A5906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5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614EA-2BF4-41E3-A9FF-CAFC57AB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9A0C74-974D-4E72-9937-383F41CB8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B59DE6-1196-402D-8522-A381B4231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5D19E3-813D-4529-B08C-DCFC4E36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C401-3BFA-491B-8C11-90C88C278DC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E0BBF8-FDDD-4716-86F0-30DC350BC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F2F34C-9D13-4F4C-84E3-28967EC0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DFBE-2D7F-477A-8BB4-D611A5906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1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43762-CB94-4F8D-93A2-717570FC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028277-110D-4F50-96A5-A82A7CF20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CAA9D1-5BBC-4DC9-A454-B1D35CA0E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57458B-02A4-4949-96D1-D6486678B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766C8E-5849-4181-AC8C-BBA46AE95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18D842-6FD0-42C9-BE2D-942FE7CB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C401-3BFA-491B-8C11-90C88C278DC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98E519-BEB3-4260-A400-0E3A5517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9D06C8-1302-4736-A72B-1791E69D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DFBE-2D7F-477A-8BB4-D611A5906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1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677D6-E591-46B3-8490-2F75BEDE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E45328-CF70-4D84-A86F-0E8EECA9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C401-3BFA-491B-8C11-90C88C278DC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8DE683-B6AA-44D8-95DC-1CFCB9DC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50B681-4F96-4ABE-849F-C6580644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DFBE-2D7F-477A-8BB4-D611A5906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0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270628-E9E2-49B6-BAA8-8B91AEB0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C401-3BFA-491B-8C11-90C88C278DC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ABB676-4DCB-41B1-AE58-51B405C8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7B294A-6307-4CDE-AEA6-C8830CAAD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DFBE-2D7F-477A-8BB4-D611A5906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2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A49F0-C685-46D5-9EE0-C8644B31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F086D9-7ACA-4D55-A6A0-59797C17F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98C2F5-3720-47E6-B570-F4140661D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184A5E-30F4-4F0B-8A73-0FC2F7A9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C401-3BFA-491B-8C11-90C88C278DC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D5E759-72D2-44CA-AD96-B1E07ED75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E1427E-6FFE-4406-9AB4-0C1946F7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DFBE-2D7F-477A-8BB4-D611A5906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92750-3F51-4A5C-A113-D76AA139E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410199-97B4-4812-98B4-BD71F04EF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775FC-469F-47C3-9764-400E133EE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3E6AEB-7EF5-49A6-BE77-7E90E118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C401-3BFA-491B-8C11-90C88C278DC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045F4F-3375-4345-9C13-58767E738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CBF228-85F2-4342-8767-4DF27146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DFBE-2D7F-477A-8BB4-D611A5906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9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93479B-5929-4AF7-AE5D-24AA7D18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A55932-AF52-4A8A-835A-F64FCCA70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FE21D-A625-4A64-9598-9F1298B2A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7C401-3BFA-491B-8C11-90C88C278DC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9946F5-2D7B-4134-9D0D-F4B58E65B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C539C8-0D54-4D2E-AF74-78DB2A64B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CDFBE-2D7F-477A-8BB4-D611A5906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1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D3ABA-4BA7-42D1-88E9-A913E27E9E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Scaling policy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93378E-CB55-4439-AF63-983040F14B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5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646CD-1196-461F-A70A-EA2D0078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Terms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49E7B8-B27F-4C25-804F-19BFA5EE7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4994953"/>
            <a:ext cx="10515600" cy="4351338"/>
          </a:xfrm>
        </p:spPr>
        <p:txBody>
          <a:bodyPr/>
          <a:lstStyle/>
          <a:p>
            <a:r>
              <a:rPr lang="en-US" altLang="zh-CN" dirty="0"/>
              <a:t>All jobs will take a reasonable LONG time </a:t>
            </a:r>
          </a:p>
          <a:p>
            <a:r>
              <a:rPr lang="en-US" altLang="zh-CN" dirty="0"/>
              <a:t>Jobs won’t come and go very frequently(slow change)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9D99D9A-A99C-4134-889B-26D874E1B933}"/>
              </a:ext>
            </a:extLst>
          </p:cNvPr>
          <p:cNvSpPr txBox="1">
            <a:spLocks/>
          </p:cNvSpPr>
          <p:nvPr/>
        </p:nvSpPr>
        <p:spPr>
          <a:xfrm>
            <a:off x="838200" y="40342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Assumption</a:t>
            </a:r>
            <a:endParaRPr 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0111039-524E-42E1-9BB8-DFF5350221F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A/I/O/T : num of </a:t>
            </a:r>
            <a:r>
              <a:rPr lang="en-US" altLang="zh-CN" dirty="0"/>
              <a:t>allocated/idle/other/total</a:t>
            </a:r>
            <a:r>
              <a:rPr lang="zh-CN" altLang="en-US" dirty="0"/>
              <a:t> </a:t>
            </a:r>
            <a:r>
              <a:rPr lang="en-US" altLang="zh-CN" dirty="0"/>
              <a:t>nodes</a:t>
            </a:r>
          </a:p>
          <a:p>
            <a:r>
              <a:rPr lang="en-US" dirty="0"/>
              <a:t>R: num of reserved nodes</a:t>
            </a:r>
          </a:p>
          <a:p>
            <a:r>
              <a:rPr lang="en-US" dirty="0"/>
              <a:t>J: job in the queue</a:t>
            </a:r>
          </a:p>
          <a:p>
            <a:r>
              <a:rPr lang="en-US" dirty="0"/>
              <a:t>P:job is running</a:t>
            </a:r>
          </a:p>
          <a:p>
            <a:r>
              <a:rPr lang="en-US" dirty="0"/>
              <a:t>Min: the minimum number of nodes reserved</a:t>
            </a:r>
          </a:p>
        </p:txBody>
      </p:sp>
    </p:spTree>
    <p:extLst>
      <p:ext uri="{BB962C8B-B14F-4D97-AF65-F5344CB8AC3E}">
        <p14:creationId xmlns:p14="http://schemas.microsoft.com/office/powerpoint/2010/main" val="114359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1E504-39B2-42FD-855B-6AF4D810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est 1 simple increase and decrease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D26E8E-3D2A-480A-B0C3-46458204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leep 5 10</a:t>
            </a:r>
          </a:p>
          <a:p>
            <a:r>
              <a:rPr lang="en-US" altLang="zh-CN" dirty="0"/>
              <a:t>Sleep 5 15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9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1FFF8-4E6B-4F56-B417-58B821BB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est 2 make a way(on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queue)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18A54-DA10-4D42-9189-2A3AAE0DD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T=21 M=10</a:t>
            </a:r>
          </a:p>
          <a:p>
            <a:r>
              <a:rPr lang="en-US" dirty="0"/>
              <a:t>Sleep 5 20</a:t>
            </a:r>
          </a:p>
          <a:p>
            <a:r>
              <a:rPr lang="en-US" dirty="0"/>
              <a:t>Sleep 5 15</a:t>
            </a:r>
          </a:p>
          <a:p>
            <a:r>
              <a:rPr lang="en-US" dirty="0"/>
              <a:t>Sleep 10 25(pending resource)</a:t>
            </a:r>
          </a:p>
          <a:p>
            <a:r>
              <a:rPr lang="en-US" dirty="0"/>
              <a:t>Sleep 6 10(pending priority)</a:t>
            </a:r>
          </a:p>
          <a:p>
            <a:endParaRPr lang="en-US" dirty="0"/>
          </a:p>
          <a:p>
            <a:r>
              <a:rPr lang="en-US" dirty="0"/>
              <a:t>-&gt; R=11</a:t>
            </a:r>
          </a:p>
        </p:txBody>
      </p:sp>
    </p:spTree>
    <p:extLst>
      <p:ext uri="{BB962C8B-B14F-4D97-AF65-F5344CB8AC3E}">
        <p14:creationId xmlns:p14="http://schemas.microsoft.com/office/powerpoint/2010/main" val="281985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1FFF8-4E6B-4F56-B417-58B821BB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est 2 make a way(on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queue)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18A54-DA10-4D42-9189-2A3AAE0DD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T=21 M=10</a:t>
            </a:r>
          </a:p>
          <a:p>
            <a:r>
              <a:rPr lang="en-US" dirty="0"/>
              <a:t>Sleep 5 20</a:t>
            </a:r>
          </a:p>
          <a:p>
            <a:r>
              <a:rPr lang="en-US" dirty="0"/>
              <a:t>Sleep 5 15(killed)</a:t>
            </a:r>
          </a:p>
          <a:p>
            <a:r>
              <a:rPr lang="en-US" dirty="0"/>
              <a:t>Sleep 10 25(pending resource)</a:t>
            </a:r>
          </a:p>
          <a:p>
            <a:endParaRPr lang="en-US" dirty="0"/>
          </a:p>
          <a:p>
            <a:r>
              <a:rPr lang="en-US" dirty="0"/>
              <a:t>R-=1 I=6</a:t>
            </a:r>
          </a:p>
          <a:p>
            <a:r>
              <a:rPr lang="en-US" dirty="0"/>
              <a:t>Sleep 6 10(backfilled)</a:t>
            </a:r>
          </a:p>
        </p:txBody>
      </p:sp>
    </p:spTree>
    <p:extLst>
      <p:ext uri="{BB962C8B-B14F-4D97-AF65-F5344CB8AC3E}">
        <p14:creationId xmlns:p14="http://schemas.microsoft.com/office/powerpoint/2010/main" val="347844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71C2A-659E-48CA-8A52-53881980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3 do not make a way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C291E7-1113-4FA1-BC68-E1F6B86D3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T=21 M=10</a:t>
            </a:r>
          </a:p>
          <a:p>
            <a:r>
              <a:rPr lang="en-US" dirty="0"/>
              <a:t>Sleep 5 20</a:t>
            </a:r>
          </a:p>
          <a:p>
            <a:r>
              <a:rPr lang="en-US" dirty="0"/>
              <a:t>Sleep 5 15</a:t>
            </a:r>
          </a:p>
          <a:p>
            <a:r>
              <a:rPr lang="en-US" dirty="0"/>
              <a:t>Sleep 10 25(pending resource)</a:t>
            </a:r>
          </a:p>
          <a:p>
            <a:r>
              <a:rPr lang="en-US" dirty="0"/>
              <a:t>Sleep 6 </a:t>
            </a:r>
            <a:r>
              <a:rPr lang="en-US" dirty="0">
                <a:solidFill>
                  <a:srgbClr val="FF0000"/>
                </a:solidFill>
              </a:rPr>
              <a:t>20</a:t>
            </a:r>
            <a:r>
              <a:rPr lang="en-US" dirty="0"/>
              <a:t>(pending priority)</a:t>
            </a:r>
          </a:p>
          <a:p>
            <a:r>
              <a:rPr lang="en-US" dirty="0"/>
              <a:t>-&gt;R=11</a:t>
            </a:r>
          </a:p>
        </p:txBody>
      </p:sp>
    </p:spTree>
    <p:extLst>
      <p:ext uri="{BB962C8B-B14F-4D97-AF65-F5344CB8AC3E}">
        <p14:creationId xmlns:p14="http://schemas.microsoft.com/office/powerpoint/2010/main" val="129378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71C2A-659E-48CA-8A52-53881980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3 do not make a way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C291E7-1113-4FA1-BC68-E1F6B86D3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T=21 M=10</a:t>
            </a:r>
          </a:p>
          <a:p>
            <a:r>
              <a:rPr lang="en-US" dirty="0"/>
              <a:t>Sleep 5 20</a:t>
            </a:r>
          </a:p>
          <a:p>
            <a:r>
              <a:rPr lang="en-US" dirty="0"/>
              <a:t>Sleep 5 15(killed)</a:t>
            </a:r>
          </a:p>
          <a:p>
            <a:r>
              <a:rPr lang="en-US" dirty="0"/>
              <a:t>Sleep 10 25(pending resource)</a:t>
            </a:r>
          </a:p>
          <a:p>
            <a:r>
              <a:rPr lang="en-US" dirty="0"/>
              <a:t>Sleep 6 </a:t>
            </a:r>
            <a:r>
              <a:rPr lang="en-US" dirty="0">
                <a:solidFill>
                  <a:srgbClr val="FF0000"/>
                </a:solidFill>
              </a:rPr>
              <a:t>20</a:t>
            </a:r>
            <a:r>
              <a:rPr lang="en-US" dirty="0"/>
              <a:t>(pending priority)</a:t>
            </a:r>
          </a:p>
          <a:p>
            <a:r>
              <a:rPr lang="en-US" dirty="0"/>
              <a:t>-&gt;R=11+5</a:t>
            </a:r>
          </a:p>
        </p:txBody>
      </p:sp>
    </p:spTree>
    <p:extLst>
      <p:ext uri="{BB962C8B-B14F-4D97-AF65-F5344CB8AC3E}">
        <p14:creationId xmlns:p14="http://schemas.microsoft.com/office/powerpoint/2010/main" val="1979822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239</Words>
  <Application>Microsoft Office PowerPoint</Application>
  <PresentationFormat>宽屏</PresentationFormat>
  <Paragraphs>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主题​​</vt:lpstr>
      <vt:lpstr>Scaling policy</vt:lpstr>
      <vt:lpstr>Terms</vt:lpstr>
      <vt:lpstr>Test 1 simple increase and decrease</vt:lpstr>
      <vt:lpstr>Test 2 make a way(on the queue)</vt:lpstr>
      <vt:lpstr>Test 2 make a way(on the queue)</vt:lpstr>
      <vt:lpstr>Test 3 do not make a way</vt:lpstr>
      <vt:lpstr>Test 3 do not make a 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policy</dc:title>
  <dc:creator>Adolphus Envy</dc:creator>
  <cp:lastModifiedBy>Adolphus Envy</cp:lastModifiedBy>
  <cp:revision>5</cp:revision>
  <dcterms:created xsi:type="dcterms:W3CDTF">2020-06-17T07:01:23Z</dcterms:created>
  <dcterms:modified xsi:type="dcterms:W3CDTF">2020-06-17T16:54:51Z</dcterms:modified>
</cp:coreProperties>
</file>