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809D6-A3AB-42B3-9DB2-0216B507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8878EB-C5EA-48A4-9766-905BC130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5D34B-7539-494C-BF3F-9E7EE843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4E002-B9EC-450E-9256-6EA6BA02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D43C8-C935-4B71-978C-9F35AC29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19380-E901-4500-A903-D579EED6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3A5D8-B59A-4EC5-8E1C-B34E8EF51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C7689-7E18-4B97-9A0F-D5CCB809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C4E2D-C4F6-4DFD-98EB-13006239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CF0AA-A33B-4BDC-AC57-49B8CCB7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66DBB8-6CC8-4F16-AC25-190D8BA7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8EEEBE-670E-4264-BD59-0B0D259BC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C3B28-77D2-4CE0-9E26-1F75F43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20A30-D726-4198-B861-20D4BE6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B7AB7-E149-4ADD-8459-84D0AC10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D4986-F931-426E-B2C2-61EBA26B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B4F38-10E5-456F-9FE2-86B557A3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C02D9-1208-4062-9AEC-1C4D5AAE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73369-D69E-4B38-92E4-2BFD6298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35289-F1DF-4BD3-B724-F7135DDF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648CC-35FC-4072-A4E2-17AD0A78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2285C-E898-4270-ABF4-1B98F969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D04D8-0191-42ED-BAAE-8C7D8B92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0709A-2685-4106-9DE3-F83F8A06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EB87C-AEC3-4389-AA24-726AE1BB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E5615-72BB-4DC7-A2C9-149A4512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0C82C-1B3A-4A11-AEE4-5664A5D43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F88AB-2809-4BC9-842A-66EBEE060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445F9-2EEC-4319-A1F0-33BAC293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19E79C-9238-4A85-9B16-CE2650D4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2713A-ADAD-40E6-975D-5D47CC37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41EB-C071-4D84-9E7F-5C902F01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BB1EA-90FC-4DCE-9431-335BD0B8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6D477-757B-412C-A817-99E4448E8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B47649-14EE-4FE2-A445-9CC0595B5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50B4A5-A877-41F6-B399-9777587D7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7E53B2-93CD-49CD-9850-3BD8D243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B0E56-C008-4185-BE95-3D0FF2CC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9A26D-0822-4D3C-B304-DECE1DD7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4B88A-9DEC-40D7-AFD4-58065A3C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AC5DC5-25DF-424D-9577-052B847A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D4036C-FB1A-4EB5-9D9B-9D69DDB1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192D6-65E8-425E-848D-7B373AB5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FA110E-14D8-4C41-A4A2-2AF556D0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20C7BA-897E-4B85-BF8A-6B08F9F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16A021-837D-4837-AD3A-64E3B70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8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AB1E4-DABA-4676-B80D-4630C464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D63CC-6453-4AFD-9F14-0651DCB7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4766E-D61C-4A57-A56A-5A3CB7B0C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87CEC-D21D-46A9-90EF-8D7E158D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E0084-1B0B-4DD0-9CF9-17FE8FA0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0D9AB-336F-44E4-9157-96B019A0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393BA-7F31-499B-9CD2-DC54EAA3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B70886-3ACB-48BC-BF26-341B081FC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5A04B-63C1-411C-A9AC-8C871829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4BF5F-6140-400F-8DAC-7634B037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73816-849C-4218-A919-52F2F3D1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5B4D4-5C58-4EB7-8A1B-74F4F60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D1A6A1-926C-4340-8F37-3E2626BB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86D01-79FA-4427-B388-75369694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6F9D4-5049-4052-8E08-5915D58B4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3DCA-B667-44E7-B04B-0C6E2BFD351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5DA80-68D5-47C2-9A37-E9F52601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528D1-B3D8-46C7-87FD-15F084E3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1582-D205-4AAB-B6A7-66406521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3D923-AD28-44E3-9BCE-D423BDEC6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caling policy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BF9AE7-DDF4-4BA6-AECA-1A7B39B0C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646CD-1196-461F-A70A-EA2D0078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9E7B8-B27F-4C25-804F-19BFA5EE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994953"/>
            <a:ext cx="10515600" cy="4351338"/>
          </a:xfrm>
        </p:spPr>
        <p:txBody>
          <a:bodyPr/>
          <a:lstStyle/>
          <a:p>
            <a:r>
              <a:rPr lang="en-US" altLang="zh-CN" dirty="0"/>
              <a:t>All jobs will take a reasonable LONG time </a:t>
            </a:r>
          </a:p>
          <a:p>
            <a:r>
              <a:rPr lang="en-US" altLang="zh-CN" dirty="0"/>
              <a:t>Jobs won’t come and go very frequently(slow change)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9D99D9A-A99C-4134-889B-26D874E1B933}"/>
              </a:ext>
            </a:extLst>
          </p:cNvPr>
          <p:cNvSpPr txBox="1">
            <a:spLocks/>
          </p:cNvSpPr>
          <p:nvPr/>
        </p:nvSpPr>
        <p:spPr>
          <a:xfrm>
            <a:off x="838200" y="40342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0111039-524E-42E1-9BB8-DFF5350221F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A/I/O/T : num of </a:t>
            </a:r>
            <a:r>
              <a:rPr lang="en-US" altLang="zh-CN" dirty="0"/>
              <a:t>allocated/idle/other/total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</a:p>
          <a:p>
            <a:r>
              <a:rPr lang="en-US" dirty="0"/>
              <a:t>R: num of reserved nodes</a:t>
            </a:r>
          </a:p>
          <a:p>
            <a:r>
              <a:rPr lang="en-US" dirty="0"/>
              <a:t>J: job in the queue</a:t>
            </a:r>
          </a:p>
          <a:p>
            <a:r>
              <a:rPr lang="en-US" dirty="0"/>
              <a:t>P:job is running</a:t>
            </a:r>
          </a:p>
          <a:p>
            <a:r>
              <a:rPr lang="en-US" dirty="0"/>
              <a:t>Min: the minimum number of nodes reserved</a:t>
            </a:r>
          </a:p>
        </p:txBody>
      </p:sp>
    </p:spTree>
    <p:extLst>
      <p:ext uri="{BB962C8B-B14F-4D97-AF65-F5344CB8AC3E}">
        <p14:creationId xmlns:p14="http://schemas.microsoft.com/office/powerpoint/2010/main" val="114359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A78BB-131C-4680-A905-238B07B6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simple increase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0EB8C-C53D-4577-8A2C-CD73B19A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I&gt;0</a:t>
            </a:r>
          </a:p>
          <a:p>
            <a:r>
              <a:rPr lang="en-US" dirty="0"/>
              <a:t>No J in the queue</a:t>
            </a:r>
          </a:p>
          <a:p>
            <a:r>
              <a:rPr lang="en-US" dirty="0"/>
              <a:t>R increases </a:t>
            </a:r>
            <a:r>
              <a:rPr lang="en-US" altLang="zh-CN" dirty="0"/>
              <a:t>until</a:t>
            </a:r>
            <a:r>
              <a:rPr lang="en-US" dirty="0"/>
              <a:t> I=0 by submitting job</a:t>
            </a:r>
          </a:p>
        </p:txBody>
      </p:sp>
    </p:spTree>
    <p:extLst>
      <p:ext uri="{BB962C8B-B14F-4D97-AF65-F5344CB8AC3E}">
        <p14:creationId xmlns:p14="http://schemas.microsoft.com/office/powerpoint/2010/main" val="18518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D9404-0CAF-4F3C-B0A7-819F07D3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make a way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60CD61-1C2C-4BD0-A682-F0284D211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I==0</a:t>
                </a:r>
              </a:p>
              <a:p>
                <a:r>
                  <a:rPr lang="en-US" dirty="0"/>
                  <a:t>One or more jobs are waiting for resources</a:t>
                </a:r>
              </a:p>
              <a:p>
                <a:r>
                  <a:rPr lang="en-US" dirty="0"/>
                  <a:t>Pick the job with minimum resource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&lt;R-Min -&gt; which means there are enough resources can be shared to this job</a:t>
                </a:r>
              </a:p>
              <a:p>
                <a:r>
                  <a:rPr lang="en-US" dirty="0"/>
                  <a:t>Then 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reserved nodes( can be nodes fetching task most recent)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will be on running due to the backfilling policy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60CD61-1C2C-4BD0-A682-F0284D211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80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299E4-5E8D-40EA-9CB9-97415919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 (Other job) finished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BABA9-AEA3-4B59-97FC-01F954C9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</a:t>
            </a:r>
            <a:r>
              <a:rPr lang="en-US" altLang="zh-CN" dirty="0"/>
              <a:t>=15, R=8,P1=3,P2=4,Min=7,J1=5</a:t>
            </a:r>
          </a:p>
          <a:p>
            <a:r>
              <a:rPr lang="en-US" altLang="zh-CN" dirty="0"/>
              <a:t>Assume P2 finished, then I==4</a:t>
            </a:r>
          </a:p>
          <a:p>
            <a:pPr lvl="1"/>
            <a:r>
              <a:rPr lang="en-US" altLang="zh-CN" dirty="0"/>
              <a:t>At this time J1 require 1 more nodes to become running while R-Min=1 then kill one node</a:t>
            </a:r>
          </a:p>
          <a:p>
            <a:r>
              <a:rPr lang="en-US" altLang="zh-CN" dirty="0"/>
              <a:t>Assume P1 finished, then I==3</a:t>
            </a:r>
          </a:p>
          <a:p>
            <a:pPr lvl="1"/>
            <a:r>
              <a:rPr lang="en-US" altLang="zh-CN" dirty="0"/>
              <a:t>At this time J1 require2 more nodes to become running while R-Min=1&lt;2 then R increase to absorb the 3 idle nodes, and decrease next time when P2 finished</a:t>
            </a:r>
          </a:p>
          <a:p>
            <a:r>
              <a:rPr lang="en-US" altLang="zh-CN" dirty="0"/>
              <a:t>Over all assumption, no jobs will require too much resources which will led to: J&gt;(T-Min), then these jobs will never be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7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272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Scaling policy</vt:lpstr>
      <vt:lpstr>Terms</vt:lpstr>
      <vt:lpstr>Case 1 simple increase</vt:lpstr>
      <vt:lpstr>Case 2 make a way </vt:lpstr>
      <vt:lpstr>Case 3 (Other job) 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policy</dc:title>
  <dc:creator>Adolphus Envy</dc:creator>
  <cp:lastModifiedBy>Adolphus Envy</cp:lastModifiedBy>
  <cp:revision>8</cp:revision>
  <dcterms:created xsi:type="dcterms:W3CDTF">2020-06-09T21:14:40Z</dcterms:created>
  <dcterms:modified xsi:type="dcterms:W3CDTF">2020-06-10T11:20:46Z</dcterms:modified>
</cp:coreProperties>
</file>