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6519-8697-47BE-9B7E-8FAF6509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65D303-1A98-4BC9-9ED8-E87283CF7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A31C0-9EAE-4EBE-B6A4-AF7B5AEC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6E244-6D09-4FA2-A44D-8ED934C8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F74C7-6501-4C55-A6B4-E0BB5AB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A324-3C67-4A9C-B2E9-5B8A6E71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44518D-C8D4-4551-B159-9A76404F2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91985-DD21-4908-83B2-A87421B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EFBD-682E-4A54-8C60-EC2A2DA3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EE4A5-A553-4238-8020-66ED0862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1E9A58-DB03-4770-ADA9-095E8CB6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66B32-3531-4C51-954A-B48289167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13882-B998-4D02-825E-F64CCCE2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A6E74-6543-4C5D-9B54-B0D22439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C7866-FFC7-4AA3-A455-12E54F6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5BB0-A61C-4BDD-B779-E33A271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1729E-8370-484B-AC97-554CE1EE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19768-5D9A-43D5-BE41-142D4B57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CF685-7201-48EB-9C42-377325D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B97A4-0166-42AE-AA56-D46F70B5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7B5-57F9-4530-A3C2-9A1CAAC5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AB6E5-D9D4-4348-91FD-AF2E9B12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6277E-C000-4C40-B0C5-85E8976B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724D0-06B3-4E66-A539-5F3111D1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1DA3B-AE95-4E7C-8849-62EE82C4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546B8-B9EE-4616-AB81-47972651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C4F7F-39D5-4E93-BAAA-0EF66CD8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64C6F-C900-42E3-B5BA-AB5EC7EDD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BB5ED-C0AB-47CC-92F0-E4FC161D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9B81E-1238-4A89-983B-349B8367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5FF51-403F-4DF1-B3AB-70618D1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5C485-5136-4998-A7E3-2142A18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44BAD-102C-48A5-BDFF-920B1FAF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6729D-9D8B-42EB-B58E-E5CADE09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261ADC-575C-4974-89D0-0345C5E68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EA6612-3F42-45F1-9C33-5A6F0C0DB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0C72E0-EEAF-4A78-AF67-B2C17305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9FE0BC-3758-48B5-B0A5-4B518BA6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17789-C636-4A7A-AB87-C29068EC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86662-81BC-4F68-B2AE-4DE25FC5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D5DC19-D074-4715-8E1E-2B2C6B64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5E0EF9-1959-41AE-AAA6-341CF163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7E1871-AAC1-43DB-8DB9-66DDDD97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5B7710-63F6-467A-8567-6EAC1988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18302-39B2-46B4-BA46-37CF3170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79676-1EAA-462B-B6B3-52DB835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7FE8-B656-487E-8B92-4C8BC5EB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64508-1AB2-4105-B6AA-2A7BFA2B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8EBF5-5834-4C3A-A212-7E79B7C0A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55FE5-89F2-410D-8A74-0AA3F539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A1C33-86F1-4647-A726-B768AA9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22CB1-1515-47AE-8EAE-9101752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65114-12EB-4828-88C7-902E7D41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29C01-E371-4C58-960F-7C20A3591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5B350-2FEC-4959-B426-7756C171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04969-89B5-4867-AB0C-0CB8741B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B688E-F588-4B0F-AF8E-37A709FB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5EA89-D2F0-462A-9E45-5F367071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BF9DD2-06E3-4B3B-946A-FFAC54B8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5C574-D1EF-48DE-9189-2BA49F8E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3EA1A-D6F4-4319-8F7F-28318541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90E0-3B83-4F9D-9106-EE8FBB4AC785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1C9E-EC41-4186-A784-72BAAC0B8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83D95-5A0B-4DE8-BB4A-3F3700C34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6ED5-7F39-4DD4-B561-13EEB9DF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43D6-CCC6-4249-A8D3-1710393C7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Auto-self-adjusted provision</a:t>
            </a:r>
            <a:br>
              <a:rPr lang="en-US" altLang="zh-CN" dirty="0"/>
            </a:br>
            <a:r>
              <a:rPr lang="en-US" altLang="zh-CN" dirty="0"/>
              <a:t>at resource level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746CA-A4E4-41FC-AC0C-8AFF8CCA6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Proposal </a:t>
            </a:r>
          </a:p>
          <a:p>
            <a:r>
              <a:rPr lang="en-US" altLang="zh-CN" dirty="0"/>
              <a:t>Present at 11</a:t>
            </a:r>
            <a:r>
              <a:rPr lang="en-US" altLang="zh-CN" baseline="30000" dirty="0"/>
              <a:t>th</a:t>
            </a:r>
            <a:r>
              <a:rPr lang="en-US" altLang="zh-CN" dirty="0"/>
              <a:t> of March</a:t>
            </a:r>
          </a:p>
          <a:p>
            <a:r>
              <a:rPr lang="en-US" dirty="0"/>
              <a:t>Y</a:t>
            </a:r>
            <a:r>
              <a:rPr lang="en-US" altLang="zh-CN" dirty="0"/>
              <a:t>ou 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A3599-2915-4928-BC15-60F58BF3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SAGECal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CF938F-AB8C-432C-9B65-E7F19B08A591}"/>
              </a:ext>
            </a:extLst>
          </p:cNvPr>
          <p:cNvSpPr/>
          <p:nvPr/>
        </p:nvSpPr>
        <p:spPr>
          <a:xfrm>
            <a:off x="2982898" y="2876366"/>
            <a:ext cx="5699464" cy="17755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SAGEC</a:t>
            </a:r>
            <a:r>
              <a:rPr lang="en-US" altLang="zh-CN" dirty="0" err="1"/>
              <a:t>al</a:t>
            </a:r>
            <a:endParaRPr 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9A3C33D-230E-4630-A297-3A2CCCE9599D}"/>
              </a:ext>
            </a:extLst>
          </p:cNvPr>
          <p:cNvSpPr/>
          <p:nvPr/>
        </p:nvSpPr>
        <p:spPr>
          <a:xfrm>
            <a:off x="949911" y="3630967"/>
            <a:ext cx="1766656" cy="30184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14CD844-D29B-453C-BB6D-F92776CEF17F}"/>
              </a:ext>
            </a:extLst>
          </p:cNvPr>
          <p:cNvSpPr/>
          <p:nvPr/>
        </p:nvSpPr>
        <p:spPr>
          <a:xfrm>
            <a:off x="9385178" y="3613212"/>
            <a:ext cx="1766656" cy="30184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483DDED-E683-4784-B4D9-3A768C9B1006}"/>
              </a:ext>
            </a:extLst>
          </p:cNvPr>
          <p:cNvSpPr/>
          <p:nvPr/>
        </p:nvSpPr>
        <p:spPr>
          <a:xfrm rot="16200000">
            <a:off x="5005527" y="5763425"/>
            <a:ext cx="1766656" cy="301841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60D268-6B60-4554-AE18-0B39AA77607F}"/>
              </a:ext>
            </a:extLst>
          </p:cNvPr>
          <p:cNvSpPr txBox="1"/>
          <p:nvPr/>
        </p:nvSpPr>
        <p:spPr>
          <a:xfrm>
            <a:off x="838200" y="3227033"/>
            <a:ext cx="208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Pre-processed data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154732-B6EB-40BC-9FC4-AAE5404BC809}"/>
              </a:ext>
            </a:extLst>
          </p:cNvPr>
          <p:cNvSpPr txBox="1"/>
          <p:nvPr/>
        </p:nvSpPr>
        <p:spPr>
          <a:xfrm>
            <a:off x="6096000" y="5468645"/>
            <a:ext cx="1893903" cy="36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Fixed sky model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DA4179-712C-4286-8E55-29905CEE76A3}"/>
              </a:ext>
            </a:extLst>
          </p:cNvPr>
          <p:cNvSpPr/>
          <p:nvPr/>
        </p:nvSpPr>
        <p:spPr>
          <a:xfrm>
            <a:off x="3135298" y="3028766"/>
            <a:ext cx="5699464" cy="17755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SAGEC</a:t>
            </a:r>
            <a:r>
              <a:rPr lang="en-US" altLang="zh-CN" dirty="0" err="1"/>
              <a:t>al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EA07A4-4BDB-4778-89BC-502E22B50403}"/>
              </a:ext>
            </a:extLst>
          </p:cNvPr>
          <p:cNvSpPr/>
          <p:nvPr/>
        </p:nvSpPr>
        <p:spPr>
          <a:xfrm>
            <a:off x="3287698" y="3181166"/>
            <a:ext cx="5699464" cy="17755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SAGEC</a:t>
            </a:r>
            <a:r>
              <a:rPr lang="en-US" altLang="zh-CN" dirty="0" err="1"/>
              <a:t>al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75E0B2-E3A1-487D-8946-3537D97122F2}"/>
              </a:ext>
            </a:extLst>
          </p:cNvPr>
          <p:cNvSpPr txBox="1"/>
          <p:nvPr/>
        </p:nvSpPr>
        <p:spPr>
          <a:xfrm>
            <a:off x="9570128" y="3227033"/>
            <a:ext cx="139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E3FC71-CB0B-4F8C-B84F-AB172DA7A12D}"/>
              </a:ext>
            </a:extLst>
          </p:cNvPr>
          <p:cNvSpPr txBox="1"/>
          <p:nvPr/>
        </p:nvSpPr>
        <p:spPr>
          <a:xfrm>
            <a:off x="6800297" y="3885398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Excon?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1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F2E6F-B172-445B-9C07-DF9FC27D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MPI and Spark </a:t>
            </a:r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D13F18A9-4EB7-4137-AE4D-69EF7EBD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0" y="2224380"/>
            <a:ext cx="4629150" cy="340995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2F854ED8-B52F-48FE-AE0C-766BC3994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2" y="2351509"/>
            <a:ext cx="4343400" cy="3295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CF83EA-8F9D-44F8-8BC9-2D9E16C06CC2}"/>
              </a:ext>
            </a:extLst>
          </p:cNvPr>
          <p:cNvSpPr txBox="1"/>
          <p:nvPr/>
        </p:nvSpPr>
        <p:spPr>
          <a:xfrm>
            <a:off x="838200" y="5876339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resources can not be utilized </a:t>
            </a:r>
            <a:r>
              <a:rPr lang="en-US" altLang="zh-CN" dirty="0"/>
              <a:t>completely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0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60A5F-4A78-40A4-890F-CAE81B09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94203-E759-402B-8D17-179A342A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MPI:</a:t>
            </a:r>
          </a:p>
          <a:p>
            <a:pPr lvl="1"/>
            <a:r>
              <a:rPr lang="en-US" dirty="0"/>
              <a:t>Smart job queue managed by cluster</a:t>
            </a:r>
          </a:p>
          <a:p>
            <a:pPr lvl="1"/>
            <a:r>
              <a:rPr lang="en-US" dirty="0"/>
              <a:t>Finer or uniformed granularity</a:t>
            </a:r>
          </a:p>
          <a:p>
            <a:r>
              <a:rPr lang="en-US" dirty="0"/>
              <a:t>Spark </a:t>
            </a:r>
          </a:p>
          <a:p>
            <a:pPr lvl="1"/>
            <a:r>
              <a:rPr lang="en-US" dirty="0"/>
              <a:t>Containerization (current solution)</a:t>
            </a:r>
          </a:p>
          <a:p>
            <a:pPr lvl="1"/>
            <a:r>
              <a:rPr lang="en-US" dirty="0"/>
              <a:t>Buy Databricks auto-scaling solution</a:t>
            </a:r>
          </a:p>
          <a:p>
            <a:r>
              <a:rPr lang="en-US" dirty="0"/>
              <a:t>Other solution?</a:t>
            </a:r>
          </a:p>
          <a:p>
            <a:pPr lvl="1"/>
            <a:r>
              <a:rPr lang="en-US" altLang="zh-CN" dirty="0"/>
              <a:t>Kubernetes</a:t>
            </a:r>
          </a:p>
          <a:p>
            <a:pPr lvl="1"/>
            <a:r>
              <a:rPr lang="en-US" dirty="0"/>
              <a:t>VM</a:t>
            </a:r>
            <a:r>
              <a:rPr lang="en-US" altLang="zh-CN" dirty="0"/>
              <a:t>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8B1B0-53DC-4743-9A32-5F2CFF95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02" y="4942937"/>
            <a:ext cx="5690473" cy="19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7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E9E13-A98D-48C5-A501-88C5CDCC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design</a:t>
            </a:r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D675C09B-E24D-4FEF-8BC6-BFE969A37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19" y="715917"/>
            <a:ext cx="7852341" cy="577695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E61179-9713-4AC7-9F75-67E94F38D79A}"/>
              </a:ext>
            </a:extLst>
          </p:cNvPr>
          <p:cNvSpPr txBox="1"/>
          <p:nvPr/>
        </p:nvSpPr>
        <p:spPr>
          <a:xfrm>
            <a:off x="603682" y="1935332"/>
            <a:ext cx="311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Tackle on THREE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Self-adjusted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Cross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locality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78E93F5-60FD-4E82-87D7-008F617DB77D}"/>
              </a:ext>
            </a:extLst>
          </p:cNvPr>
          <p:cNvSpPr/>
          <p:nvPr/>
        </p:nvSpPr>
        <p:spPr>
          <a:xfrm>
            <a:off x="4230209" y="2342148"/>
            <a:ext cx="4656339" cy="23614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A8DA94-E26E-4B79-B452-3EA15EDB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Self-adjusted provisioning</a:t>
            </a:r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9A3A66-F286-49AD-885B-4160F72BEAEC}"/>
              </a:ext>
            </a:extLst>
          </p:cNvPr>
          <p:cNvSpPr/>
          <p:nvPr/>
        </p:nvSpPr>
        <p:spPr>
          <a:xfrm>
            <a:off x="4323425" y="2592279"/>
            <a:ext cx="2254928" cy="11452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9B63B-B3FF-4BEA-A988-6FF097B239FF}"/>
              </a:ext>
            </a:extLst>
          </p:cNvPr>
          <p:cNvSpPr/>
          <p:nvPr/>
        </p:nvSpPr>
        <p:spPr>
          <a:xfrm>
            <a:off x="213064" y="2743198"/>
            <a:ext cx="1882066" cy="8433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32F43E-BBC2-41FD-B304-CF063E63C68E}"/>
              </a:ext>
            </a:extLst>
          </p:cNvPr>
          <p:cNvCxnSpPr/>
          <p:nvPr/>
        </p:nvCxnSpPr>
        <p:spPr>
          <a:xfrm>
            <a:off x="2396971" y="2996212"/>
            <a:ext cx="172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5F55E57-9359-4BD0-BEFF-CD6CD2C3FDF7}"/>
              </a:ext>
            </a:extLst>
          </p:cNvPr>
          <p:cNvSpPr txBox="1"/>
          <p:nvPr/>
        </p:nvSpPr>
        <p:spPr>
          <a:xfrm>
            <a:off x="2299317" y="1552322"/>
            <a:ext cx="2991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{job queue:[8,16,16,12,2,32],</a:t>
            </a:r>
          </a:p>
          <a:p>
            <a:r>
              <a:rPr lang="en-US" altLang="zh-CN" dirty="0"/>
              <a:t>Idle nodes: 4,</a:t>
            </a:r>
          </a:p>
          <a:p>
            <a:r>
              <a:rPr lang="en-US" altLang="zh-CN" dirty="0"/>
              <a:t>Request: null,</a:t>
            </a:r>
          </a:p>
          <a:p>
            <a:r>
              <a:rPr lang="en-US" altLang="zh-CN" dirty="0"/>
              <a:t>Release: ”success”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3FA7CD-5B18-4466-99C1-C973C3EB77B3}"/>
              </a:ext>
            </a:extLst>
          </p:cNvPr>
          <p:cNvCxnSpPr/>
          <p:nvPr/>
        </p:nvCxnSpPr>
        <p:spPr>
          <a:xfrm flipH="1">
            <a:off x="2396971" y="3204839"/>
            <a:ext cx="172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1384E3E-E981-4207-A68B-9A2842189565}"/>
              </a:ext>
            </a:extLst>
          </p:cNvPr>
          <p:cNvSpPr txBox="1"/>
          <p:nvPr/>
        </p:nvSpPr>
        <p:spPr>
          <a:xfrm>
            <a:off x="2188345" y="3468495"/>
            <a:ext cx="20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{Release: “node33”,</a:t>
            </a:r>
          </a:p>
          <a:p>
            <a:r>
              <a:rPr lang="en-US" dirty="0"/>
              <a:t>Request: null} 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5CC5F6B-1D1C-4C2D-A087-069010C116A5}"/>
              </a:ext>
            </a:extLst>
          </p:cNvPr>
          <p:cNvSpPr/>
          <p:nvPr/>
        </p:nvSpPr>
        <p:spPr>
          <a:xfrm>
            <a:off x="2299317" y="5261387"/>
            <a:ext cx="2646287" cy="11781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D20BE38-9E47-48D1-AD3A-FFA3E3DA32F5}"/>
              </a:ext>
            </a:extLst>
          </p:cNvPr>
          <p:cNvSpPr/>
          <p:nvPr/>
        </p:nvSpPr>
        <p:spPr>
          <a:xfrm>
            <a:off x="8886548" y="5261387"/>
            <a:ext cx="2646287" cy="11781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997AAA6-F055-447A-A209-FB98E69BE93A}"/>
              </a:ext>
            </a:extLst>
          </p:cNvPr>
          <p:cNvSpPr/>
          <p:nvPr/>
        </p:nvSpPr>
        <p:spPr>
          <a:xfrm>
            <a:off x="5684669" y="5312229"/>
            <a:ext cx="2646287" cy="11781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C6DF712-54E6-4805-95C1-AF8FAD34FDF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594760" y="4145914"/>
            <a:ext cx="2263895" cy="1145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5253F0C-F5E1-4E34-807B-16B38A3B14AD}"/>
              </a:ext>
            </a:extLst>
          </p:cNvPr>
          <p:cNvSpPr txBox="1"/>
          <p:nvPr/>
        </p:nvSpPr>
        <p:spPr>
          <a:xfrm>
            <a:off x="1242874" y="4607511"/>
            <a:ext cx="1313895" cy="37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86273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E0A81-0BD6-4F7C-88D0-742D39B2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region &amp; Data locality</a:t>
            </a:r>
          </a:p>
        </p:txBody>
      </p:sp>
      <p:pic>
        <p:nvPicPr>
          <p:cNvPr id="5" name="图片 4" descr="电子产品的特写&#10;&#10;描述已自动生成">
            <a:extLst>
              <a:ext uri="{FF2B5EF4-FFF2-40B4-BE49-F238E27FC236}">
                <a16:creationId xmlns:a16="http://schemas.microsoft.com/office/drawing/2014/main" id="{7CC893B0-DBB4-4E67-8F51-D224BF923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24" y="1465073"/>
            <a:ext cx="6871935" cy="51036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46EEBF-44FD-470B-B069-20546C9DDB4A}"/>
              </a:ext>
            </a:extLst>
          </p:cNvPr>
          <p:cNvSpPr txBox="1"/>
          <p:nvPr/>
        </p:nvSpPr>
        <p:spPr>
          <a:xfrm>
            <a:off x="622041" y="2230017"/>
            <a:ext cx="3965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remote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Backup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anywhere, run at close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Staging and processing at same time</a:t>
            </a:r>
          </a:p>
        </p:txBody>
      </p:sp>
    </p:spTree>
    <p:extLst>
      <p:ext uri="{BB962C8B-B14F-4D97-AF65-F5344CB8AC3E}">
        <p14:creationId xmlns:p14="http://schemas.microsoft.com/office/powerpoint/2010/main" val="97653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D9EF-0904-47D6-815E-755D6A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plan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4A398-15FB-4307-9619-C0691EB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Phase 1: Ibis +</a:t>
            </a:r>
            <a:r>
              <a:rPr lang="en-US" dirty="0" err="1"/>
              <a:t>Sagecal</a:t>
            </a:r>
            <a:r>
              <a:rPr lang="en-US" dirty="0"/>
              <a:t> with docker container on one node</a:t>
            </a:r>
          </a:p>
          <a:p>
            <a:pPr marL="0" indent="0">
              <a:buNone/>
            </a:pPr>
            <a:r>
              <a:rPr lang="en-US" dirty="0"/>
              <a:t>Phase 2: resource management at one cluster(multiple nodes)</a:t>
            </a:r>
          </a:p>
          <a:p>
            <a:pPr marL="0" indent="0">
              <a:buNone/>
            </a:pPr>
            <a:r>
              <a:rPr lang="en-US" dirty="0"/>
              <a:t>Phase 3: cross-region</a:t>
            </a:r>
          </a:p>
          <a:p>
            <a:pPr marL="0" indent="0">
              <a:buNone/>
            </a:pPr>
            <a:r>
              <a:rPr lang="en-US" dirty="0"/>
              <a:t>Extra 1: parallelize staging from tape </a:t>
            </a:r>
            <a:r>
              <a:rPr lang="en-US"/>
              <a:t>and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6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176</Words>
  <Application>Microsoft Office PowerPoint</Application>
  <PresentationFormat>宽屏</PresentationFormat>
  <Paragraphs>50</Paragraphs>
  <Slides>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Auto-self-adjusted provision at resource level</vt:lpstr>
      <vt:lpstr>SAGECal</vt:lpstr>
      <vt:lpstr>Issues of MPI and Spark </vt:lpstr>
      <vt:lpstr>Possible solution?</vt:lpstr>
      <vt:lpstr>Overview design</vt:lpstr>
      <vt:lpstr>Self-adjusted provisioning</vt:lpstr>
      <vt:lpstr>Cross region &amp; Data locality</vt:lpstr>
      <vt:lpstr>Stages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Adolphus Envy</dc:creator>
  <cp:lastModifiedBy>Adolphus Envy</cp:lastModifiedBy>
  <cp:revision>23</cp:revision>
  <dcterms:created xsi:type="dcterms:W3CDTF">2020-03-09T18:55:57Z</dcterms:created>
  <dcterms:modified xsi:type="dcterms:W3CDTF">2020-03-11T19:29:57Z</dcterms:modified>
</cp:coreProperties>
</file>