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A91B-ECDA-44A3-9EDD-84D5B56A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38EA2-074B-4B99-B9F7-CBA0B5AA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811DC-9659-4C5F-8B3B-CB85D76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22DB6-F9B2-4ADF-B7D6-4953CE71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AF4A8-2252-476B-BD91-3E292260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8924-9E7D-4E1C-BFB3-FE0260D6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CC1AD-94F1-4835-B9EF-D444E1865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F799-DE12-4D75-BA9D-6856160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81B81-DFB1-437B-B071-95FD9AEF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58C58-5678-4D91-BE77-5D44F7CD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03C78-6F99-48E3-B7EF-87BD243A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7D599-5A6E-47FC-B726-FF6E8CD3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5A51-383F-4EC2-9D50-4CE397D2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A248F-73CA-4985-843A-3E5300F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AFDB-DF84-4C42-A7DD-8170F80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BD920-7155-4722-9BF0-BC549130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E140-49F3-45E7-90DE-1A913868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CD5A8-1B2C-4FF9-91DD-4E0C037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1B686-17D5-4968-B5F8-D2F32B20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50FE-2837-4C29-AAD5-F743288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2D87-CDE6-4050-810B-1B570F0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727A4-8A45-4EA9-A4F2-07FF6A71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DF7E9-3B8E-4030-8634-B7B2892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8079-E9F9-468C-AC6F-4950D5EF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01FE-E7B7-4847-A680-120BD6D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F282-4972-4A7A-BEA6-267AF26D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6E0D4-A2D6-4EE1-80B4-E6C8A8C5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0928-E2ED-4FF7-A8BE-8405977A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4B1EF-280B-495C-9B33-ED90CF8A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CA436-BB15-4415-B1BB-D6ADE22D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A1DE8-1856-4684-ADC4-4CC9AD6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F55C-38C0-4FDA-9FC9-43E4B86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52EA-7402-4D04-8EC4-3D79FA45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7FBA0-8665-4374-A3C4-0A11F399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B73C7-C303-4EBD-8ABE-1B67759F4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99D89-1EE0-4AA3-A07E-72EE6ACF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BED93-2B63-4498-9364-8B06007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8D60B-8DF7-4321-9EDE-05903BF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6DB81-5873-4A8C-A13A-A77421D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1B35-52A4-4B08-A18B-F45AEE23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1C0FC-D8C4-46A0-A052-1C5688CA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3690F-1F8F-4840-AAA2-E05ABAED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51F44-47A7-4221-B317-10422CA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F0104-F90F-4C14-8714-6E39FDD5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69077-144A-4A4F-979E-8CAC0802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AF9FB-3482-46D0-BEEA-96C7705A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DE8E-94B2-44DB-8253-CC993321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9C358-1818-4366-BA61-7910F53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FF551-03DE-4D21-9147-D6261051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58BAF-8209-4A5C-973F-4A81934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DD8F-4E00-408A-8C9C-1AC627D4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764FB-8660-470E-8BBE-2FA82EF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AEF9-7BBD-4775-8E6F-E708A2AC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7A4BE-3BB1-4315-8416-3B6DA2A2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D1BB7-8AB1-4C8B-9742-AFEEE84A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406E1-8318-4026-ADAE-6C8CD68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D6DAF-A5C5-4492-B819-0A71D34D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88FEC-894D-4F7B-A3D2-CFF823F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8EEA8-858A-4045-8867-29722C8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1DCF4-D665-4128-903B-3135FF4A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11CCE-B892-4E73-93D8-FBADFE4E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0F7-748B-4B0B-BD33-5B4E9706B5F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7F0C-9335-4E41-A18D-12BB9B2E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D42DE-79A4-49F8-944D-73E164C4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20</a:t>
            </a:r>
            <a:r>
              <a:rPr lang="en-US" baseline="30000" dirty="0"/>
              <a:t>th</a:t>
            </a:r>
            <a:r>
              <a:rPr lang="en-US" dirty="0"/>
              <a:t> M</a:t>
            </a:r>
            <a:r>
              <a:rPr lang="en-US" altLang="zh-CN" dirty="0"/>
              <a:t>ay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9934-4EA5-4EEB-BEA0-3D5DCEA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Upcall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4D2710-7880-491D-8463-9A87CF1F3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9870"/>
            <a:ext cx="39912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 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readMessage.finish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workerTaskQueue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workerTaskQueue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D1AC-F7EA-46F6-B078-B6553F99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333BA-1F0D-4A68-A040-5B6CA115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failed</a:t>
            </a:r>
          </a:p>
          <a:p>
            <a:pPr lvl="1"/>
            <a:r>
              <a:rPr lang="en-US" dirty="0"/>
              <a:t>Master detects the failed nodes</a:t>
            </a:r>
          </a:p>
          <a:p>
            <a:pPr lvl="1"/>
            <a:r>
              <a:rPr lang="en-US" dirty="0"/>
              <a:t>Redo the task</a:t>
            </a:r>
          </a:p>
          <a:p>
            <a:r>
              <a:rPr lang="en-US" dirty="0"/>
              <a:t>Master failed</a:t>
            </a:r>
          </a:p>
          <a:p>
            <a:pPr lvl="1"/>
            <a:r>
              <a:rPr lang="en-US" dirty="0"/>
              <a:t>Pre-processing: </a:t>
            </a:r>
            <a:r>
              <a:rPr lang="en-US" altLang="zh-CN" dirty="0"/>
              <a:t>periodically snapshots</a:t>
            </a:r>
          </a:p>
          <a:p>
            <a:pPr lvl="1"/>
            <a:r>
              <a:rPr lang="en-US" altLang="zh-CN" dirty="0"/>
              <a:t>Worker detects master failing</a:t>
            </a:r>
          </a:p>
          <a:p>
            <a:pPr lvl="1"/>
            <a:r>
              <a:rPr lang="en-US" dirty="0"/>
              <a:t>R</a:t>
            </a:r>
            <a:r>
              <a:rPr lang="en-US" altLang="zh-CN" dirty="0"/>
              <a:t>eelection</a:t>
            </a:r>
          </a:p>
          <a:p>
            <a:pPr lvl="1"/>
            <a:r>
              <a:rPr lang="en-US" dirty="0"/>
              <a:t>N</a:t>
            </a:r>
            <a:r>
              <a:rPr lang="en-US" altLang="zh-CN" dirty="0"/>
              <a:t>ew master load</a:t>
            </a:r>
            <a:r>
              <a:rPr lang="zh-CN" altLang="en-US" dirty="0"/>
              <a:t> </a:t>
            </a:r>
            <a:r>
              <a:rPr lang="en-US" altLang="zh-CN" dirty="0"/>
              <a:t>the snapshot</a:t>
            </a:r>
          </a:p>
          <a:p>
            <a:r>
              <a:rPr lang="en-US" dirty="0"/>
              <a:t>S</a:t>
            </a:r>
            <a:r>
              <a:rPr lang="en-US" altLang="zh-CN" dirty="0"/>
              <a:t>erver(TODO)</a:t>
            </a:r>
          </a:p>
          <a:p>
            <a:pPr lvl="1"/>
            <a:r>
              <a:rPr lang="en-US" dirty="0"/>
              <a:t>Ideally using backup site; and switch back when server is available </a:t>
            </a:r>
          </a:p>
        </p:txBody>
      </p:sp>
    </p:spTree>
    <p:extLst>
      <p:ext uri="{BB962C8B-B14F-4D97-AF65-F5344CB8AC3E}">
        <p14:creationId xmlns:p14="http://schemas.microsoft.com/office/powerpoint/2010/main" val="29449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FBDF-48E5-446D-A15A-A407A5B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DC5A-548C-4EB7-90CC-19767A49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D1F3-FAE5-4C3F-A17F-6DB1B40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</a:t>
            </a:r>
            <a:r>
              <a:rPr lang="en-US" dirty="0"/>
              <a:t>D</a:t>
            </a:r>
            <a:r>
              <a:rPr lang="en-US" altLang="zh-CN" dirty="0"/>
              <a:t>esign</a:t>
            </a:r>
            <a:endParaRPr lang="en-US" dirty="0"/>
          </a:p>
        </p:txBody>
      </p:sp>
      <p:pic>
        <p:nvPicPr>
          <p:cNvPr id="17" name="内容占位符 16" descr="手机屏幕截图&#10;&#10;描述已自动生成">
            <a:extLst>
              <a:ext uri="{FF2B5EF4-FFF2-40B4-BE49-F238E27FC236}">
                <a16:creationId xmlns:a16="http://schemas.microsoft.com/office/drawing/2014/main" id="{7AB77DA2-27DD-43E6-B1D2-4E87A057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" y="1690688"/>
            <a:ext cx="6819900" cy="4162425"/>
          </a:xfr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DD8BA08-58E9-4D1D-A6C0-A55ABEE0C095}"/>
              </a:ext>
            </a:extLst>
          </p:cNvPr>
          <p:cNvSpPr txBox="1"/>
          <p:nvPr/>
        </p:nvSpPr>
        <p:spPr>
          <a:xfrm>
            <a:off x="8798768" y="1950097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ame code,</a:t>
            </a:r>
            <a:r>
              <a:rPr lang="zh-CN" altLang="en-US" dirty="0"/>
              <a:t> </a:t>
            </a:r>
            <a:r>
              <a:rPr lang="en-US" altLang="zh-CN" dirty="0"/>
              <a:t>Different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07A-5FFB-4321-BE9A-65FB7273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531E270-82CF-4190-8728-4999F55C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72" y="1154080"/>
            <a:ext cx="8963025" cy="562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0A2F5-60B0-4F82-8CAD-DE3C51196B9C}"/>
              </a:ext>
            </a:extLst>
          </p:cNvPr>
          <p:cNvSpPr txBox="1"/>
          <p:nvPr/>
        </p:nvSpPr>
        <p:spPr>
          <a:xfrm>
            <a:off x="838200" y="2090057"/>
            <a:ext cx="225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r>
              <a:rPr lang="en-US" dirty="0"/>
              <a:t>Job loads files to tasks</a:t>
            </a:r>
          </a:p>
        </p:txBody>
      </p:sp>
    </p:spTree>
    <p:extLst>
      <p:ext uri="{BB962C8B-B14F-4D97-AF65-F5344CB8AC3E}">
        <p14:creationId xmlns:p14="http://schemas.microsoft.com/office/powerpoint/2010/main" val="40341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F82E-1CE8-4F53-B429-ACDA6182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main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7C192-62C0-48D1-BE95-542CC74393FE}"/>
              </a:ext>
            </a:extLst>
          </p:cNvPr>
          <p:cNvSpPr txBox="1"/>
          <p:nvPr/>
        </p:nvSpPr>
        <p:spPr>
          <a:xfrm>
            <a:off x="933061" y="1894114"/>
            <a:ext cx="47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initial settings</a:t>
            </a:r>
          </a:p>
          <a:p>
            <a:r>
              <a:rPr lang="en-US" dirty="0"/>
              <a:t>Then loops for task deliver and fault task redo </a:t>
            </a:r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3B1B1B32-4447-4B3F-ABCE-6DDBEA26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8" y="365125"/>
            <a:ext cx="5438775" cy="64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9823F-A5BE-4086-AE37-83427303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send one task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15BF0-B912-45B1-A5A5-11449DB3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idleWorkerQueue</a:t>
            </a:r>
            <a:r>
              <a:rPr lang="en-US" dirty="0"/>
              <a:t> not empty &amp;&amp; </a:t>
            </a:r>
            <a:r>
              <a:rPr lang="en-US" dirty="0" err="1"/>
              <a:t>runningJobMap</a:t>
            </a:r>
            <a:r>
              <a:rPr lang="en-US" dirty="0"/>
              <a:t> not empty</a:t>
            </a:r>
          </a:p>
          <a:p>
            <a:pPr lvl="1"/>
            <a:r>
              <a:rPr lang="en-US" dirty="0"/>
              <a:t>Fetch a </a:t>
            </a:r>
            <a:r>
              <a:rPr lang="en-US" i="1" dirty="0"/>
              <a:t>Task</a:t>
            </a:r>
            <a:r>
              <a:rPr lang="en-US" dirty="0"/>
              <a:t> from </a:t>
            </a:r>
            <a:r>
              <a:rPr lang="en-US" dirty="0" err="1"/>
              <a:t>runningJobMap</a:t>
            </a:r>
            <a:r>
              <a:rPr lang="en-US" dirty="0"/>
              <a:t> and a </a:t>
            </a:r>
            <a:r>
              <a:rPr lang="en-US" i="1" dirty="0" err="1"/>
              <a:t>ibisIdentifier</a:t>
            </a:r>
            <a:r>
              <a:rPr lang="en-US" dirty="0"/>
              <a:t> from </a:t>
            </a:r>
            <a:r>
              <a:rPr lang="en-US" dirty="0" err="1"/>
              <a:t>idleWorkerQueue</a:t>
            </a:r>
            <a:endParaRPr lang="en-US" dirty="0"/>
          </a:p>
          <a:p>
            <a:pPr lvl="1"/>
            <a:r>
              <a:rPr lang="en-US" dirty="0"/>
              <a:t>Send</a:t>
            </a:r>
          </a:p>
          <a:p>
            <a:pPr lvl="2"/>
            <a:r>
              <a:rPr lang="en-US" dirty="0"/>
              <a:t>If </a:t>
            </a:r>
            <a:r>
              <a:rPr lang="en-US" altLang="zh-CN" dirty="0"/>
              <a:t>success:</a:t>
            </a:r>
            <a:r>
              <a:rPr lang="zh-CN" altLang="en-US" dirty="0"/>
              <a:t> </a:t>
            </a:r>
            <a:r>
              <a:rPr lang="en-US" dirty="0"/>
              <a:t>Add pair &lt;</a:t>
            </a:r>
            <a:r>
              <a:rPr lang="en-US" dirty="0" err="1"/>
              <a:t>ibisIdentifier</a:t>
            </a:r>
            <a:r>
              <a:rPr lang="en-US" dirty="0"/>
              <a:t>, Task&gt; to </a:t>
            </a:r>
            <a:r>
              <a:rPr lang="en-US" dirty="0" err="1"/>
              <a:t>RunningNodes</a:t>
            </a:r>
            <a:endParaRPr lang="en-US" dirty="0"/>
          </a:p>
          <a:p>
            <a:pPr lvl="2"/>
            <a:r>
              <a:rPr lang="en-US" dirty="0"/>
              <a:t>If failed(connection failed): pop a new </a:t>
            </a:r>
            <a:r>
              <a:rPr lang="en-US" i="1" dirty="0" err="1"/>
              <a:t>ibisIdentifier</a:t>
            </a:r>
            <a:r>
              <a:rPr lang="en-US" dirty="0"/>
              <a:t>, Send again</a:t>
            </a:r>
          </a:p>
          <a:p>
            <a:pPr lvl="3"/>
            <a:r>
              <a:rPr lang="en-US" dirty="0"/>
              <a:t>If </a:t>
            </a:r>
            <a:r>
              <a:rPr lang="en-US" dirty="0" err="1"/>
              <a:t>idleWorkerQueue</a:t>
            </a:r>
            <a:r>
              <a:rPr lang="en-US" dirty="0"/>
              <a:t> is empty: redo Task, and end this section</a:t>
            </a:r>
          </a:p>
          <a:p>
            <a:r>
              <a:rPr lang="en-US" dirty="0"/>
              <a:t>FIFO Job/Task Queue</a:t>
            </a:r>
          </a:p>
          <a:p>
            <a:pPr lvl="1"/>
            <a:r>
              <a:rPr lang="en-US" dirty="0"/>
              <a:t>Tree map: sorted via the key(Job Id)</a:t>
            </a:r>
          </a:p>
          <a:p>
            <a:pPr lvl="1"/>
            <a:r>
              <a:rPr lang="en-US" dirty="0"/>
              <a:t>Pop task: </a:t>
            </a:r>
            <a:r>
              <a:rPr lang="en-US" altLang="zh-CN" dirty="0"/>
              <a:t>iterate, if </a:t>
            </a:r>
            <a:r>
              <a:rPr lang="en-US" altLang="zh-CN" dirty="0" err="1"/>
              <a:t>taskQueue</a:t>
            </a:r>
            <a:r>
              <a:rPr lang="en-US" altLang="zh-CN" dirty="0"/>
              <a:t> is not empty, pop a task, else next job(with ascending order by the </a:t>
            </a:r>
            <a:r>
              <a:rPr lang="en-US" altLang="zh-CN" dirty="0" err="1"/>
              <a:t>JobId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CB57-F21E-4186-98DB-E582555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check failed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10087-C4A7-4DA9-888A-5B84BB25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etch the dead/left nodes since last call</a:t>
            </a:r>
          </a:p>
          <a:p>
            <a:r>
              <a:rPr lang="en-US" dirty="0"/>
              <a:t>Find the Intersection between dead/left set and running Nodes</a:t>
            </a:r>
          </a:p>
          <a:p>
            <a:r>
              <a:rPr lang="en-US" dirty="0"/>
              <a:t>According to the id of failed node, redo the task </a:t>
            </a:r>
          </a:p>
          <a:p>
            <a:r>
              <a:rPr lang="en-US" dirty="0"/>
              <a:t>Caching the </a:t>
            </a:r>
            <a:r>
              <a:rPr lang="en-US" dirty="0" err="1"/>
              <a:t>RunningJobMap</a:t>
            </a:r>
            <a:r>
              <a:rPr lang="en-US" dirty="0"/>
              <a:t> and the tasks on </a:t>
            </a:r>
            <a:r>
              <a:rPr lang="en-US" dirty="0" err="1"/>
              <a:t>RunningNodes</a:t>
            </a:r>
            <a:endParaRPr 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689E3A4-0CB7-4BDA-AA6C-D73103AB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6" y="4222597"/>
            <a:ext cx="5819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7855-DE1A-4965-A068-F2A0BD4B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Upcall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01233-4D6E-48E1-8523-A5F11F0DE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1095844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readMessage.finish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idleWorkerQueue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runningNodes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readMessage.origin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ibisIdentifier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());// No matter whether there is, it can be removed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idleWorkerQueue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readMessage.origin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ibisIdentifier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());// add this active node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idleQueue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.isEmptyRequest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// false-&gt; this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carrys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result of task; true-&gt; this is 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message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"Job:"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Task:"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.getTaskID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Finished with code:"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.getStatusCode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finishOneTask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isFinished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 // If all task of this job finished, it can be removed from runnin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g Job Map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60DA-3073-4E64-A660-A0198C9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main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26F71-D65B-4BB9-A2E8-F860B18C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 ports</a:t>
            </a:r>
          </a:p>
          <a:p>
            <a:r>
              <a:rPr lang="en-US" dirty="0"/>
              <a:t>Send a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controlMessage</a:t>
            </a:r>
            <a:r>
              <a:rPr lang="en-US" dirty="0"/>
              <a:t> to master notify an active node join </a:t>
            </a:r>
          </a:p>
          <a:p>
            <a:r>
              <a:rPr lang="en-US" dirty="0"/>
              <a:t>Loop (finished==false)</a:t>
            </a:r>
          </a:p>
          <a:p>
            <a:pPr lvl="1"/>
            <a:r>
              <a:rPr lang="en-US" dirty="0"/>
              <a:t>Fetch a </a:t>
            </a:r>
            <a:r>
              <a:rPr lang="en-US" i="1" dirty="0"/>
              <a:t>Task </a:t>
            </a:r>
            <a:r>
              <a:rPr lang="en-US" dirty="0"/>
              <a:t>from </a:t>
            </a:r>
            <a:r>
              <a:rPr lang="en-US" dirty="0" err="1"/>
              <a:t>workerTaskQueue</a:t>
            </a:r>
            <a:endParaRPr lang="en-US" dirty="0"/>
          </a:p>
          <a:p>
            <a:pPr lvl="1"/>
            <a:r>
              <a:rPr lang="en-US" dirty="0"/>
              <a:t>Process the Task with given: location, </a:t>
            </a:r>
            <a:r>
              <a:rPr lang="en-US" dirty="0" err="1"/>
              <a:t>paramenters</a:t>
            </a:r>
            <a:endParaRPr lang="en-US" dirty="0"/>
          </a:p>
          <a:p>
            <a:pPr lvl="1"/>
            <a:r>
              <a:rPr lang="en-US" dirty="0"/>
              <a:t>Send back the result to master</a:t>
            </a:r>
          </a:p>
          <a:p>
            <a:endParaRPr lang="en-US" dirty="0"/>
          </a:p>
          <a:p>
            <a:r>
              <a:rPr lang="en-US" dirty="0"/>
              <a:t>TODO: any time detect fail of master, forcedly terminate the task and reelection </a:t>
            </a:r>
          </a:p>
        </p:txBody>
      </p:sp>
    </p:spTree>
    <p:extLst>
      <p:ext uri="{BB962C8B-B14F-4D97-AF65-F5344CB8AC3E}">
        <p14:creationId xmlns:p14="http://schemas.microsoft.com/office/powerpoint/2010/main" val="33222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312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主题​​</vt:lpstr>
      <vt:lpstr>Self adjusted auto provision system at resource level</vt:lpstr>
      <vt:lpstr>PowerPoint 演示文稿</vt:lpstr>
      <vt:lpstr>Simple Design</vt:lpstr>
      <vt:lpstr>Job submission</vt:lpstr>
      <vt:lpstr>Master main</vt:lpstr>
      <vt:lpstr>Master send one task</vt:lpstr>
      <vt:lpstr>Master check failed </vt:lpstr>
      <vt:lpstr>Master Upcall</vt:lpstr>
      <vt:lpstr>Worker main</vt:lpstr>
      <vt:lpstr>Worker Upcall</vt:lpstr>
      <vt:lpstr>Fault tolerance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14</cp:revision>
  <dcterms:created xsi:type="dcterms:W3CDTF">2020-05-20T07:00:29Z</dcterms:created>
  <dcterms:modified xsi:type="dcterms:W3CDTF">2020-07-15T14:36:37Z</dcterms:modified>
</cp:coreProperties>
</file>