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48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3748-550E-486C-8152-C9857B0E5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8CB76-9EAA-411B-BA4D-67701C394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DC69A-15BC-4277-AEB0-AEED9293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A0AE-86C2-4681-B805-8E0BF7ED1A3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81F26-C1E6-4257-917C-42751FE9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73FD2-EDC6-449A-B7B9-E405F894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01A3-7E3A-473B-8D6F-FB5E44ADE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4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0F67-3468-4E92-BE1D-F0A42117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0296D-1219-4024-AC01-67B877BD4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5E9BE-0A98-4297-9380-9C7145FC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A0AE-86C2-4681-B805-8E0BF7ED1A3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85E84-5664-47B0-9D45-63D0F2F1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0F2B4-F2CD-44A9-A012-E496C7F2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01A3-7E3A-473B-8D6F-FB5E44ADE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7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780F3-F7B9-4BA8-9E58-B7A9BD545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49AD1-4432-4122-B41F-6C5C6B19D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0F591-34CC-4529-8A18-D9B9CAD5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A0AE-86C2-4681-B805-8E0BF7ED1A3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2F1F6-3928-4BFD-B8BE-436CAC6D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E0CFF-AC11-4E53-A668-8980E526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01A3-7E3A-473B-8D6F-FB5E44ADE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7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63A3-21AE-4DB7-950B-AAA15679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B2CA-1342-4A1A-89BF-89C5A9AA1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4C6EA-85A1-4558-BF83-F485F709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A0AE-86C2-4681-B805-8E0BF7ED1A3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09DE8-6BA9-44CB-93B2-9DDE574D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ABC1D-AFD2-4FB7-A1D2-2272EC78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01A3-7E3A-473B-8D6F-FB5E44ADE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3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DB82-5B7F-492D-9244-F7881B49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074E7-1FAB-41E3-A464-E05ABE1FD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85C2F-0629-45F7-A8EB-9F19F2C4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A0AE-86C2-4681-B805-8E0BF7ED1A3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E1DC3-8654-462C-9C66-1E615ED2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4B628-F91A-4FFF-8074-EBC5707D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01A3-7E3A-473B-8D6F-FB5E44ADE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3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41FED-B3F5-4DDE-8A96-D836A107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98DDF-0CA2-46F9-A7A4-4BEA5210F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FBE17-7C6B-49CB-8868-9093AC951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1397D-4C08-40EA-83FC-F0FE4531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A0AE-86C2-4681-B805-8E0BF7ED1A3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FB043-BE41-49C0-9D49-DBE072E4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2202A-6982-47B1-853A-0B7D91C8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01A3-7E3A-473B-8D6F-FB5E44ADE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0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6AFD-4BE7-4277-B069-6B3A9C35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E2447-20CA-4C17-A8FE-063DC836B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DEF43-F11F-4291-8317-106E0E74D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6BC12-3CB5-4E19-A058-71C784730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7B999-0610-42DB-9F5B-72585057A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A8017-2681-455B-A00B-C59EFC62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A0AE-86C2-4681-B805-8E0BF7ED1A3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46763-4ABB-4A8C-A9C9-C7291E32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3B389-AD77-4411-B525-3045B142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01A3-7E3A-473B-8D6F-FB5E44ADE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9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BB2-B9FE-48CD-87D1-2E794105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589CB-66B4-4FE2-9430-B31561852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A0AE-86C2-4681-B805-8E0BF7ED1A3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77550-3B9B-4FAC-9054-7CF00CF5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E36DA-A088-4979-BFA9-9874FA453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01A3-7E3A-473B-8D6F-FB5E44ADE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9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66398-7DD2-4532-84D9-7B725C769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A0AE-86C2-4681-B805-8E0BF7ED1A3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B5894-54A6-4FB4-BFE3-E6A82CEA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5B990-9479-4AD9-BD5F-A1C00779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01A3-7E3A-473B-8D6F-FB5E44ADE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D95F-2B49-4594-81A7-9E8D7956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9B26-3FC4-4605-9ECE-A19F04B2A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7947-451A-4E5A-9407-CD2E0D1EF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150D7-C32A-4A57-AF04-F264B9D7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A0AE-86C2-4681-B805-8E0BF7ED1A3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783B8-F6FC-41A5-99E0-35A60F9E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9F6D0-6819-4D44-9704-94A4BBB2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01A3-7E3A-473B-8D6F-FB5E44ADE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9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43F5-F46B-4C7F-AA48-582D2E65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F811C-416B-4A8F-826E-22341FE27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4416-0379-4699-90F5-5281EC0A9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BE349-3B94-4F93-A531-90C7AAC4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A0AE-86C2-4681-B805-8E0BF7ED1A3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31B6-24E3-4CE9-BFAC-716C8C2F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9FEBE-FA39-4BCB-91B2-35010A15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101A3-7E3A-473B-8D6F-FB5E44ADE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5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BEEE6-6B95-4A66-8F14-C2C44A4C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C6D64-1782-4D1D-9B49-C1CBA0DF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AF8EB-9846-495D-8506-EB281C432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A0AE-86C2-4681-B805-8E0BF7ED1A3E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A45E7-54D6-433F-B530-3FD8B0092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B354-AE34-4274-9741-CE58805DC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101A3-7E3A-473B-8D6F-FB5E44ADE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8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F4135D0-8530-4084-8AE4-490FD2A96861}"/>
              </a:ext>
            </a:extLst>
          </p:cNvPr>
          <p:cNvSpPr/>
          <p:nvPr/>
        </p:nvSpPr>
        <p:spPr>
          <a:xfrm>
            <a:off x="4177717" y="855676"/>
            <a:ext cx="964734" cy="9563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S0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AA809F-5198-4F4B-BAFF-F622E31F028D}"/>
              </a:ext>
            </a:extLst>
          </p:cNvPr>
          <p:cNvSpPr/>
          <p:nvPr/>
        </p:nvSpPr>
        <p:spPr>
          <a:xfrm>
            <a:off x="6056854" y="1533088"/>
            <a:ext cx="964734" cy="9563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S1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13CB7B4-6E8D-4145-9971-515A46C5EDE9}"/>
              </a:ext>
            </a:extLst>
          </p:cNvPr>
          <p:cNvCxnSpPr>
            <a:cxnSpLocks/>
            <a:stCxn id="4" idx="7"/>
            <a:endCxn id="5" idx="0"/>
          </p:cNvCxnSpPr>
          <p:nvPr/>
        </p:nvCxnSpPr>
        <p:spPr>
          <a:xfrm rot="16200000" flipH="1">
            <a:off x="5501515" y="495382"/>
            <a:ext cx="537359" cy="1538052"/>
          </a:xfrm>
          <a:prstGeom prst="curvedConnector3">
            <a:avLst>
              <a:gd name="adj1" fmla="val -686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03B95E-4989-43D2-AA87-79B18E6562FD}"/>
              </a:ext>
            </a:extLst>
          </p:cNvPr>
          <p:cNvSpPr txBox="1"/>
          <p:nvPr/>
        </p:nvSpPr>
        <p:spPr>
          <a:xfrm>
            <a:off x="5508036" y="850569"/>
            <a:ext cx="86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 = 1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6DAA693-9306-4B18-9718-DE7969E424AE}"/>
              </a:ext>
            </a:extLst>
          </p:cNvPr>
          <p:cNvCxnSpPr>
            <a:cxnSpLocks/>
            <a:stCxn id="4" idx="1"/>
            <a:endCxn id="4" idx="0"/>
          </p:cNvCxnSpPr>
          <p:nvPr/>
        </p:nvCxnSpPr>
        <p:spPr>
          <a:xfrm rot="5400000" flipH="1" flipV="1">
            <a:off x="4419515" y="755161"/>
            <a:ext cx="140053" cy="341085"/>
          </a:xfrm>
          <a:prstGeom prst="curvedConnector3">
            <a:avLst>
              <a:gd name="adj1" fmla="val 2632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ECF5CA-3268-4BEB-9548-17EBCB569C94}"/>
              </a:ext>
            </a:extLst>
          </p:cNvPr>
          <p:cNvSpPr txBox="1"/>
          <p:nvPr/>
        </p:nvSpPr>
        <p:spPr>
          <a:xfrm>
            <a:off x="4063100" y="285837"/>
            <a:ext cx="86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 = 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3F98F3-7C92-4608-839D-FF0730CAAC4C}"/>
              </a:ext>
            </a:extLst>
          </p:cNvPr>
          <p:cNvSpPr/>
          <p:nvPr/>
        </p:nvSpPr>
        <p:spPr>
          <a:xfrm>
            <a:off x="6048808" y="3759518"/>
            <a:ext cx="964734" cy="9563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S3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7E94A42-D8F5-49F8-8DE1-A512B476C0E1}"/>
              </a:ext>
            </a:extLst>
          </p:cNvPr>
          <p:cNvCxnSpPr>
            <a:cxnSpLocks/>
            <a:stCxn id="5" idx="2"/>
            <a:endCxn id="5" idx="1"/>
          </p:cNvCxnSpPr>
          <p:nvPr/>
        </p:nvCxnSpPr>
        <p:spPr>
          <a:xfrm rot="10800000" flipH="1">
            <a:off x="6056854" y="1673141"/>
            <a:ext cx="141282" cy="338120"/>
          </a:xfrm>
          <a:prstGeom prst="curvedConnector4">
            <a:avLst>
              <a:gd name="adj1" fmla="val -161804"/>
              <a:gd name="adj2" fmla="val 1329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2A93BF-A673-4E5A-A9A8-663DF10E7730}"/>
              </a:ext>
            </a:extLst>
          </p:cNvPr>
          <p:cNvSpPr txBox="1"/>
          <p:nvPr/>
        </p:nvSpPr>
        <p:spPr>
          <a:xfrm rot="17024184">
            <a:off x="5331341" y="1419539"/>
            <a:ext cx="86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 = 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FCC5040-CE7B-488A-9CC5-AAD34CB8B09E}"/>
              </a:ext>
            </a:extLst>
          </p:cNvPr>
          <p:cNvSpPr/>
          <p:nvPr/>
        </p:nvSpPr>
        <p:spPr>
          <a:xfrm>
            <a:off x="4318999" y="3097196"/>
            <a:ext cx="964734" cy="9563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S2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60532BB0-A3D2-498A-8C00-A410A653A646}"/>
              </a:ext>
            </a:extLst>
          </p:cNvPr>
          <p:cNvCxnSpPr>
            <a:cxnSpLocks/>
            <a:stCxn id="5" idx="3"/>
            <a:endCxn id="29" idx="0"/>
          </p:cNvCxnSpPr>
          <p:nvPr/>
        </p:nvCxnSpPr>
        <p:spPr>
          <a:xfrm rot="5400000">
            <a:off x="5125843" y="2024903"/>
            <a:ext cx="747816" cy="139677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211EF6-9B6D-483E-84E8-7F948A717A4A}"/>
              </a:ext>
            </a:extLst>
          </p:cNvPr>
          <p:cNvSpPr txBox="1"/>
          <p:nvPr/>
        </p:nvSpPr>
        <p:spPr>
          <a:xfrm rot="21211780">
            <a:off x="4818638" y="2387511"/>
            <a:ext cx="111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D711 = 1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3C1498B-B36E-42FB-B34E-3EEFA36D4206}"/>
              </a:ext>
            </a:extLst>
          </p:cNvPr>
          <p:cNvCxnSpPr>
            <a:cxnSpLocks/>
            <a:stCxn id="5" idx="4"/>
            <a:endCxn id="21" idx="0"/>
          </p:cNvCxnSpPr>
          <p:nvPr/>
        </p:nvCxnSpPr>
        <p:spPr>
          <a:xfrm rot="5400000">
            <a:off x="5900156" y="3120452"/>
            <a:ext cx="1270085" cy="80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2A81F3-D1E1-4FD1-9D5A-29E784BEC9A4}"/>
              </a:ext>
            </a:extLst>
          </p:cNvPr>
          <p:cNvSpPr txBox="1"/>
          <p:nvPr/>
        </p:nvSpPr>
        <p:spPr>
          <a:xfrm rot="16396507">
            <a:off x="5752422" y="2909789"/>
            <a:ext cx="1217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D2312 = 1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BDD98718-58BA-4FAE-9778-07644E3D4E99}"/>
              </a:ext>
            </a:extLst>
          </p:cNvPr>
          <p:cNvCxnSpPr>
            <a:cxnSpLocks/>
            <a:stCxn id="29" idx="1"/>
            <a:endCxn id="4" idx="4"/>
          </p:cNvCxnSpPr>
          <p:nvPr/>
        </p:nvCxnSpPr>
        <p:spPr>
          <a:xfrm rot="5400000" flipH="1" flipV="1">
            <a:off x="3847568" y="2424734"/>
            <a:ext cx="1425228" cy="19980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4B8910B2-70E9-444C-9D83-8183D7DB9D48}"/>
              </a:ext>
            </a:extLst>
          </p:cNvPr>
          <p:cNvCxnSpPr>
            <a:cxnSpLocks/>
            <a:stCxn id="21" idx="3"/>
            <a:endCxn id="4" idx="2"/>
          </p:cNvCxnSpPr>
          <p:nvPr/>
        </p:nvCxnSpPr>
        <p:spPr>
          <a:xfrm rot="5400000" flipH="1">
            <a:off x="3562923" y="1948644"/>
            <a:ext cx="3241961" cy="2012373"/>
          </a:xfrm>
          <a:prstGeom prst="curvedConnector4">
            <a:avLst>
              <a:gd name="adj1" fmla="val -7845"/>
              <a:gd name="adj2" fmla="val 111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F93A4E5-796D-4CAB-BF83-C900DA87DEA1}"/>
              </a:ext>
            </a:extLst>
          </p:cNvPr>
          <p:cNvSpPr txBox="1"/>
          <p:nvPr/>
        </p:nvSpPr>
        <p:spPr>
          <a:xfrm rot="16200000">
            <a:off x="3236851" y="2715527"/>
            <a:ext cx="114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= 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98750C-C4C3-48B8-A072-54F659496D91}"/>
              </a:ext>
            </a:extLst>
          </p:cNvPr>
          <p:cNvSpPr txBox="1"/>
          <p:nvPr/>
        </p:nvSpPr>
        <p:spPr>
          <a:xfrm rot="16986993">
            <a:off x="3836601" y="2213554"/>
            <a:ext cx="114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Reset = 0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DD91103-A601-440E-A25B-7DB23027B074}"/>
              </a:ext>
            </a:extLst>
          </p:cNvPr>
          <p:cNvSpPr/>
          <p:nvPr/>
        </p:nvSpPr>
        <p:spPr>
          <a:xfrm>
            <a:off x="7920910" y="1770754"/>
            <a:ext cx="964734" cy="9563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S4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7DDC96D2-CEFD-4B7A-8FBA-1D85F7B0EE01}"/>
              </a:ext>
            </a:extLst>
          </p:cNvPr>
          <p:cNvCxnSpPr>
            <a:cxnSpLocks/>
            <a:stCxn id="5" idx="7"/>
            <a:endCxn id="55" idx="1"/>
          </p:cNvCxnSpPr>
          <p:nvPr/>
        </p:nvCxnSpPr>
        <p:spPr>
          <a:xfrm rot="16200000" flipH="1">
            <a:off x="7352416" y="1201031"/>
            <a:ext cx="237666" cy="1181886"/>
          </a:xfrm>
          <a:prstGeom prst="curvedConnector3">
            <a:avLst>
              <a:gd name="adj1" fmla="val -1190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83C2856-63C8-46D7-8B06-279C0D803C06}"/>
              </a:ext>
            </a:extLst>
          </p:cNvPr>
          <p:cNvSpPr txBox="1"/>
          <p:nvPr/>
        </p:nvSpPr>
        <p:spPr>
          <a:xfrm>
            <a:off x="6896760" y="789849"/>
            <a:ext cx="1217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D711  = 0</a:t>
            </a:r>
          </a:p>
          <a:p>
            <a:r>
              <a:rPr lang="en-US" dirty="0"/>
              <a:t>D2312 = 0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76631D72-CAFE-41FF-85D8-209A9635A10A}"/>
              </a:ext>
            </a:extLst>
          </p:cNvPr>
          <p:cNvCxnSpPr>
            <a:cxnSpLocks/>
            <a:stCxn id="55" idx="3"/>
            <a:endCxn id="55" idx="2"/>
          </p:cNvCxnSpPr>
          <p:nvPr/>
        </p:nvCxnSpPr>
        <p:spPr>
          <a:xfrm rot="5400000" flipH="1">
            <a:off x="7822491" y="2347346"/>
            <a:ext cx="338119" cy="141282"/>
          </a:xfrm>
          <a:prstGeom prst="curvedConnector4">
            <a:avLst>
              <a:gd name="adj1" fmla="val -49873"/>
              <a:gd name="adj2" fmla="val 2618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4528CC7-BDF7-484B-A112-DBA29EDBA69F}"/>
              </a:ext>
            </a:extLst>
          </p:cNvPr>
          <p:cNvSpPr txBox="1"/>
          <p:nvPr/>
        </p:nvSpPr>
        <p:spPr>
          <a:xfrm rot="17976942">
            <a:off x="7231138" y="2141422"/>
            <a:ext cx="86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 = 0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769AA71-EE4B-419E-9526-C7617999CD81}"/>
              </a:ext>
            </a:extLst>
          </p:cNvPr>
          <p:cNvSpPr/>
          <p:nvPr/>
        </p:nvSpPr>
        <p:spPr>
          <a:xfrm>
            <a:off x="7919899" y="3759518"/>
            <a:ext cx="964734" cy="9563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S5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207CF69E-50EE-438D-938E-3BE4F7B3F1F2}"/>
              </a:ext>
            </a:extLst>
          </p:cNvPr>
          <p:cNvCxnSpPr>
            <a:cxnSpLocks/>
            <a:stCxn id="55" idx="6"/>
            <a:endCxn id="66" idx="6"/>
          </p:cNvCxnSpPr>
          <p:nvPr/>
        </p:nvCxnSpPr>
        <p:spPr>
          <a:xfrm flipH="1">
            <a:off x="8884633" y="2248927"/>
            <a:ext cx="1011" cy="1988764"/>
          </a:xfrm>
          <a:prstGeom prst="curvedConnector3">
            <a:avLst>
              <a:gd name="adj1" fmla="val -22611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5F17852-8F5E-421B-A062-886446EC9A5F}"/>
              </a:ext>
            </a:extLst>
          </p:cNvPr>
          <p:cNvSpPr txBox="1"/>
          <p:nvPr/>
        </p:nvSpPr>
        <p:spPr>
          <a:xfrm rot="5589426">
            <a:off x="8449804" y="3111827"/>
            <a:ext cx="86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Rb = 1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9914576F-D26F-4703-A5C3-B072299086FD}"/>
              </a:ext>
            </a:extLst>
          </p:cNvPr>
          <p:cNvCxnSpPr>
            <a:cxnSpLocks/>
            <a:stCxn id="66" idx="3"/>
            <a:endCxn id="29" idx="4"/>
          </p:cNvCxnSpPr>
          <p:nvPr/>
        </p:nvCxnSpPr>
        <p:spPr>
          <a:xfrm rot="5400000" flipH="1">
            <a:off x="6170139" y="2684769"/>
            <a:ext cx="522269" cy="3259815"/>
          </a:xfrm>
          <a:prstGeom prst="curvedConnector3">
            <a:avLst>
              <a:gd name="adj1" fmla="val -705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459DDF4-51E3-46F8-8476-08E9E3B20C09}"/>
              </a:ext>
            </a:extLst>
          </p:cNvPr>
          <p:cNvSpPr txBox="1"/>
          <p:nvPr/>
        </p:nvSpPr>
        <p:spPr>
          <a:xfrm>
            <a:off x="6377520" y="4907504"/>
            <a:ext cx="86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 = 1</a:t>
            </a: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B4B99076-F76A-40CB-8007-C337E2DAF80D}"/>
              </a:ext>
            </a:extLst>
          </p:cNvPr>
          <p:cNvCxnSpPr>
            <a:cxnSpLocks/>
            <a:stCxn id="66" idx="1"/>
            <a:endCxn id="21" idx="7"/>
          </p:cNvCxnSpPr>
          <p:nvPr/>
        </p:nvCxnSpPr>
        <p:spPr>
          <a:xfrm rot="16200000" flipV="1">
            <a:off x="7466721" y="3305110"/>
            <a:ext cx="12700" cy="1188921"/>
          </a:xfrm>
          <a:prstGeom prst="curvedConnector3">
            <a:avLst>
              <a:gd name="adj1" fmla="val 29027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CC3D24D-5F79-48C1-8F26-5F01F9447620}"/>
              </a:ext>
            </a:extLst>
          </p:cNvPr>
          <p:cNvSpPr txBox="1"/>
          <p:nvPr/>
        </p:nvSpPr>
        <p:spPr>
          <a:xfrm>
            <a:off x="7022801" y="3244808"/>
            <a:ext cx="86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 = 1</a:t>
            </a:r>
          </a:p>
        </p:txBody>
      </p:sp>
    </p:spTree>
    <p:extLst>
      <p:ext uri="{BB962C8B-B14F-4D97-AF65-F5344CB8AC3E}">
        <p14:creationId xmlns:p14="http://schemas.microsoft.com/office/powerpoint/2010/main" val="366728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Ubaid Rehman</dc:creator>
  <cp:lastModifiedBy>Ubaid Rehman</cp:lastModifiedBy>
  <cp:revision>3</cp:revision>
  <dcterms:created xsi:type="dcterms:W3CDTF">2024-10-26T06:57:59Z</dcterms:created>
  <dcterms:modified xsi:type="dcterms:W3CDTF">2024-10-26T07:15:42Z</dcterms:modified>
</cp:coreProperties>
</file>