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3" r:id="rId6"/>
    <p:sldId id="264" r:id="rId7"/>
    <p:sldId id="265" r:id="rId8"/>
    <p:sldId id="266" r:id="rId9"/>
    <p:sldId id="259" r:id="rId10"/>
    <p:sldId id="261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1452" y="-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8A18-2920-4A94-AE40-C1600EB86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96A87-7736-4B45-BD57-3370F85F4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23122-BE6F-4635-BFEC-0F730D31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A76B-938E-4910-B65B-D3635F81C5E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57BB3-8869-4E80-97B1-E3FE3519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987C7-ADC3-408D-B10D-45F155B3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5B3C-02CB-4DAA-804A-4C34727E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7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001E-494E-4579-9C55-9750FB25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44C66-35FC-4EF1-913A-3216C94E9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D8625-6244-40CC-AE65-C4C91CBE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A76B-938E-4910-B65B-D3635F81C5E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C8A1B-5C78-439C-96E9-B0010705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91371-5672-46D1-843B-4FDA74B1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5B3C-02CB-4DAA-804A-4C34727E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1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233FB-B88D-4E8C-B8A2-48CB5B345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F81B5-C169-4C97-97D3-4B2C6F200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EF429-E8C4-4F36-ABB7-3003CEBC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A76B-938E-4910-B65B-D3635F81C5E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68A75-9D57-4177-A24B-0746B270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C44F0-6D3B-4F54-9AD4-9A889CAB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5B3C-02CB-4DAA-804A-4C34727E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CB58-7BFB-426C-92F9-62213AF4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263B-CCA2-4BE4-9A05-001C9A56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00D36-BE22-4BDA-B92C-AB9D8FC3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A76B-938E-4910-B65B-D3635F81C5E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01236-F2FB-4774-B017-4238A808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31295-7F95-4F25-AA30-5CE4F12A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5B3C-02CB-4DAA-804A-4C34727E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C563-EE8F-4513-B8A5-41C8A92A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89C78-907B-48F6-951B-6504CB50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BF42-5AD6-432B-91CB-ED1B9DB4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A76B-938E-4910-B65B-D3635F81C5E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C868C-1728-4F29-9E12-F14658EB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09E15-B31F-4019-ACCE-24428AC4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5B3C-02CB-4DAA-804A-4C34727E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D1C1-C477-4FEC-8F2C-599DE5F3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2890-D683-4CFA-9E29-B576F906B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1BF10-A7FB-4EA8-8CBB-639A549DC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73214-A70C-4F0E-A18C-CF3FAFC7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A76B-938E-4910-B65B-D3635F81C5E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EFEF8-92F9-4F6F-9B69-5C2F48CA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AAD54-F2B9-4B93-A5B8-CF763EE9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5B3C-02CB-4DAA-804A-4C34727E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1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D0C4-AD71-459C-A355-6D1A837D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0C45F-6A2E-4F9F-B9D4-1E2AEBDE0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783D1-CCEC-4029-AD9F-DEBABF69B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F1494-C9BE-48F7-9924-CC24DA5D4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B534D-7771-46A1-A75E-5E6487E45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39E71-9B70-4309-86EF-58088B94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A76B-938E-4910-B65B-D3635F81C5E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ACAEA-E3BE-42EB-BEF4-2561AE96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444F8-3FAF-4808-A8E5-5098E981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5B3C-02CB-4DAA-804A-4C34727E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6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57B6-8ADF-4AAF-8491-10955F87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AA9AC-974B-4E28-BD34-4E4EAA16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A76B-938E-4910-B65B-D3635F81C5E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02FB4-C83B-4270-B34F-6591D699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2722B-97F5-483C-912D-F7032B76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5B3C-02CB-4DAA-804A-4C34727E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3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70986-860C-4E6F-95BB-20EB3CFE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A76B-938E-4910-B65B-D3635F81C5E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2ABA4-C0AA-43A2-96F9-C5417CCB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E2847-077C-41A8-8588-DC63F72D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5B3C-02CB-4DAA-804A-4C34727E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4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7BA6-7ED0-4E56-9B56-30BB9399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A68DE-A812-4B5E-8A7B-09A738CE2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33D31-6F9C-4515-A5A1-44F929485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069BD-877F-456F-BDB9-82DFC837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A76B-938E-4910-B65B-D3635F81C5E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1772D-DCCF-42F0-BE82-DB90FC14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2CEDC-43BB-42A6-8270-4425BBF2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5B3C-02CB-4DAA-804A-4C34727E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2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C1C0-3CCF-4D35-8B07-AC406F8C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5A09A-98AB-4477-AFE5-4A7657D92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B4123-4852-49CD-B20F-ECED4D51E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5FA7A-9D30-42E5-86C6-AB7F5F37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A76B-938E-4910-B65B-D3635F81C5E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347B9-3277-4E98-8167-0A829F51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54CF1-F942-4F81-8B7E-34CB9392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5B3C-02CB-4DAA-804A-4C34727E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33C5F-4096-4645-B029-94D99258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AE1FE-30AD-499C-9933-A3B420C82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DE8B-22EE-41BE-8A61-DFECB015B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FA76B-938E-4910-B65B-D3635F81C5E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2E6C6-893F-4ED4-B341-FC6C68DCB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77BF0-7021-4E93-8AEE-774B52784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35B3C-02CB-4DAA-804A-4C34727E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iHD7z2IMVg" TargetMode="External"/><Relationship Id="rId2" Type="http://schemas.openxmlformats.org/officeDocument/2006/relationships/hyperlink" Target="https://www.researchgate.net/figure/GRC-flow-graph-for-ASK-modulation-and-demodulation_fig16_33843620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radio.org/doc/sphin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7E25-A947-4EEE-8525-8070FA3E3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SDR on Hack RF One</a:t>
            </a:r>
          </a:p>
        </p:txBody>
      </p:sp>
    </p:spTree>
    <p:extLst>
      <p:ext uri="{BB962C8B-B14F-4D97-AF65-F5344CB8AC3E}">
        <p14:creationId xmlns:p14="http://schemas.microsoft.com/office/powerpoint/2010/main" val="309862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3BA3-E8AD-4AE3-82CF-8466D316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3B4B-9535-419E-AEAC-509727FB7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https://github.com/raam96/HackrfONE_RTLSDR_demo</a:t>
            </a:r>
          </a:p>
        </p:txBody>
      </p:sp>
    </p:spTree>
    <p:extLst>
      <p:ext uri="{BB962C8B-B14F-4D97-AF65-F5344CB8AC3E}">
        <p14:creationId xmlns:p14="http://schemas.microsoft.com/office/powerpoint/2010/main" val="108787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7F8C-0DFD-436D-BF15-B5ED3F78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Modulation and  Demodulation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0F2D-0891-445E-8061-F08CAAEE6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https://www.researchgate.net/figure/GRC-flow-graph-for-ASK-modulation-and-demodulation_fig16_338436204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Transmittion</a:t>
            </a:r>
            <a:r>
              <a:rPr lang="en-US" b="1" dirty="0"/>
              <a:t> and reception of BPSK signal using </a:t>
            </a:r>
            <a:r>
              <a:rPr lang="en-US" b="1" dirty="0" err="1"/>
              <a:t>HackRF</a:t>
            </a:r>
            <a:r>
              <a:rPr lang="en-US" b="1" dirty="0"/>
              <a:t> One </a:t>
            </a:r>
            <a:r>
              <a:rPr lang="en-US" b="1" dirty="0" err="1"/>
              <a:t>anMod</a:t>
            </a:r>
            <a:r>
              <a:rPr lang="en-US" b="1" dirty="0"/>
              <a:t> RTL-SDR over the air.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https://www.youtube.com/watch?v=SiHD7z2IMVg</a:t>
            </a:r>
            <a:endParaRPr lang="en-US" dirty="0"/>
          </a:p>
          <a:p>
            <a:r>
              <a:rPr lang="en-US" b="1" dirty="0"/>
              <a:t>Over the air </a:t>
            </a:r>
            <a:r>
              <a:rPr lang="en-US" b="1" dirty="0" err="1"/>
              <a:t>transmittion</a:t>
            </a:r>
            <a:r>
              <a:rPr lang="en-US" b="1" dirty="0"/>
              <a:t> and reception of QPSK signal using </a:t>
            </a:r>
            <a:r>
              <a:rPr lang="en-US" b="1" dirty="0" err="1"/>
              <a:t>HackRF</a:t>
            </a:r>
            <a:r>
              <a:rPr lang="en-US" b="1" dirty="0"/>
              <a:t> One and RTL-SDR with GNU Radio.</a:t>
            </a:r>
          </a:p>
          <a:p>
            <a:r>
              <a:rPr lang="en-US" dirty="0"/>
              <a:t>https://www.youtube.com/watch?v=IAIOsX7S8xo</a:t>
            </a:r>
          </a:p>
        </p:txBody>
      </p:sp>
    </p:spTree>
    <p:extLst>
      <p:ext uri="{BB962C8B-B14F-4D97-AF65-F5344CB8AC3E}">
        <p14:creationId xmlns:p14="http://schemas.microsoft.com/office/powerpoint/2010/main" val="136464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89AE-696F-42BC-A8D9-3B9115C7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Manual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07E5-46ED-43D3-8656-23360A149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bit spread out and wanting in depth in spots </a:t>
            </a:r>
          </a:p>
          <a:p>
            <a:r>
              <a:rPr lang="en-US" dirty="0"/>
              <a:t>User Manual: www.gnuradio.org/doc/doxygen </a:t>
            </a:r>
          </a:p>
          <a:p>
            <a:pPr lvl="1"/>
            <a:r>
              <a:rPr lang="en-US" dirty="0"/>
              <a:t>Generated from the C++ </a:t>
            </a:r>
          </a:p>
          <a:p>
            <a:pPr lvl="1"/>
            <a:r>
              <a:rPr lang="en-US" dirty="0"/>
              <a:t>Useful for finding out more about blocks </a:t>
            </a:r>
          </a:p>
          <a:p>
            <a:pPr lvl="1"/>
            <a:r>
              <a:rPr lang="en-US" dirty="0"/>
              <a:t>Talks about the design of the core engine and code </a:t>
            </a:r>
          </a:p>
          <a:p>
            <a:r>
              <a:rPr lang="en-US" dirty="0"/>
              <a:t>Python Manual: </a:t>
            </a:r>
            <a:r>
              <a:rPr lang="en-US" dirty="0">
                <a:hlinkClick r:id="rId2"/>
              </a:rPr>
              <a:t>www.gnuradio.org/doc/sphinx</a:t>
            </a:r>
            <a:endParaRPr lang="en-US" dirty="0"/>
          </a:p>
          <a:p>
            <a:pPr lvl="1"/>
            <a:r>
              <a:rPr lang="en-US" dirty="0"/>
              <a:t>Generated from the Python </a:t>
            </a:r>
          </a:p>
          <a:p>
            <a:pPr lvl="1"/>
            <a:r>
              <a:rPr lang="en-US" dirty="0"/>
              <a:t>Does not cover many of the topics in main manual </a:t>
            </a:r>
          </a:p>
          <a:p>
            <a:pPr lvl="1"/>
            <a:r>
              <a:rPr lang="en-US" dirty="0"/>
              <a:t>Likely to be combined with the C++ in the next year </a:t>
            </a:r>
          </a:p>
          <a:p>
            <a:pPr marL="457200" lvl="1" indent="0">
              <a:buNone/>
            </a:pPr>
            <a:r>
              <a:rPr lang="en-US" dirty="0"/>
              <a:t>Wiki: http://wiki.gnuradio.org</a:t>
            </a:r>
          </a:p>
          <a:p>
            <a:pPr lvl="1"/>
            <a:r>
              <a:rPr lang="en-US" dirty="0"/>
              <a:t>Several sets of tutorials ○ Presentations from other classes and events </a:t>
            </a:r>
          </a:p>
          <a:p>
            <a:pPr lvl="1"/>
            <a:r>
              <a:rPr lang="en-US" dirty="0"/>
              <a:t>Working groups and developer info</a:t>
            </a:r>
          </a:p>
          <a:p>
            <a:pPr lvl="1"/>
            <a:r>
              <a:rPr lang="en-US" dirty="0"/>
              <a:t> GNU Radio Conference info </a:t>
            </a:r>
          </a:p>
          <a:p>
            <a:pPr lvl="2"/>
            <a:r>
              <a:rPr lang="en-US" dirty="0"/>
              <a:t>Links to videos and slides from the talks </a:t>
            </a:r>
          </a:p>
          <a:p>
            <a:pPr lvl="1"/>
            <a:r>
              <a:rPr lang="en-US" dirty="0"/>
              <a:t>Lots of outdated pages, getting cleaner over time</a:t>
            </a:r>
          </a:p>
        </p:txBody>
      </p:sp>
    </p:spTree>
    <p:extLst>
      <p:ext uri="{BB962C8B-B14F-4D97-AF65-F5344CB8AC3E}">
        <p14:creationId xmlns:p14="http://schemas.microsoft.com/office/powerpoint/2010/main" val="288948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02C0-A107-4173-966E-092FD30E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HACKRF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8EB34-9D20-408C-9EBF-C4C632AA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0652" cy="4351338"/>
          </a:xfrm>
        </p:spPr>
        <p:txBody>
          <a:bodyPr/>
          <a:lstStyle/>
          <a:p>
            <a:r>
              <a:rPr lang="en-US" dirty="0" err="1"/>
              <a:t>HackRF</a:t>
            </a:r>
            <a:r>
              <a:rPr lang="en-US" dirty="0"/>
              <a:t> One from Great Scott Gadgets is a Software Defined Radio peripheral capable of transmission or reception of radio signals from 1 MHz to 6 GHz. Designed to enable test and development of modern and next generation radio technologies.</a:t>
            </a:r>
          </a:p>
        </p:txBody>
      </p:sp>
      <p:pic>
        <p:nvPicPr>
          <p:cNvPr id="1026" name="Picture 2" descr="HackRF One - Wikipedia">
            <a:extLst>
              <a:ext uri="{FF2B5EF4-FFF2-40B4-BE49-F238E27FC236}">
                <a16:creationId xmlns:a16="http://schemas.microsoft.com/office/drawing/2014/main" id="{D412CC4F-3930-4F58-BDFE-9044F5B8C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852" y="1953141"/>
            <a:ext cx="4981731" cy="283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69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E3E8-44FD-4496-8E31-B039C89F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HACKRF One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8320E-AF93-49DC-921C-ECCF543DA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88757" cy="4906479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dirty="0" err="1"/>
              <a:t>HackRF</a:t>
            </a:r>
            <a:r>
              <a:rPr lang="en-US" dirty="0"/>
              <a:t> One is an open source hardware platform that can be used as a USB peripheral or programmed for stand-alone operation.</a:t>
            </a:r>
          </a:p>
          <a:p>
            <a:pPr fontAlgn="base"/>
            <a:r>
              <a:rPr lang="en-US" dirty="0"/>
              <a:t>1 MHz to 6 GHz operating frequency</a:t>
            </a:r>
          </a:p>
          <a:p>
            <a:pPr fontAlgn="base"/>
            <a:r>
              <a:rPr lang="en-US" dirty="0"/>
              <a:t>half-duplex transceiver</a:t>
            </a:r>
          </a:p>
          <a:p>
            <a:pPr fontAlgn="base"/>
            <a:r>
              <a:rPr lang="en-US" dirty="0"/>
              <a:t>up to 20 million samples per second (ADC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8-bit quadrature samples (8-bit I and 8-bit Q)</a:t>
            </a:r>
          </a:p>
          <a:p>
            <a:pPr fontAlgn="base"/>
            <a:r>
              <a:rPr lang="en-US" dirty="0"/>
              <a:t>compatible with GNU Radio, SDR#, and more</a:t>
            </a:r>
          </a:p>
          <a:p>
            <a:pPr fontAlgn="base"/>
            <a:r>
              <a:rPr lang="en-US" dirty="0"/>
              <a:t>software-configurable RX and TX gain and baseband filter</a:t>
            </a:r>
          </a:p>
          <a:p>
            <a:pPr fontAlgn="base"/>
            <a:r>
              <a:rPr lang="en-US" dirty="0"/>
              <a:t>software-controlled antenna port power (50 mA at 3.3 V)</a:t>
            </a:r>
          </a:p>
          <a:p>
            <a:pPr fontAlgn="base"/>
            <a:r>
              <a:rPr lang="en-US" dirty="0"/>
              <a:t>SMA female antenna connector</a:t>
            </a:r>
          </a:p>
          <a:p>
            <a:pPr fontAlgn="base"/>
            <a:r>
              <a:rPr lang="en-US" dirty="0"/>
              <a:t>SMA female clock input and output for synchronization</a:t>
            </a:r>
          </a:p>
          <a:p>
            <a:pPr fontAlgn="base"/>
            <a:r>
              <a:rPr lang="en-US" dirty="0"/>
              <a:t>convenient buttons for programming</a:t>
            </a:r>
          </a:p>
          <a:p>
            <a:pPr fontAlgn="base"/>
            <a:r>
              <a:rPr lang="en-US" dirty="0"/>
              <a:t>internal pin headers for expansion</a:t>
            </a:r>
          </a:p>
          <a:p>
            <a:pPr fontAlgn="base"/>
            <a:r>
              <a:rPr lang="en-US" dirty="0"/>
              <a:t>Hi-Speed USB 2.0</a:t>
            </a:r>
          </a:p>
          <a:p>
            <a:pPr fontAlgn="base"/>
            <a:r>
              <a:rPr lang="en-US" dirty="0"/>
              <a:t>USB-powered</a:t>
            </a:r>
          </a:p>
          <a:p>
            <a:pPr fontAlgn="base"/>
            <a:r>
              <a:rPr lang="en-US" dirty="0"/>
              <a:t>open source hardware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1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A978-0C4D-47B2-AFBF-BDF45A59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HACKRF One Architecture</a:t>
            </a:r>
          </a:p>
        </p:txBody>
      </p:sp>
      <p:pic>
        <p:nvPicPr>
          <p:cNvPr id="2050" name="Picture 2" descr="_images/block-diagram.png">
            <a:extLst>
              <a:ext uri="{FF2B5EF4-FFF2-40B4-BE49-F238E27FC236}">
                <a16:creationId xmlns:a16="http://schemas.microsoft.com/office/drawing/2014/main" id="{47DBA04C-8451-4E21-A9F6-3BB50C8C3A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726" y="1636560"/>
            <a:ext cx="8747452" cy="492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59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C5EB-CAAD-465E-AA05-6F60EC01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67EE3-6C7A-48C6-9814-5090CE0B7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Amplitude values over time </a:t>
            </a:r>
          </a:p>
          <a:p>
            <a:r>
              <a:rPr lang="en-US" dirty="0"/>
              <a:t>Signals are continuous in the air or wire </a:t>
            </a:r>
          </a:p>
          <a:p>
            <a:r>
              <a:rPr lang="en-US" dirty="0"/>
              <a:t>Signals are digitized by sampling the current value many times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62034-2000-4B40-975B-28B7C3AD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61206"/>
            <a:ext cx="10076408" cy="186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9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CC1F-5166-4916-96B7-8C53ECEF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6D3D-FC25-4AAA-B7BC-D34482CBF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data is displayed as if it were continuous </a:t>
            </a:r>
          </a:p>
          <a:p>
            <a:pPr lvl="1"/>
            <a:r>
              <a:rPr lang="en-US" dirty="0"/>
              <a:t>Easier to visualize </a:t>
            </a:r>
          </a:p>
          <a:p>
            <a:pPr lvl="1"/>
            <a:r>
              <a:rPr lang="en-US" dirty="0"/>
              <a:t>Mostly accurate as long as you follow Nyquist’s Sampling Law </a:t>
            </a:r>
          </a:p>
          <a:p>
            <a:r>
              <a:rPr lang="en-US" dirty="0"/>
              <a:t>Can also display actual data points </a:t>
            </a:r>
          </a:p>
          <a:p>
            <a:pPr lvl="1"/>
            <a:r>
              <a:rPr lang="en-US" dirty="0"/>
              <a:t>Select Stem Plot under the Config menu in QT GUI Time Sink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8B67D-8D36-47D7-BDDD-509EF21F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90" y="4109045"/>
            <a:ext cx="8016599" cy="2286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C65EFA-02D4-47C1-B478-DF838DC49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91" y="4025155"/>
            <a:ext cx="4914607" cy="22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6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EF53-15B7-4ED1-A60D-68DC5B05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8133-90AD-449D-9913-A6B4A07B4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make fast ADC/DACs When mixing a signal with a sinewave crossing zero you lose all the information! </a:t>
            </a:r>
          </a:p>
          <a:p>
            <a:r>
              <a:rPr lang="en-US" dirty="0"/>
              <a:t>Solution: Split the signal in two, mix with a sine and cosine, sample each result at the same time </a:t>
            </a:r>
          </a:p>
          <a:p>
            <a:pPr lvl="1"/>
            <a:r>
              <a:rPr lang="en-US" dirty="0"/>
              <a:t>Twice the information, all of it useful </a:t>
            </a:r>
          </a:p>
          <a:p>
            <a:pPr lvl="1"/>
            <a:r>
              <a:rPr lang="en-US" dirty="0"/>
              <a:t>Not cheating Nyquist </a:t>
            </a:r>
          </a:p>
          <a:p>
            <a:pPr lvl="1"/>
            <a:r>
              <a:rPr lang="en-US" dirty="0"/>
              <a:t>Bandwidth = Sample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05C50-8D23-44EB-B487-C09F12B5B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490" y="3111019"/>
            <a:ext cx="5107010" cy="3391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35548-4312-425F-873E-FB0B84416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56" y="4806706"/>
            <a:ext cx="5874232" cy="137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761C-A04C-4686-A2A0-1FF9A492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Amplitude 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29D69-BF7C-41A4-90F5-97E39AA93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the amplitude of a “carrier” wave at a fixed frequency.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BF905-0A60-4CBD-9434-814A2672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23" y="3429000"/>
            <a:ext cx="6071095" cy="2422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1EDB46-6FC6-49E4-97E1-3E3CC7CDA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16" y="2852739"/>
            <a:ext cx="5124241" cy="332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1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8529-4DFE-448D-BAA1-4AF7F282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Modulation Techniques HACKRF One is capable 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BB751-594A-493B-A944-C9292253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Some of them are as follows:</a:t>
            </a:r>
          </a:p>
          <a:p>
            <a:r>
              <a:rPr lang="en-US" dirty="0"/>
              <a:t>AM (Amplitude Modulation)</a:t>
            </a:r>
          </a:p>
          <a:p>
            <a:r>
              <a:rPr lang="en-US" dirty="0"/>
              <a:t>ASK (Amplitude Shift Keying)</a:t>
            </a:r>
          </a:p>
          <a:p>
            <a:r>
              <a:rPr lang="en-US" dirty="0"/>
              <a:t>FSK (Frequency Shift Keying)</a:t>
            </a:r>
          </a:p>
          <a:p>
            <a:r>
              <a:rPr lang="en-US" dirty="0"/>
              <a:t>BPSK (Binary Phase Shift Keying)</a:t>
            </a:r>
          </a:p>
          <a:p>
            <a:r>
              <a:rPr lang="en-US" dirty="0"/>
              <a:t>QPSK (Quadrature Phase Shift Keying)</a:t>
            </a:r>
          </a:p>
          <a:p>
            <a:r>
              <a:rPr lang="en-US" dirty="0"/>
              <a:t>OQPSK (Offset Quadrature Phase Shift Keying)</a:t>
            </a:r>
          </a:p>
          <a:p>
            <a:r>
              <a:rPr lang="en-US" dirty="0"/>
              <a:t>NBFM (Narrowband Frequency Modulation)</a:t>
            </a:r>
          </a:p>
          <a:p>
            <a:r>
              <a:rPr lang="en-US" dirty="0"/>
              <a:t>WBFM (Wideband Frequency Modulation)</a:t>
            </a:r>
          </a:p>
          <a:p>
            <a:r>
              <a:rPr lang="en-US" dirty="0"/>
              <a:t>SSB LSB (Single Sideband Lower Sideband)</a:t>
            </a:r>
          </a:p>
          <a:p>
            <a:r>
              <a:rPr lang="en-US" dirty="0"/>
              <a:t>SSB USB (Single Sideband Upper Sideband)</a:t>
            </a:r>
          </a:p>
        </p:txBody>
      </p:sp>
    </p:spTree>
    <p:extLst>
      <p:ext uri="{BB962C8B-B14F-4D97-AF65-F5344CB8AC3E}">
        <p14:creationId xmlns:p14="http://schemas.microsoft.com/office/powerpoint/2010/main" val="397154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610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SDR on Hack RF One</vt:lpstr>
      <vt:lpstr>HACKRF One</vt:lpstr>
      <vt:lpstr>HACKRF One Features</vt:lpstr>
      <vt:lpstr>HACKRF One Architecture</vt:lpstr>
      <vt:lpstr>Time Domain</vt:lpstr>
      <vt:lpstr>Discrete Sampling</vt:lpstr>
      <vt:lpstr>Complex Sampling</vt:lpstr>
      <vt:lpstr>Amplitude Modulation</vt:lpstr>
      <vt:lpstr>Modulation Techniques HACKRF One is capable of</vt:lpstr>
      <vt:lpstr>Modulation demos</vt:lpstr>
      <vt:lpstr>ASK Modulation and  Demodulation</vt:lpstr>
      <vt:lpstr>User Manual and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SDR on Hack RF One</dc:title>
  <dc:creator>Ubaid Rehman</dc:creator>
  <cp:lastModifiedBy>Ubaid Rehman</cp:lastModifiedBy>
  <cp:revision>11</cp:revision>
  <dcterms:created xsi:type="dcterms:W3CDTF">2024-05-29T10:11:50Z</dcterms:created>
  <dcterms:modified xsi:type="dcterms:W3CDTF">2024-05-29T13:22:54Z</dcterms:modified>
</cp:coreProperties>
</file>