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ca67970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ca67970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ca679708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ca679708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ca679708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ca679708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c91c89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c91c89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7347bc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c7347bc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ca679708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ca679708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ca679708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ca67970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cab3156ac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cab3156ac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98100" y="19884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latin typeface="Impact"/>
                <a:ea typeface="Impact"/>
                <a:cs typeface="Impact"/>
                <a:sym typeface="Impact"/>
              </a:rPr>
              <a:t>Projeto Lanches</a:t>
            </a:r>
            <a:endParaRPr sz="5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15900" y="174425"/>
            <a:ext cx="8386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Instituto Federal de Pernambuco(IFPE)</a:t>
            </a:r>
            <a:endParaRPr sz="23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Tecnologia em análise e desenvolvimento de sistemas(TADS)</a:t>
            </a:r>
            <a:endParaRPr sz="23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Linguagem de programação orientada a objeto (LPOO)</a:t>
            </a:r>
            <a:endParaRPr sz="23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896600" y="3727500"/>
            <a:ext cx="424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donai Ermínio da Silva Vieira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Tyago Ferreira Santos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396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Sucinta </a:t>
            </a:r>
            <a:r>
              <a:rPr b="1" lang="pt-BR" sz="1777"/>
              <a:t>(geral)</a:t>
            </a:r>
            <a:endParaRPr b="1" sz="1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34350"/>
            <a:ext cx="75057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pt-BR" sz="1740"/>
              <a:t>O projeto consiste em um sistema de </a:t>
            </a:r>
            <a:r>
              <a:rPr lang="pt-BR" sz="1740"/>
              <a:t>lanchonete</a:t>
            </a:r>
            <a:r>
              <a:rPr lang="pt-BR" sz="1740"/>
              <a:t> onde se faz login com um nome de usuário e senha para ter acesso ao menu principal com  itens de menu  para cadastrar clientes , produtos e pedidos,gerar total de itens comprados .Nesse projeto as telas são conectadas a um arquivo de banco de dados  e as informações do banco de </a:t>
            </a:r>
            <a:r>
              <a:rPr lang="pt-BR" sz="1740"/>
              <a:t>dados</a:t>
            </a:r>
            <a:r>
              <a:rPr lang="pt-BR" sz="1740"/>
              <a:t> são puxados para tela  de acordo com a implementação de cada source.</a:t>
            </a:r>
            <a:endParaRPr sz="174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40"/>
          </a:p>
          <a:p>
            <a:pPr indent="-33909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●"/>
            </a:pPr>
            <a:r>
              <a:rPr lang="pt-BR" sz="1740"/>
              <a:t>O usuário pode logar na tela como administrador e ter acesso ao seus dados como administrador no menu de usuários,acessar o dado de algum cliente no menu de clientes e acessar os pedidos ou os produtos da lanchonete.</a:t>
            </a:r>
            <a:endParaRPr sz="17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Sucinta </a:t>
            </a:r>
            <a:r>
              <a:rPr b="1" lang="pt-BR" sz="1777"/>
              <a:t>(administrador)</a:t>
            </a:r>
            <a:endParaRPr b="1"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Por padrão, o sistema foi desenvolvido para  listar, adicionar ou remover um determinado lanche,</a:t>
            </a:r>
            <a:r>
              <a:rPr lang="pt-BR" sz="1700"/>
              <a:t>usuário</a:t>
            </a:r>
            <a:r>
              <a:rPr lang="pt-BR" sz="1700"/>
              <a:t> ou cliente e registrar o determinado pedido e pagamento que venha ser feito.</a:t>
            </a:r>
            <a:br>
              <a:rPr lang="pt-BR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Além disso, o sistema conta com o registro de um determinado pedido que venha ser feito com o seu pagamento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700"/>
              <a:t>O administrador tem a possibilidade de alterar os dados que já existem ou remover algum dado já existente de cada menu.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Descrição Sucinta </a:t>
            </a:r>
            <a:r>
              <a:rPr b="1" lang="pt-BR" sz="1777"/>
              <a:t>(Cliente)</a:t>
            </a:r>
            <a:endParaRPr b="1" sz="1777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11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</a:t>
            </a:r>
            <a:r>
              <a:rPr lang="pt-BR" sz="1700"/>
              <a:t>administrador</a:t>
            </a:r>
            <a:r>
              <a:rPr lang="pt-BR" sz="1700"/>
              <a:t> coloca a senha e nome do usuário que está contido no banco de dados para ter acesso a tela principal desde que a tela esteja conectado com o banco de dados com a respectiva senha do mysql da máquina.</a:t>
            </a:r>
            <a:endParaRPr sz="1700"/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Após a</a:t>
            </a:r>
            <a:r>
              <a:rPr lang="pt-BR" sz="1700"/>
              <a:t> inserção da senha e o nome do usuário corretamente o administrador poderá selecionar qualquer uma das opções de menu conforme a opção ele queira consultar seja os clientes,os lanches ou os cardápios.</a:t>
            </a:r>
            <a:br>
              <a:rPr lang="pt-BR" sz="1700"/>
            </a:br>
            <a:endParaRPr sz="17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700"/>
              <a:t>O administrador poderá sair da tela principal fazendo logout no sistema clicando na opção de  menu opções e depois na opção sair cliente poderá ou não comprar lanches. Ficará a sua disposição todos os lanches, podendo serem comprados por unidade, ficando limitado a 10 unidades por produto.</a:t>
            </a:r>
            <a:br>
              <a:rPr lang="pt-BR" sz="1400"/>
            </a:b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99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Ferramentas utilizadas</a:t>
            </a:r>
            <a:endParaRPr b="1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70720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901"/>
              <a:t>1- Ferramentas de Desenvolvimento Utilizadas: </a:t>
            </a:r>
            <a:endParaRPr b="1" sz="5901"/>
          </a:p>
          <a:p>
            <a:pPr indent="-3159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Netbeans;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Java 18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MySQL Workbench;</a:t>
            </a:r>
            <a:endParaRPr sz="55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5901"/>
              <a:t>2- Principais bibliotecas/API/Framework utilizadas:</a:t>
            </a:r>
            <a:endParaRPr b="1" sz="5901"/>
          </a:p>
          <a:p>
            <a:pPr indent="-3159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Java Swing;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Java SQL Connection; 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ConexaoDB.ModuloConexao;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itextpdf;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Javax.swing;</a:t>
            </a:r>
            <a:br>
              <a:rPr lang="pt-BR" sz="5501"/>
            </a:br>
            <a:endParaRPr sz="5501"/>
          </a:p>
          <a:p>
            <a:pPr indent="-315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501"/>
              <a:t>rs2xml.</a:t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800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2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63"/>
          </a:p>
          <a:p>
            <a:pPr indent="0" lvl="0" marL="25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1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00"/>
              </a:solidFill>
              <a:highlight>
                <a:srgbClr val="D4D4D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 u="sng">
              <a:solidFill>
                <a:srgbClr val="000000"/>
              </a:solidFill>
              <a:highlight>
                <a:srgbClr val="E8F2F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174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Desafios </a:t>
            </a:r>
            <a:r>
              <a:rPr b="1" lang="pt-BR"/>
              <a:t>Enfrentados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782300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1- equipe;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2- </a:t>
            </a:r>
            <a:r>
              <a:rPr b="1" lang="pt-BR" sz="1600"/>
              <a:t>lógica</a:t>
            </a:r>
            <a:r>
              <a:rPr b="1" lang="pt-BR" sz="1600"/>
              <a:t> para preencher a Jtable na tela de </a:t>
            </a:r>
            <a:r>
              <a:rPr b="1" lang="pt-BR" sz="1600"/>
              <a:t>cardápio</a:t>
            </a:r>
            <a:r>
              <a:rPr b="1" lang="pt-BR" sz="1600"/>
              <a:t>;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3</a:t>
            </a:r>
            <a:r>
              <a:rPr b="1" lang="pt-BR" sz="1600"/>
              <a:t>- Lógica de puxar as imagens de acordo com o lanche selecionado.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4-Inserir a imagem na tela de </a:t>
            </a:r>
            <a:r>
              <a:rPr b="1" lang="pt-BR" sz="1600"/>
              <a:t>cardápio</a:t>
            </a:r>
            <a:r>
              <a:rPr b="1" lang="pt-BR" sz="1600"/>
              <a:t> </a:t>
            </a:r>
            <a:r>
              <a:rPr b="1" lang="pt-BR" sz="1600"/>
              <a:t>após</a:t>
            </a:r>
            <a:r>
              <a:rPr b="1" lang="pt-BR" sz="1600"/>
              <a:t> selecionar o lanche no Jtable ;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5- inserir as imagens dos lanches de acordo com o lanche escolhido;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6- Falta de tempo ;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7-Mudar o projeto para MVC </a:t>
            </a:r>
            <a:r>
              <a:rPr b="1" lang="pt-BR" sz="1600"/>
              <a:t>após</a:t>
            </a:r>
            <a:r>
              <a:rPr b="1" lang="pt-BR" sz="1600"/>
              <a:t> ter iniciado.</a:t>
            </a:r>
            <a:endParaRPr b="1"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4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Bugs Encontrados </a:t>
            </a:r>
            <a:endParaRPr b="1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Puxar os produtos do </a:t>
            </a:r>
            <a:r>
              <a:rPr lang="pt-BR" sz="7200"/>
              <a:t>cardápio</a:t>
            </a:r>
            <a:r>
              <a:rPr lang="pt-BR" sz="7200"/>
              <a:t> na lista.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problemas nos imports junit para os testes unitários;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tela de cadastro produto reinicia e limpar os campos.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Erro de imagem do lanche vazia quando tenta puxar a imagem;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problemas na busca do lanche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Pontos a Serem Melhorados</a:t>
            </a:r>
            <a:endParaRPr b="1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1- Implementação da API de Pagamento;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2- Criação de autenticação do produto com as imagens;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3- Puxar a imagem do  lanche na tela do </a:t>
            </a:r>
            <a:r>
              <a:rPr lang="pt-BR" sz="1900"/>
              <a:t>cardápio</a:t>
            </a:r>
            <a:r>
              <a:rPr lang="pt-BR" sz="1900"/>
              <a:t> 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/>
              <a:t>4- Utilização de formas de pagamentos.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Lições Aprendidas</a:t>
            </a:r>
            <a:endParaRPr b="1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857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telas dos menus devem estar conectadas ao banco de dados 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Nem sempre iremos conseguir seguir todos os princípios de engenharia de software;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Uma boa modelagem faz toda a diferença;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habilidade  de debugar o  código quando ele está em outra IDE;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usar os métodos de cada botão e jtextfield de forma correta não garante que o procedimento desejado será executado 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fazer os testes unitários é necessário instalar o junit e fazer as importações certas.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