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4572000" cy="100584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1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7"/>
    <p:restoredTop sz="94666"/>
  </p:normalViewPr>
  <p:slideViewPr>
    <p:cSldViewPr snapToGrid="0" snapToObjects="1" showGuides="1">
      <p:cViewPr varScale="1">
        <p:scale>
          <a:sx n="71" d="100"/>
          <a:sy n="71" d="100"/>
        </p:scale>
        <p:origin x="1784" y="176"/>
      </p:cViewPr>
      <p:guideLst>
        <p:guide orient="horz" pos="3168"/>
        <p:guide pos="1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46133"/>
            <a:ext cx="3886200" cy="350181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5282989"/>
            <a:ext cx="3429000" cy="242845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535517"/>
            <a:ext cx="985838" cy="852402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535517"/>
            <a:ext cx="2900363" cy="85240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507618"/>
            <a:ext cx="3943350" cy="4184014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6731215"/>
            <a:ext cx="3943350" cy="220027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677584"/>
            <a:ext cx="1943100" cy="6381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677584"/>
            <a:ext cx="1943100" cy="6381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535519"/>
            <a:ext cx="3943350" cy="1944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2465706"/>
            <a:ext cx="1934170" cy="1208404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3674110"/>
            <a:ext cx="1934170" cy="5404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2465706"/>
            <a:ext cx="1943696" cy="1208404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3674110"/>
            <a:ext cx="1943696" cy="5404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70560"/>
            <a:ext cx="1474589" cy="234696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448226"/>
            <a:ext cx="2314575" cy="71479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017520"/>
            <a:ext cx="1474589" cy="559032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70560"/>
            <a:ext cx="1474589" cy="234696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448226"/>
            <a:ext cx="2314575" cy="71479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017520"/>
            <a:ext cx="1474589" cy="559032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535519"/>
            <a:ext cx="394335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677584"/>
            <a:ext cx="394335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9322649"/>
            <a:ext cx="10287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C300-6702-B74C-AB20-A2FD50FF5E86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9322649"/>
            <a:ext cx="154305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9322649"/>
            <a:ext cx="10287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E0C31-5068-5441-B6FD-DFEFB0EE6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0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75781" y="7672817"/>
            <a:ext cx="3686176" cy="2257425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圆角矩形 4"/>
              <p:cNvSpPr/>
              <p:nvPr/>
            </p:nvSpPr>
            <p:spPr>
              <a:xfrm>
                <a:off x="665167" y="7803779"/>
                <a:ext cx="528637" cy="199548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圆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67" y="7803779"/>
                <a:ext cx="528637" cy="1995488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475781" y="7039512"/>
            <a:ext cx="3686176" cy="3597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BiLinear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圆角矩形 12"/>
              <p:cNvSpPr/>
              <p:nvPr/>
            </p:nvSpPr>
            <p:spPr>
              <a:xfrm>
                <a:off x="1452763" y="7803779"/>
                <a:ext cx="528637" cy="199548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圆角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763" y="7803779"/>
                <a:ext cx="528637" cy="199548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圆角矩形 13"/>
              <p:cNvSpPr/>
              <p:nvPr/>
            </p:nvSpPr>
            <p:spPr>
              <a:xfrm>
                <a:off x="3476232" y="7803779"/>
                <a:ext cx="528637" cy="199548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圆角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232" y="7803779"/>
                <a:ext cx="528637" cy="1995488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6"/>
          <p:cNvCxnSpPr>
            <a:stCxn id="4" idx="0"/>
            <a:endCxn id="6" idx="2"/>
          </p:cNvCxnSpPr>
          <p:nvPr/>
        </p:nvCxnSpPr>
        <p:spPr>
          <a:xfrm flipV="1">
            <a:off x="2318869" y="7399265"/>
            <a:ext cx="0" cy="27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81012" y="6409912"/>
            <a:ext cx="3686176" cy="307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Conv4</a:t>
            </a:r>
          </a:p>
        </p:txBody>
      </p:sp>
      <p:cxnSp>
        <p:nvCxnSpPr>
          <p:cNvPr id="33" name="直线箭头连接符 32"/>
          <p:cNvCxnSpPr>
            <a:stCxn id="6" idx="0"/>
            <a:endCxn id="31" idx="2"/>
          </p:cNvCxnSpPr>
          <p:nvPr/>
        </p:nvCxnSpPr>
        <p:spPr>
          <a:xfrm flipV="1">
            <a:off x="2318869" y="6717600"/>
            <a:ext cx="5231" cy="32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文本框 384"/>
          <p:cNvSpPr txBox="1"/>
          <p:nvPr/>
        </p:nvSpPr>
        <p:spPr>
          <a:xfrm>
            <a:off x="2295850" y="8509142"/>
            <a:ext cx="683200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199" dirty="0"/>
              <a:t>.</a:t>
            </a:r>
            <a:r>
              <a:rPr kumimoji="1" lang="zh-CN" altLang="en-US" sz="3199" dirty="0"/>
              <a:t> </a:t>
            </a:r>
            <a:r>
              <a:rPr kumimoji="1" lang="en-US" altLang="zh-CN" sz="3199" dirty="0"/>
              <a:t>.</a:t>
            </a:r>
            <a:r>
              <a:rPr kumimoji="1" lang="zh-CN" altLang="en-US" sz="3199" dirty="0"/>
              <a:t> </a:t>
            </a:r>
            <a:r>
              <a:rPr kumimoji="1" lang="en-US" altLang="zh-CN" sz="3199" dirty="0"/>
              <a:t>.</a:t>
            </a:r>
            <a:endParaRPr kumimoji="1" lang="zh-CN" altLang="en-US" sz="3199" dirty="0"/>
          </a:p>
        </p:txBody>
      </p:sp>
      <p:sp>
        <p:nvSpPr>
          <p:cNvPr id="30" name="圆角矩形 29"/>
          <p:cNvSpPr/>
          <p:nvPr/>
        </p:nvSpPr>
        <p:spPr>
          <a:xfrm>
            <a:off x="481012" y="5837907"/>
            <a:ext cx="3686176" cy="307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BatchNorm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81012" y="5222531"/>
            <a:ext cx="3686176" cy="307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LeakyReLU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70690" y="4531936"/>
            <a:ext cx="3686176" cy="307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Conv4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470690" y="3959930"/>
            <a:ext cx="3686176" cy="307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BatchNorm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70690" y="3344554"/>
            <a:ext cx="3686176" cy="307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LeakyReLU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81012" y="2617294"/>
            <a:ext cx="3686176" cy="307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Conv4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481012" y="2045287"/>
            <a:ext cx="3686176" cy="307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BatchNorm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81012" y="1429912"/>
            <a:ext cx="3686176" cy="307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LeakyReLU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81012" y="899600"/>
            <a:ext cx="3686176" cy="307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Linear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70690" y="279939"/>
            <a:ext cx="3686176" cy="307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Sigmoid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3" name="直线箭头连接符 52"/>
          <p:cNvCxnSpPr>
            <a:stCxn id="31" idx="0"/>
            <a:endCxn id="30" idx="2"/>
          </p:cNvCxnSpPr>
          <p:nvPr/>
        </p:nvCxnSpPr>
        <p:spPr>
          <a:xfrm flipV="1">
            <a:off x="2324100" y="6145595"/>
            <a:ext cx="0" cy="26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30" idx="0"/>
            <a:endCxn id="34" idx="2"/>
          </p:cNvCxnSpPr>
          <p:nvPr/>
        </p:nvCxnSpPr>
        <p:spPr>
          <a:xfrm flipV="1">
            <a:off x="2324100" y="5530219"/>
            <a:ext cx="0" cy="30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34" idx="0"/>
            <a:endCxn id="40" idx="2"/>
          </p:cNvCxnSpPr>
          <p:nvPr/>
        </p:nvCxnSpPr>
        <p:spPr>
          <a:xfrm flipH="1" flipV="1">
            <a:off x="2313778" y="4839624"/>
            <a:ext cx="10322" cy="38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41" idx="0"/>
            <a:endCxn id="42" idx="2"/>
          </p:cNvCxnSpPr>
          <p:nvPr/>
        </p:nvCxnSpPr>
        <p:spPr>
          <a:xfrm flipV="1">
            <a:off x="2313778" y="3652242"/>
            <a:ext cx="0" cy="30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40" idx="0"/>
            <a:endCxn id="41" idx="2"/>
          </p:cNvCxnSpPr>
          <p:nvPr/>
        </p:nvCxnSpPr>
        <p:spPr>
          <a:xfrm flipV="1">
            <a:off x="2313778" y="4267618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43" idx="0"/>
            <a:endCxn id="44" idx="2"/>
          </p:cNvCxnSpPr>
          <p:nvPr/>
        </p:nvCxnSpPr>
        <p:spPr>
          <a:xfrm flipV="1">
            <a:off x="2324100" y="2352975"/>
            <a:ext cx="0" cy="26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42" idx="0"/>
            <a:endCxn id="43" idx="2"/>
          </p:cNvCxnSpPr>
          <p:nvPr/>
        </p:nvCxnSpPr>
        <p:spPr>
          <a:xfrm flipV="1">
            <a:off x="2313778" y="2924982"/>
            <a:ext cx="10322" cy="41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44" idx="0"/>
            <a:endCxn id="45" idx="2"/>
          </p:cNvCxnSpPr>
          <p:nvPr/>
        </p:nvCxnSpPr>
        <p:spPr>
          <a:xfrm flipV="1">
            <a:off x="2324100" y="1737600"/>
            <a:ext cx="0" cy="30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45" idx="0"/>
            <a:endCxn id="49" idx="2"/>
          </p:cNvCxnSpPr>
          <p:nvPr/>
        </p:nvCxnSpPr>
        <p:spPr>
          <a:xfrm flipV="1">
            <a:off x="2324100" y="1207288"/>
            <a:ext cx="0" cy="22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endCxn id="51" idx="2"/>
          </p:cNvCxnSpPr>
          <p:nvPr/>
        </p:nvCxnSpPr>
        <p:spPr>
          <a:xfrm flipV="1">
            <a:off x="2295850" y="587627"/>
            <a:ext cx="17928" cy="38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30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30</Words>
  <Application>Microsoft Macintosh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等线</vt:lpstr>
      <vt:lpstr>等线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过云燕</dc:creator>
  <cp:lastModifiedBy>过云燕</cp:lastModifiedBy>
  <cp:revision>6</cp:revision>
  <dcterms:created xsi:type="dcterms:W3CDTF">2017-12-20T16:55:29Z</dcterms:created>
  <dcterms:modified xsi:type="dcterms:W3CDTF">2017-12-21T01:54:54Z</dcterms:modified>
</cp:coreProperties>
</file>