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486400" cy="82296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5"/>
    <p:restoredTop sz="94666"/>
  </p:normalViewPr>
  <p:slideViewPr>
    <p:cSldViewPr snapToGrid="0" snapToObjects="1" showGuides="1">
      <p:cViewPr>
        <p:scale>
          <a:sx n="90" d="100"/>
          <a:sy n="90" d="100"/>
        </p:scale>
        <p:origin x="2464" y="-24"/>
      </p:cViewPr>
      <p:guideLst>
        <p:guide orient="horz" pos="2592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346836"/>
            <a:ext cx="4663440" cy="286512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2446"/>
            <a:ext cx="4114800" cy="1986914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38150"/>
            <a:ext cx="1183005" cy="697420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38150"/>
            <a:ext cx="3480435" cy="697420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051688"/>
            <a:ext cx="4732020" cy="342328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507358"/>
            <a:ext cx="4732020" cy="180022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190750"/>
            <a:ext cx="2331720" cy="52216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190750"/>
            <a:ext cx="2331720" cy="52216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38152"/>
            <a:ext cx="4732020" cy="15906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017396"/>
            <a:ext cx="2321004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006090"/>
            <a:ext cx="2321004" cy="44215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017396"/>
            <a:ext cx="2332435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006090"/>
            <a:ext cx="2332435" cy="44215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84912"/>
            <a:ext cx="2777490" cy="584835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84912"/>
            <a:ext cx="2777490" cy="584835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38152"/>
            <a:ext cx="47320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190750"/>
            <a:ext cx="47320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6049-6F9D-6E4B-B038-B204D8B90115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7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00111" y="5826905"/>
            <a:ext cx="3686176" cy="2257425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/>
              <p:cNvSpPr/>
              <p:nvPr/>
            </p:nvSpPr>
            <p:spPr>
              <a:xfrm>
                <a:off x="1071566" y="5957870"/>
                <a:ext cx="528637" cy="19954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6" y="5957870"/>
                <a:ext cx="528637" cy="1995488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185741" y="4960049"/>
            <a:ext cx="5129211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Concatenate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5739" y="4005087"/>
            <a:ext cx="2343150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Bilinear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57511" y="4005086"/>
            <a:ext cx="2357441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Linear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85739" y="2150256"/>
            <a:ext cx="5129212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Tanh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85739" y="1266310"/>
            <a:ext cx="5129212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Linear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85739" y="331420"/>
            <a:ext cx="5129212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Sigmoid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圆角矩形 21"/>
              <p:cNvSpPr/>
              <p:nvPr/>
            </p:nvSpPr>
            <p:spPr>
              <a:xfrm>
                <a:off x="1859162" y="5957870"/>
                <a:ext cx="528637" cy="19954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162" y="5957870"/>
                <a:ext cx="528637" cy="199548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圆角矩形 22"/>
              <p:cNvSpPr/>
              <p:nvPr/>
            </p:nvSpPr>
            <p:spPr>
              <a:xfrm>
                <a:off x="3882630" y="5957870"/>
                <a:ext cx="528637" cy="19954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圆角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30" y="5957870"/>
                <a:ext cx="528637" cy="199548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/>
          <p:cNvSpPr/>
          <p:nvPr/>
        </p:nvSpPr>
        <p:spPr>
          <a:xfrm>
            <a:off x="2528891" y="3034202"/>
            <a:ext cx="428621" cy="4286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</a:rPr>
              <a:t>+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4" idx="0"/>
            <a:endCxn id="6" idx="2"/>
          </p:cNvCxnSpPr>
          <p:nvPr/>
        </p:nvCxnSpPr>
        <p:spPr>
          <a:xfrm flipV="1">
            <a:off x="2743199" y="5488686"/>
            <a:ext cx="7146" cy="33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6" idx="0"/>
            <a:endCxn id="7" idx="2"/>
          </p:cNvCxnSpPr>
          <p:nvPr/>
        </p:nvCxnSpPr>
        <p:spPr>
          <a:xfrm flipH="1" flipV="1">
            <a:off x="1357316" y="4533724"/>
            <a:ext cx="1393031" cy="42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6" idx="0"/>
            <a:endCxn id="8" idx="2"/>
          </p:cNvCxnSpPr>
          <p:nvPr/>
        </p:nvCxnSpPr>
        <p:spPr>
          <a:xfrm flipV="1">
            <a:off x="2750347" y="4533721"/>
            <a:ext cx="1385885" cy="42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7" idx="0"/>
            <a:endCxn id="25" idx="4"/>
          </p:cNvCxnSpPr>
          <p:nvPr/>
        </p:nvCxnSpPr>
        <p:spPr>
          <a:xfrm flipV="1">
            <a:off x="1357314" y="3462821"/>
            <a:ext cx="1385886" cy="5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0"/>
            <a:endCxn id="25" idx="4"/>
          </p:cNvCxnSpPr>
          <p:nvPr/>
        </p:nvCxnSpPr>
        <p:spPr>
          <a:xfrm flipH="1" flipV="1">
            <a:off x="2743200" y="3462823"/>
            <a:ext cx="1393030" cy="54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5" idx="0"/>
            <a:endCxn id="13" idx="2"/>
          </p:cNvCxnSpPr>
          <p:nvPr/>
        </p:nvCxnSpPr>
        <p:spPr>
          <a:xfrm flipV="1">
            <a:off x="2743202" y="2678893"/>
            <a:ext cx="7145" cy="35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4" idx="2"/>
          </p:cNvCxnSpPr>
          <p:nvPr/>
        </p:nvCxnSpPr>
        <p:spPr>
          <a:xfrm flipV="1">
            <a:off x="2750345" y="1794947"/>
            <a:ext cx="0" cy="35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4" idx="0"/>
            <a:endCxn id="15" idx="2"/>
          </p:cNvCxnSpPr>
          <p:nvPr/>
        </p:nvCxnSpPr>
        <p:spPr>
          <a:xfrm flipV="1">
            <a:off x="2750345" y="860057"/>
            <a:ext cx="0" cy="40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734268" y="6663294"/>
            <a:ext cx="683200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199" dirty="0"/>
              <a:t>.</a:t>
            </a:r>
            <a:r>
              <a:rPr kumimoji="1" lang="zh-CN" altLang="en-US" sz="3199" dirty="0"/>
              <a:t> </a:t>
            </a:r>
            <a:r>
              <a:rPr kumimoji="1" lang="en-US" altLang="zh-CN" sz="3199" dirty="0"/>
              <a:t>.</a:t>
            </a:r>
            <a:r>
              <a:rPr kumimoji="1" lang="zh-CN" altLang="en-US" sz="3199" dirty="0"/>
              <a:t> </a:t>
            </a:r>
            <a:r>
              <a:rPr kumimoji="1" lang="en-US" altLang="zh-CN" sz="3199" dirty="0"/>
              <a:t>.</a:t>
            </a:r>
            <a:endParaRPr kumimoji="1" lang="zh-CN" altLang="en-US" sz="3199" dirty="0"/>
          </a:p>
        </p:txBody>
      </p:sp>
    </p:spTree>
    <p:extLst>
      <p:ext uri="{BB962C8B-B14F-4D97-AF65-F5344CB8AC3E}">
        <p14:creationId xmlns:p14="http://schemas.microsoft.com/office/powerpoint/2010/main" val="17966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25</Words>
  <Application>Microsoft Macintosh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过云燕</dc:creator>
  <cp:lastModifiedBy>过云燕</cp:lastModifiedBy>
  <cp:revision>12</cp:revision>
  <dcterms:created xsi:type="dcterms:W3CDTF">2017-12-19T21:09:39Z</dcterms:created>
  <dcterms:modified xsi:type="dcterms:W3CDTF">2017-12-21T02:16:21Z</dcterms:modified>
</cp:coreProperties>
</file>