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/>
    <p:restoredTop sz="94646"/>
  </p:normalViewPr>
  <p:slideViewPr>
    <p:cSldViewPr snapToGrid="0" snapToObjects="1" showGuides="1">
      <p:cViewPr>
        <p:scale>
          <a:sx n="90" d="100"/>
          <a:sy n="90" d="100"/>
        </p:scale>
        <p:origin x="1128" y="-56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40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85911" y="9508330"/>
            <a:ext cx="3686176" cy="225742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757363" y="9639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63" y="9639298"/>
                <a:ext cx="528637" cy="199548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307181" y="8284858"/>
            <a:ext cx="6243637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Concatenate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7181" y="7064472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Bilinear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43310" y="7064471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66314" y="4723713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Tanh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5246" y="3499227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75245" y="2278840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Sigmoid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809278" y="1058453"/>
            <a:ext cx="1239444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/>
              <p:cNvSpPr/>
              <p:nvPr/>
            </p:nvSpPr>
            <p:spPr>
              <a:xfrm>
                <a:off x="2544959" y="9639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59" y="9639298"/>
                <a:ext cx="528637" cy="199548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圆角矩形 22"/>
              <p:cNvSpPr/>
              <p:nvPr/>
            </p:nvSpPr>
            <p:spPr>
              <a:xfrm>
                <a:off x="4568427" y="9639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27" y="9639298"/>
                <a:ext cx="528637" cy="19954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3214688" y="5944100"/>
            <a:ext cx="428621" cy="4286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tx1"/>
                </a:solidFill>
              </a:rPr>
              <a:t>+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4" idx="0"/>
            <a:endCxn id="6" idx="2"/>
          </p:cNvCxnSpPr>
          <p:nvPr/>
        </p:nvCxnSpPr>
        <p:spPr>
          <a:xfrm flipV="1">
            <a:off x="3428999" y="8813495"/>
            <a:ext cx="1" cy="69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6" idx="0"/>
            <a:endCxn id="7" idx="2"/>
          </p:cNvCxnSpPr>
          <p:nvPr/>
        </p:nvCxnSpPr>
        <p:spPr>
          <a:xfrm flipH="1" flipV="1">
            <a:off x="1760935" y="7593109"/>
            <a:ext cx="1668065" cy="69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0"/>
            <a:endCxn id="8" idx="2"/>
          </p:cNvCxnSpPr>
          <p:nvPr/>
        </p:nvCxnSpPr>
        <p:spPr>
          <a:xfrm flipV="1">
            <a:off x="3429000" y="7593108"/>
            <a:ext cx="1668064" cy="69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7" idx="0"/>
            <a:endCxn id="25" idx="4"/>
          </p:cNvCxnSpPr>
          <p:nvPr/>
        </p:nvCxnSpPr>
        <p:spPr>
          <a:xfrm flipV="1">
            <a:off x="1760935" y="6372721"/>
            <a:ext cx="1668064" cy="69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0"/>
            <a:endCxn id="25" idx="4"/>
          </p:cNvCxnSpPr>
          <p:nvPr/>
        </p:nvCxnSpPr>
        <p:spPr>
          <a:xfrm flipH="1" flipV="1">
            <a:off x="3428999" y="6372721"/>
            <a:ext cx="1668065" cy="69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5" idx="0"/>
            <a:endCxn id="13" idx="2"/>
          </p:cNvCxnSpPr>
          <p:nvPr/>
        </p:nvCxnSpPr>
        <p:spPr>
          <a:xfrm flipH="1" flipV="1">
            <a:off x="3420068" y="5252350"/>
            <a:ext cx="8931" cy="69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4" idx="2"/>
          </p:cNvCxnSpPr>
          <p:nvPr/>
        </p:nvCxnSpPr>
        <p:spPr>
          <a:xfrm flipV="1">
            <a:off x="3420068" y="4027864"/>
            <a:ext cx="8932" cy="69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4" idx="0"/>
            <a:endCxn id="15" idx="2"/>
          </p:cNvCxnSpPr>
          <p:nvPr/>
        </p:nvCxnSpPr>
        <p:spPr>
          <a:xfrm flipH="1" flipV="1">
            <a:off x="3428999" y="2807477"/>
            <a:ext cx="1" cy="69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5" idx="0"/>
            <a:endCxn id="20" idx="2"/>
          </p:cNvCxnSpPr>
          <p:nvPr/>
        </p:nvCxnSpPr>
        <p:spPr>
          <a:xfrm flipV="1">
            <a:off x="3428999" y="1587090"/>
            <a:ext cx="1" cy="69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过云燕</dc:creator>
  <cp:lastModifiedBy>过云燕</cp:lastModifiedBy>
  <cp:revision>7</cp:revision>
  <dcterms:created xsi:type="dcterms:W3CDTF">2017-12-19T21:09:39Z</dcterms:created>
  <dcterms:modified xsi:type="dcterms:W3CDTF">2017-12-19T21:41:53Z</dcterms:modified>
</cp:coreProperties>
</file>