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/>
    <p:restoredTop sz="94666"/>
  </p:normalViewPr>
  <p:slideViewPr>
    <p:cSldViewPr snapToGrid="0" snapToObjects="1" showGuides="1">
      <p:cViewPr varScale="1">
        <p:scale>
          <a:sx n="75" d="100"/>
          <a:sy n="75" d="100"/>
        </p:scale>
        <p:origin x="2632" y="168"/>
      </p:cViewPr>
      <p:guideLst>
        <p:guide orient="horz" pos="2880"/>
        <p:guide pos="2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47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36710" y="6460330"/>
            <a:ext cx="3686176" cy="225742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/>
              <p:cNvSpPr/>
              <p:nvPr/>
            </p:nvSpPr>
            <p:spPr>
              <a:xfrm>
                <a:off x="1808162" y="6591298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62" y="6591298"/>
                <a:ext cx="528637" cy="199548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1636710" y="5235844"/>
            <a:ext cx="3686176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Cross product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026045" y="451227"/>
            <a:ext cx="2907508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Linear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60077" y="-1989547"/>
            <a:ext cx="1239444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Output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圆角矩形 12"/>
              <p:cNvSpPr/>
              <p:nvPr/>
            </p:nvSpPr>
            <p:spPr>
              <a:xfrm>
                <a:off x="2595758" y="6591298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758" y="6591298"/>
                <a:ext cx="528637" cy="199548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圆角矩形 13"/>
              <p:cNvSpPr/>
              <p:nvPr/>
            </p:nvSpPr>
            <p:spPr>
              <a:xfrm>
                <a:off x="4619226" y="6591298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226" y="6591298"/>
                <a:ext cx="528637" cy="199548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/>
          <p:cNvCxnSpPr>
            <a:stCxn id="31" idx="0"/>
            <a:endCxn id="36" idx="2"/>
          </p:cNvCxnSpPr>
          <p:nvPr/>
        </p:nvCxnSpPr>
        <p:spPr>
          <a:xfrm flipV="1">
            <a:off x="3479798" y="3315509"/>
            <a:ext cx="0" cy="69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3479798" y="-1460910"/>
            <a:ext cx="1" cy="69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4" idx="0"/>
            <a:endCxn id="6" idx="2"/>
          </p:cNvCxnSpPr>
          <p:nvPr/>
        </p:nvCxnSpPr>
        <p:spPr>
          <a:xfrm flipV="1">
            <a:off x="3479798" y="5764481"/>
            <a:ext cx="0" cy="69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636710" y="4011358"/>
            <a:ext cx="3686176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Conv4</a:t>
            </a:r>
          </a:p>
        </p:txBody>
      </p:sp>
      <p:cxnSp>
        <p:nvCxnSpPr>
          <p:cNvPr id="33" name="直线箭头连接符 32"/>
          <p:cNvCxnSpPr>
            <a:stCxn id="6" idx="0"/>
            <a:endCxn id="31" idx="2"/>
          </p:cNvCxnSpPr>
          <p:nvPr/>
        </p:nvCxnSpPr>
        <p:spPr>
          <a:xfrm flipV="1">
            <a:off x="3479798" y="4539995"/>
            <a:ext cx="0" cy="69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636710" y="2786872"/>
            <a:ext cx="3686176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Conv8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624012" y="1562386"/>
            <a:ext cx="3686176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Conv16</a:t>
            </a:r>
          </a:p>
        </p:txBody>
      </p:sp>
      <p:cxnSp>
        <p:nvCxnSpPr>
          <p:cNvPr id="382" name="直线箭头连接符 381"/>
          <p:cNvCxnSpPr>
            <a:stCxn id="36" idx="0"/>
            <a:endCxn id="39" idx="2"/>
          </p:cNvCxnSpPr>
          <p:nvPr/>
        </p:nvCxnSpPr>
        <p:spPr>
          <a:xfrm flipH="1" flipV="1">
            <a:off x="3467100" y="2091023"/>
            <a:ext cx="12698" cy="69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文本框 384"/>
          <p:cNvSpPr txBox="1"/>
          <p:nvPr/>
        </p:nvSpPr>
        <p:spPr>
          <a:xfrm>
            <a:off x="3438849" y="7296655"/>
            <a:ext cx="683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.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.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.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7930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25</Words>
  <Application>Microsoft Macintosh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等线</vt:lpstr>
      <vt:lpstr>等线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过云燕</dc:creator>
  <cp:lastModifiedBy>过云燕</cp:lastModifiedBy>
  <cp:revision>1</cp:revision>
  <dcterms:created xsi:type="dcterms:W3CDTF">2017-12-20T16:55:29Z</dcterms:created>
  <dcterms:modified xsi:type="dcterms:W3CDTF">2017-12-20T17:05:16Z</dcterms:modified>
</cp:coreProperties>
</file>