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/>
    <p:restoredTop sz="94646"/>
  </p:normalViewPr>
  <p:slideViewPr>
    <p:cSldViewPr snapToGrid="0" snapToObjects="1" showGuides="1">
      <p:cViewPr>
        <p:scale>
          <a:sx n="90" d="100"/>
          <a:sy n="90" d="100"/>
        </p:scale>
        <p:origin x="1128" y="-236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6049-6F9D-6E4B-B038-B204D8B90115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DC5E-B9D0-AF4C-8D55-E0C8866B72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40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85911" y="9508330"/>
            <a:ext cx="3686176" cy="2257425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/>
              <p:cNvSpPr/>
              <p:nvPr/>
            </p:nvSpPr>
            <p:spPr>
              <a:xfrm>
                <a:off x="1757363" y="9639298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63" y="9639298"/>
                <a:ext cx="528637" cy="1995488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307181" y="8501063"/>
            <a:ext cx="6243637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Concatenate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7181" y="7528320"/>
            <a:ext cx="2907508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Bilinear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43310" y="7528319"/>
            <a:ext cx="2907508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Linear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75245" y="5831681"/>
            <a:ext cx="2907508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Tanh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5246" y="4499370"/>
            <a:ext cx="2907508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Linear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975245" y="3164679"/>
            <a:ext cx="2907508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Sigmoid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809278" y="1829988"/>
            <a:ext cx="1239444" cy="52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Sigmoid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圆角矩形 21"/>
              <p:cNvSpPr/>
              <p:nvPr/>
            </p:nvSpPr>
            <p:spPr>
              <a:xfrm>
                <a:off x="2544959" y="9639298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59" y="9639298"/>
                <a:ext cx="528637" cy="199548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圆角矩形 22"/>
              <p:cNvSpPr/>
              <p:nvPr/>
            </p:nvSpPr>
            <p:spPr>
              <a:xfrm>
                <a:off x="4568427" y="9639298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427" y="9639298"/>
                <a:ext cx="528637" cy="199548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/>
          <p:cNvSpPr/>
          <p:nvPr/>
        </p:nvSpPr>
        <p:spPr>
          <a:xfrm>
            <a:off x="3214689" y="6729413"/>
            <a:ext cx="428621" cy="4286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solidFill>
                  <a:schemeClr val="tx1"/>
                </a:solidFill>
              </a:rPr>
              <a:t>+</a:t>
            </a:r>
            <a:endParaRPr kumimoji="1"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1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23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过云燕</dc:creator>
  <cp:lastModifiedBy>过云燕</cp:lastModifiedBy>
  <cp:revision>5</cp:revision>
  <dcterms:created xsi:type="dcterms:W3CDTF">2017-12-19T21:09:39Z</dcterms:created>
  <dcterms:modified xsi:type="dcterms:W3CDTF">2017-12-19T21:23:22Z</dcterms:modified>
</cp:coreProperties>
</file>