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Lst>
  <p:sldSz cy="32918400" cx="43891200"/>
  <p:notesSz cx="6858000" cy="9144000"/>
  <p:embeddedFontLst>
    <p:embeddedFont>
      <p:font typeface="Poppins Black"/>
      <p:bold r:id="rId7"/>
      <p:boldItalic r:id="rId8"/>
    </p:embeddedFont>
    <p:embeddedFont>
      <p:font typeface="Karla"/>
      <p:regular r:id="rId9"/>
      <p:bold r:id="rId10"/>
      <p:italic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49">
          <p15:clr>
            <a:srgbClr val="9AA0A6"/>
          </p15:clr>
        </p15:guide>
        <p15:guide id="2" pos="27142">
          <p15:clr>
            <a:srgbClr val="9AA0A6"/>
          </p15:clr>
        </p15:guide>
        <p15:guide id="3" orient="horz" pos="20190">
          <p15:clr>
            <a:srgbClr val="9AA0A6"/>
          </p15:clr>
        </p15:guide>
        <p15:guide id="4" orient="horz" pos="4987">
          <p15:clr>
            <a:srgbClr val="9AA0A6"/>
          </p15:clr>
        </p15:guide>
        <p15:guide id="5" pos="6995">
          <p15:clr>
            <a:srgbClr val="9AA0A6"/>
          </p15:clr>
        </p15:guide>
        <p15:guide id="6" pos="7681">
          <p15:clr>
            <a:srgbClr val="9AA0A6"/>
          </p15:clr>
        </p15:guide>
        <p15:guide id="7" pos="19967">
          <p15:clr>
            <a:srgbClr val="9AA0A6"/>
          </p15:clr>
        </p15:guide>
        <p15:guide id="8" orient="horz" pos="2019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9"/>
        <p:guide pos="27142"/>
        <p:guide pos="20190" orient="horz"/>
        <p:guide pos="4987" orient="horz"/>
        <p:guide pos="6995"/>
        <p:guide pos="7681"/>
        <p:guide pos="19967"/>
        <p:guide pos="20190" orient="horz"/>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Karla-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PoppinsBlack-bold.fntdata"/><Relationship Id="rId8" Type="http://schemas.openxmlformats.org/officeDocument/2006/relationships/font" Target="fonts/PoppinsBlack-boldItalic.fntdata"/><Relationship Id="rId11" Type="http://schemas.openxmlformats.org/officeDocument/2006/relationships/font" Target="fonts/Karla-italic.fntdata"/><Relationship Id="rId10" Type="http://schemas.openxmlformats.org/officeDocument/2006/relationships/font" Target="fonts/Karla-bold.fntdata"/><Relationship Id="rId12" Type="http://schemas.openxmlformats.org/officeDocument/2006/relationships/font" Target="fonts/Karla-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159f1a87bc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159f1a87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273522" y="5754934"/>
            <a:ext cx="39336900" cy="19910400"/>
          </a:xfrm>
          <a:prstGeom prst="rect">
            <a:avLst/>
          </a:prstGeom>
          <a:ln>
            <a:noFill/>
          </a:ln>
        </p:spPr>
        <p:txBody>
          <a:bodyPr anchorCtr="0" anchor="ctr" bIns="487575" lIns="487575" spcFirstLastPara="1" rIns="487575" wrap="square" tIns="487575">
            <a:normAutofit/>
          </a:bodyPr>
          <a:lstStyle>
            <a:lvl1pPr lvl="0" rtl="0" algn="ctr">
              <a:spcBef>
                <a:spcPts val="0"/>
              </a:spcBef>
              <a:spcAft>
                <a:spcPts val="0"/>
              </a:spcAft>
              <a:buSzPts val="27800"/>
              <a:buNone/>
              <a:defRPr sz="37100"/>
            </a:lvl1pPr>
            <a:lvl2pPr lvl="1" rtl="0" algn="ctr">
              <a:spcBef>
                <a:spcPts val="0"/>
              </a:spcBef>
              <a:spcAft>
                <a:spcPts val="0"/>
              </a:spcAft>
              <a:buSzPts val="27800"/>
              <a:buNone/>
              <a:defRPr sz="27800"/>
            </a:lvl2pPr>
            <a:lvl3pPr lvl="2" rtl="0" algn="ctr">
              <a:spcBef>
                <a:spcPts val="0"/>
              </a:spcBef>
              <a:spcAft>
                <a:spcPts val="0"/>
              </a:spcAft>
              <a:buSzPts val="27800"/>
              <a:buNone/>
              <a:defRPr sz="27800"/>
            </a:lvl3pPr>
            <a:lvl4pPr lvl="3" rtl="0" algn="ctr">
              <a:spcBef>
                <a:spcPts val="0"/>
              </a:spcBef>
              <a:spcAft>
                <a:spcPts val="0"/>
              </a:spcAft>
              <a:buSzPts val="27800"/>
              <a:buNone/>
              <a:defRPr sz="27800"/>
            </a:lvl4pPr>
            <a:lvl5pPr lvl="4" rtl="0" algn="ctr">
              <a:spcBef>
                <a:spcPts val="0"/>
              </a:spcBef>
              <a:spcAft>
                <a:spcPts val="0"/>
              </a:spcAft>
              <a:buSzPts val="27800"/>
              <a:buNone/>
              <a:defRPr sz="27800"/>
            </a:lvl5pPr>
            <a:lvl6pPr lvl="5" rtl="0" algn="ctr">
              <a:spcBef>
                <a:spcPts val="0"/>
              </a:spcBef>
              <a:spcAft>
                <a:spcPts val="0"/>
              </a:spcAft>
              <a:buSzPts val="27800"/>
              <a:buNone/>
              <a:defRPr sz="27800"/>
            </a:lvl6pPr>
            <a:lvl7pPr lvl="6" rtl="0" algn="ctr">
              <a:spcBef>
                <a:spcPts val="0"/>
              </a:spcBef>
              <a:spcAft>
                <a:spcPts val="0"/>
              </a:spcAft>
              <a:buSzPts val="27800"/>
              <a:buNone/>
              <a:defRPr sz="27800"/>
            </a:lvl7pPr>
            <a:lvl8pPr lvl="7" rtl="0" algn="ctr">
              <a:spcBef>
                <a:spcPts val="0"/>
              </a:spcBef>
              <a:spcAft>
                <a:spcPts val="0"/>
              </a:spcAft>
              <a:buSzPts val="27800"/>
              <a:buNone/>
              <a:defRPr sz="27800"/>
            </a:lvl8pPr>
            <a:lvl9pPr lvl="8" rtl="0" algn="ctr">
              <a:spcBef>
                <a:spcPts val="0"/>
              </a:spcBef>
              <a:spcAft>
                <a:spcPts val="0"/>
              </a:spcAft>
              <a:buSzPts val="27800"/>
              <a:buNone/>
              <a:defRPr sz="27800"/>
            </a:lvl9pPr>
          </a:lstStyle>
          <a:p/>
        </p:txBody>
      </p:sp>
      <p:sp>
        <p:nvSpPr>
          <p:cNvPr id="10" name="Google Shape;10;p2"/>
          <p:cNvSpPr txBox="1"/>
          <p:nvPr>
            <p:ph idx="1" type="subTitle"/>
          </p:nvPr>
        </p:nvSpPr>
        <p:spPr>
          <a:xfrm>
            <a:off x="2273628" y="26702790"/>
            <a:ext cx="31126200" cy="3674700"/>
          </a:xfrm>
          <a:prstGeom prst="rect">
            <a:avLst/>
          </a:prstGeom>
          <a:ln>
            <a:noFill/>
          </a:ln>
        </p:spPr>
        <p:txBody>
          <a:bodyPr anchorCtr="0" anchor="ctr" bIns="487575" lIns="487575" spcFirstLastPara="1" rIns="487575" wrap="square" tIns="487575">
            <a:normAutofit/>
          </a:bodyPr>
          <a:lstStyle>
            <a:lvl1pPr lvl="0" algn="ctr">
              <a:lnSpc>
                <a:spcPct val="100000"/>
              </a:lnSpc>
              <a:spcBef>
                <a:spcPts val="0"/>
              </a:spcBef>
              <a:spcAft>
                <a:spcPts val="0"/>
              </a:spcAft>
              <a:buSzPts val="14900"/>
              <a:buNone/>
              <a:defRPr b="1" sz="8600">
                <a:solidFill>
                  <a:schemeClr val="lt1"/>
                </a:solidFill>
              </a:defRPr>
            </a:lvl1pPr>
            <a:lvl2pPr lvl="1" algn="ctr">
              <a:lnSpc>
                <a:spcPct val="100000"/>
              </a:lnSpc>
              <a:spcBef>
                <a:spcPts val="0"/>
              </a:spcBef>
              <a:spcAft>
                <a:spcPts val="0"/>
              </a:spcAft>
              <a:buSzPts val="14900"/>
              <a:buNone/>
              <a:defRPr sz="14900"/>
            </a:lvl2pPr>
            <a:lvl3pPr lvl="2" algn="ctr">
              <a:lnSpc>
                <a:spcPct val="100000"/>
              </a:lnSpc>
              <a:spcBef>
                <a:spcPts val="0"/>
              </a:spcBef>
              <a:spcAft>
                <a:spcPts val="0"/>
              </a:spcAft>
              <a:buSzPts val="14900"/>
              <a:buNone/>
              <a:defRPr sz="14900"/>
            </a:lvl3pPr>
            <a:lvl4pPr lvl="3" algn="ctr">
              <a:lnSpc>
                <a:spcPct val="100000"/>
              </a:lnSpc>
              <a:spcBef>
                <a:spcPts val="0"/>
              </a:spcBef>
              <a:spcAft>
                <a:spcPts val="0"/>
              </a:spcAft>
              <a:buSzPts val="14900"/>
              <a:buNone/>
              <a:defRPr sz="14900"/>
            </a:lvl4pPr>
            <a:lvl5pPr lvl="4" algn="ctr">
              <a:lnSpc>
                <a:spcPct val="100000"/>
              </a:lnSpc>
              <a:spcBef>
                <a:spcPts val="0"/>
              </a:spcBef>
              <a:spcAft>
                <a:spcPts val="0"/>
              </a:spcAft>
              <a:buSzPts val="14900"/>
              <a:buNone/>
              <a:defRPr sz="14900"/>
            </a:lvl5pPr>
            <a:lvl6pPr lvl="5" algn="ctr">
              <a:lnSpc>
                <a:spcPct val="100000"/>
              </a:lnSpc>
              <a:spcBef>
                <a:spcPts val="0"/>
              </a:spcBef>
              <a:spcAft>
                <a:spcPts val="0"/>
              </a:spcAft>
              <a:buSzPts val="14900"/>
              <a:buNone/>
              <a:defRPr sz="14900"/>
            </a:lvl6pPr>
            <a:lvl7pPr lvl="6" algn="ctr">
              <a:lnSpc>
                <a:spcPct val="100000"/>
              </a:lnSpc>
              <a:spcBef>
                <a:spcPts val="0"/>
              </a:spcBef>
              <a:spcAft>
                <a:spcPts val="0"/>
              </a:spcAft>
              <a:buSzPts val="14900"/>
              <a:buNone/>
              <a:defRPr sz="14900"/>
            </a:lvl7pPr>
            <a:lvl8pPr lvl="7" algn="ctr">
              <a:lnSpc>
                <a:spcPct val="100000"/>
              </a:lnSpc>
              <a:spcBef>
                <a:spcPts val="0"/>
              </a:spcBef>
              <a:spcAft>
                <a:spcPts val="0"/>
              </a:spcAft>
              <a:buSzPts val="14900"/>
              <a:buNone/>
              <a:defRPr sz="14900"/>
            </a:lvl8pPr>
            <a:lvl9pPr lvl="8" algn="ctr">
              <a:lnSpc>
                <a:spcPct val="100000"/>
              </a:lnSpc>
              <a:spcBef>
                <a:spcPts val="0"/>
              </a:spcBef>
              <a:spcAft>
                <a:spcPts val="0"/>
              </a:spcAft>
              <a:buSzPts val="14900"/>
              <a:buNone/>
              <a:defRPr sz="14900"/>
            </a:lvl9pPr>
          </a:lstStyle>
          <a:p/>
        </p:txBody>
      </p:sp>
      <p:sp>
        <p:nvSpPr>
          <p:cNvPr id="11" name="Google Shape;11;p2"/>
          <p:cNvSpPr txBox="1"/>
          <p:nvPr>
            <p:ph idx="12" type="sldNum"/>
          </p:nvPr>
        </p:nvSpPr>
        <p:spPr>
          <a:xfrm>
            <a:off x="40667798" y="29844587"/>
            <a:ext cx="2634000" cy="2519100"/>
          </a:xfrm>
          <a:prstGeom prst="rect">
            <a:avLst/>
          </a:prstGeom>
          <a:noFill/>
          <a:ln>
            <a:noFill/>
          </a:ln>
        </p:spPr>
        <p:txBody>
          <a:bodyPr anchorCtr="0" anchor="ctr" bIns="174175" lIns="174175" spcFirstLastPara="1" rIns="174175" wrap="square" tIns="174175">
            <a:noAutofit/>
          </a:bodyPr>
          <a:lstStyle>
            <a:lvl1pPr lvl="0">
              <a:buNone/>
              <a:defRPr sz="2700"/>
            </a:lvl1pPr>
            <a:lvl2pPr lvl="1">
              <a:buNone/>
              <a:defRPr sz="2700"/>
            </a:lvl2pPr>
            <a:lvl3pPr lvl="2">
              <a:buNone/>
              <a:defRPr sz="2700"/>
            </a:lvl3pPr>
            <a:lvl4pPr lvl="3">
              <a:buNone/>
              <a:defRPr sz="2700"/>
            </a:lvl4pPr>
            <a:lvl5pPr lvl="4">
              <a:buNone/>
              <a:defRPr sz="2700"/>
            </a:lvl5pPr>
            <a:lvl6pPr lvl="5">
              <a:buNone/>
              <a:defRPr sz="2700"/>
            </a:lvl6pPr>
            <a:lvl7pPr lvl="6">
              <a:buNone/>
              <a:defRPr sz="2700"/>
            </a:lvl7pPr>
            <a:lvl8pPr lvl="7">
              <a:buNone/>
              <a:defRPr sz="2700"/>
            </a:lvl8pPr>
            <a:lvl9pPr lvl="8">
              <a:buNone/>
              <a:defRPr sz="2700"/>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1"/>
          <p:cNvSpPr txBox="1"/>
          <p:nvPr>
            <p:ph idx="1" type="body"/>
          </p:nvPr>
        </p:nvSpPr>
        <p:spPr>
          <a:xfrm>
            <a:off x="1496160" y="27075680"/>
            <a:ext cx="28794600" cy="3872400"/>
          </a:xfrm>
          <a:prstGeom prst="rect">
            <a:avLst/>
          </a:prstGeom>
        </p:spPr>
        <p:txBody>
          <a:bodyPr anchorCtr="0" anchor="ctr" bIns="487575" lIns="487575" spcFirstLastPara="1" rIns="487575" wrap="square" tIns="487575">
            <a:normAutofit/>
          </a:bodyPr>
          <a:lstStyle>
            <a:lvl1pPr indent="-228600" lvl="0" marL="457200">
              <a:lnSpc>
                <a:spcPct val="100000"/>
              </a:lnSpc>
              <a:spcBef>
                <a:spcPts val="0"/>
              </a:spcBef>
              <a:spcAft>
                <a:spcPts val="0"/>
              </a:spcAft>
              <a:buSzPts val="9500"/>
              <a:buNone/>
              <a:defRPr/>
            </a:lvl1pPr>
          </a:lstStyle>
          <a:p/>
        </p:txBody>
      </p:sp>
      <p:sp>
        <p:nvSpPr>
          <p:cNvPr id="48" name="Google Shape;48;p11"/>
          <p:cNvSpPr txBox="1"/>
          <p:nvPr>
            <p:ph idx="12" type="sldNum"/>
          </p:nvPr>
        </p:nvSpPr>
        <p:spPr>
          <a:xfrm>
            <a:off x="40667798" y="29844587"/>
            <a:ext cx="2634000" cy="2519100"/>
          </a:xfrm>
          <a:prstGeom prst="rect">
            <a:avLst/>
          </a:prstGeom>
          <a:noFill/>
          <a:ln>
            <a:noFill/>
          </a:ln>
        </p:spPr>
        <p:txBody>
          <a:bodyPr anchorCtr="0" anchor="ctr" bIns="174175" lIns="174175" spcFirstLastPara="1" rIns="174175" wrap="square" tIns="174175">
            <a:noAutofit/>
          </a:bodyPr>
          <a:lstStyle>
            <a:lvl1pPr lvl="0">
              <a:buNone/>
              <a:defRPr sz="2700"/>
            </a:lvl1pPr>
            <a:lvl2pPr lvl="1">
              <a:buNone/>
              <a:defRPr sz="2700"/>
            </a:lvl2pPr>
            <a:lvl3pPr lvl="2">
              <a:buNone/>
              <a:defRPr sz="2700"/>
            </a:lvl3pPr>
            <a:lvl4pPr lvl="3">
              <a:buNone/>
              <a:defRPr sz="2700"/>
            </a:lvl4pPr>
            <a:lvl5pPr lvl="4">
              <a:buNone/>
              <a:defRPr sz="2700"/>
            </a:lvl5pPr>
            <a:lvl6pPr lvl="5">
              <a:buNone/>
              <a:defRPr sz="2700"/>
            </a:lvl6pPr>
            <a:lvl7pPr lvl="6">
              <a:buNone/>
              <a:defRPr sz="2700"/>
            </a:lvl7pPr>
            <a:lvl8pPr lvl="7">
              <a:buNone/>
              <a:defRPr sz="2700"/>
            </a:lvl8pPr>
            <a:lvl9pPr lvl="8">
              <a:buNone/>
              <a:defRPr sz="2700"/>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2"/>
          <p:cNvSpPr txBox="1"/>
          <p:nvPr>
            <p:ph hasCustomPrompt="1" type="title"/>
          </p:nvPr>
        </p:nvSpPr>
        <p:spPr>
          <a:xfrm>
            <a:off x="1496160" y="7079200"/>
            <a:ext cx="40898700" cy="12566100"/>
          </a:xfrm>
          <a:prstGeom prst="rect">
            <a:avLst/>
          </a:prstGeom>
        </p:spPr>
        <p:txBody>
          <a:bodyPr anchorCtr="0" anchor="b" bIns="487575" lIns="487575" spcFirstLastPara="1" rIns="487575" wrap="square" tIns="487575">
            <a:normAutofit/>
          </a:bodyPr>
          <a:lstStyle>
            <a:lvl1pPr lvl="0" algn="ctr">
              <a:spcBef>
                <a:spcPts val="0"/>
              </a:spcBef>
              <a:spcAft>
                <a:spcPts val="0"/>
              </a:spcAft>
              <a:buSzPts val="64000"/>
              <a:buNone/>
              <a:defRPr sz="64000"/>
            </a:lvl1pPr>
            <a:lvl2pPr lvl="1" algn="ctr">
              <a:spcBef>
                <a:spcPts val="0"/>
              </a:spcBef>
              <a:spcAft>
                <a:spcPts val="0"/>
              </a:spcAft>
              <a:buSzPts val="64000"/>
              <a:buNone/>
              <a:defRPr sz="64000"/>
            </a:lvl2pPr>
            <a:lvl3pPr lvl="2" algn="ctr">
              <a:spcBef>
                <a:spcPts val="0"/>
              </a:spcBef>
              <a:spcAft>
                <a:spcPts val="0"/>
              </a:spcAft>
              <a:buSzPts val="64000"/>
              <a:buNone/>
              <a:defRPr sz="64000"/>
            </a:lvl3pPr>
            <a:lvl4pPr lvl="3" algn="ctr">
              <a:spcBef>
                <a:spcPts val="0"/>
              </a:spcBef>
              <a:spcAft>
                <a:spcPts val="0"/>
              </a:spcAft>
              <a:buSzPts val="64000"/>
              <a:buNone/>
              <a:defRPr sz="64000"/>
            </a:lvl4pPr>
            <a:lvl5pPr lvl="4" algn="ctr">
              <a:spcBef>
                <a:spcPts val="0"/>
              </a:spcBef>
              <a:spcAft>
                <a:spcPts val="0"/>
              </a:spcAft>
              <a:buSzPts val="64000"/>
              <a:buNone/>
              <a:defRPr sz="64000"/>
            </a:lvl5pPr>
            <a:lvl6pPr lvl="5" algn="ctr">
              <a:spcBef>
                <a:spcPts val="0"/>
              </a:spcBef>
              <a:spcAft>
                <a:spcPts val="0"/>
              </a:spcAft>
              <a:buSzPts val="64000"/>
              <a:buNone/>
              <a:defRPr sz="64000"/>
            </a:lvl6pPr>
            <a:lvl7pPr lvl="6" algn="ctr">
              <a:spcBef>
                <a:spcPts val="0"/>
              </a:spcBef>
              <a:spcAft>
                <a:spcPts val="0"/>
              </a:spcAft>
              <a:buSzPts val="64000"/>
              <a:buNone/>
              <a:defRPr sz="64000"/>
            </a:lvl7pPr>
            <a:lvl8pPr lvl="7" algn="ctr">
              <a:spcBef>
                <a:spcPts val="0"/>
              </a:spcBef>
              <a:spcAft>
                <a:spcPts val="0"/>
              </a:spcAft>
              <a:buSzPts val="64000"/>
              <a:buNone/>
              <a:defRPr sz="64000"/>
            </a:lvl8pPr>
            <a:lvl9pPr lvl="8" algn="ctr">
              <a:spcBef>
                <a:spcPts val="0"/>
              </a:spcBef>
              <a:spcAft>
                <a:spcPts val="0"/>
              </a:spcAft>
              <a:buSzPts val="64000"/>
              <a:buNone/>
              <a:defRPr sz="64000"/>
            </a:lvl9pPr>
          </a:lstStyle>
          <a:p>
            <a:r>
              <a:t>xx%</a:t>
            </a:r>
          </a:p>
        </p:txBody>
      </p:sp>
      <p:sp>
        <p:nvSpPr>
          <p:cNvPr id="51" name="Google Shape;51;p12"/>
          <p:cNvSpPr txBox="1"/>
          <p:nvPr>
            <p:ph idx="1" type="body"/>
          </p:nvPr>
        </p:nvSpPr>
        <p:spPr>
          <a:xfrm>
            <a:off x="1496160" y="20174240"/>
            <a:ext cx="40898700" cy="8325000"/>
          </a:xfrm>
          <a:prstGeom prst="rect">
            <a:avLst/>
          </a:prstGeom>
        </p:spPr>
        <p:txBody>
          <a:bodyPr anchorCtr="0" anchor="t" bIns="487575" lIns="487575" spcFirstLastPara="1" rIns="487575" wrap="square" tIns="487575">
            <a:normAutofit/>
          </a:bodyPr>
          <a:lstStyle>
            <a:lvl1pPr indent="-831850" lvl="0" marL="457200" algn="ctr">
              <a:spcBef>
                <a:spcPts val="0"/>
              </a:spcBef>
              <a:spcAft>
                <a:spcPts val="0"/>
              </a:spcAft>
              <a:buSzPts val="9500"/>
              <a:buChar char="●"/>
              <a:defRPr/>
            </a:lvl1pPr>
            <a:lvl2pPr indent="-698500" lvl="1" marL="914400" algn="ctr">
              <a:spcBef>
                <a:spcPts val="0"/>
              </a:spcBef>
              <a:spcAft>
                <a:spcPts val="0"/>
              </a:spcAft>
              <a:buSzPts val="7400"/>
              <a:buChar char="○"/>
              <a:defRPr/>
            </a:lvl2pPr>
            <a:lvl3pPr indent="-698500" lvl="2" marL="1371600" algn="ctr">
              <a:spcBef>
                <a:spcPts val="0"/>
              </a:spcBef>
              <a:spcAft>
                <a:spcPts val="0"/>
              </a:spcAft>
              <a:buSzPts val="7400"/>
              <a:buChar char="■"/>
              <a:defRPr/>
            </a:lvl3pPr>
            <a:lvl4pPr indent="-698500" lvl="3" marL="1828800" algn="ctr">
              <a:spcBef>
                <a:spcPts val="0"/>
              </a:spcBef>
              <a:spcAft>
                <a:spcPts val="0"/>
              </a:spcAft>
              <a:buSzPts val="7400"/>
              <a:buChar char="●"/>
              <a:defRPr/>
            </a:lvl4pPr>
            <a:lvl5pPr indent="-698500" lvl="4" marL="2286000" algn="ctr">
              <a:spcBef>
                <a:spcPts val="0"/>
              </a:spcBef>
              <a:spcAft>
                <a:spcPts val="0"/>
              </a:spcAft>
              <a:buSzPts val="7400"/>
              <a:buChar char="○"/>
              <a:defRPr/>
            </a:lvl5pPr>
            <a:lvl6pPr indent="-698500" lvl="5" marL="2743200" algn="ctr">
              <a:spcBef>
                <a:spcPts val="0"/>
              </a:spcBef>
              <a:spcAft>
                <a:spcPts val="0"/>
              </a:spcAft>
              <a:buSzPts val="7400"/>
              <a:buChar char="■"/>
              <a:defRPr/>
            </a:lvl6pPr>
            <a:lvl7pPr indent="-698500" lvl="6" marL="3200400" algn="ctr">
              <a:spcBef>
                <a:spcPts val="0"/>
              </a:spcBef>
              <a:spcAft>
                <a:spcPts val="0"/>
              </a:spcAft>
              <a:buSzPts val="7400"/>
              <a:buChar char="●"/>
              <a:defRPr/>
            </a:lvl7pPr>
            <a:lvl8pPr indent="-698500" lvl="7" marL="3657600" algn="ctr">
              <a:spcBef>
                <a:spcPts val="0"/>
              </a:spcBef>
              <a:spcAft>
                <a:spcPts val="0"/>
              </a:spcAft>
              <a:buSzPts val="7400"/>
              <a:buChar char="○"/>
              <a:defRPr/>
            </a:lvl8pPr>
            <a:lvl9pPr indent="-698500" lvl="8" marL="4114800" algn="ctr">
              <a:spcBef>
                <a:spcPts val="0"/>
              </a:spcBef>
              <a:spcAft>
                <a:spcPts val="0"/>
              </a:spcAft>
              <a:buSzPts val="7400"/>
              <a:buChar char="■"/>
              <a:defRPr/>
            </a:lvl9pPr>
          </a:lstStyle>
          <a:p/>
        </p:txBody>
      </p:sp>
      <p:sp>
        <p:nvSpPr>
          <p:cNvPr id="52" name="Google Shape;52;p12"/>
          <p:cNvSpPr txBox="1"/>
          <p:nvPr>
            <p:ph idx="12" type="sldNum"/>
          </p:nvPr>
        </p:nvSpPr>
        <p:spPr>
          <a:xfrm>
            <a:off x="40667798" y="29844587"/>
            <a:ext cx="2634000" cy="2519100"/>
          </a:xfrm>
          <a:prstGeom prst="rect">
            <a:avLst/>
          </a:prstGeom>
          <a:noFill/>
          <a:ln>
            <a:noFill/>
          </a:ln>
        </p:spPr>
        <p:txBody>
          <a:bodyPr anchorCtr="0" anchor="ctr" bIns="174175" lIns="174175" spcFirstLastPara="1" rIns="174175" wrap="square" tIns="174175">
            <a:noAutofit/>
          </a:bodyPr>
          <a:lstStyle>
            <a:lvl1pPr lvl="0">
              <a:buNone/>
              <a:defRPr sz="2700"/>
            </a:lvl1pPr>
            <a:lvl2pPr lvl="1">
              <a:buNone/>
              <a:defRPr sz="2700"/>
            </a:lvl2pPr>
            <a:lvl3pPr lvl="2">
              <a:buNone/>
              <a:defRPr sz="2700"/>
            </a:lvl3pPr>
            <a:lvl4pPr lvl="3">
              <a:buNone/>
              <a:defRPr sz="2700"/>
            </a:lvl4pPr>
            <a:lvl5pPr lvl="4">
              <a:buNone/>
              <a:defRPr sz="2700"/>
            </a:lvl5pPr>
            <a:lvl6pPr lvl="5">
              <a:buNone/>
              <a:defRPr sz="2700"/>
            </a:lvl6pPr>
            <a:lvl7pPr lvl="6">
              <a:buNone/>
              <a:defRPr sz="2700"/>
            </a:lvl7pPr>
            <a:lvl8pPr lvl="7">
              <a:buNone/>
              <a:defRPr sz="2700"/>
            </a:lvl8pPr>
            <a:lvl9pPr lvl="8">
              <a:buNone/>
              <a:defRPr sz="2700"/>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3"/>
          <p:cNvSpPr txBox="1"/>
          <p:nvPr>
            <p:ph idx="12" type="sldNum"/>
          </p:nvPr>
        </p:nvSpPr>
        <p:spPr>
          <a:xfrm>
            <a:off x="40667798" y="29844587"/>
            <a:ext cx="2634000" cy="2519100"/>
          </a:xfrm>
          <a:prstGeom prst="rect">
            <a:avLst/>
          </a:prstGeom>
          <a:noFill/>
          <a:ln>
            <a:noFill/>
          </a:ln>
        </p:spPr>
        <p:txBody>
          <a:bodyPr anchorCtr="0" anchor="ctr" bIns="174175" lIns="174175" spcFirstLastPara="1" rIns="174175" wrap="square" tIns="174175">
            <a:noAutofit/>
          </a:bodyPr>
          <a:lstStyle>
            <a:lvl1pPr lvl="0">
              <a:buNone/>
              <a:defRPr sz="2700"/>
            </a:lvl1pPr>
            <a:lvl2pPr lvl="1">
              <a:buNone/>
              <a:defRPr sz="2700"/>
            </a:lvl2pPr>
            <a:lvl3pPr lvl="2">
              <a:buNone/>
              <a:defRPr sz="2700"/>
            </a:lvl3pPr>
            <a:lvl4pPr lvl="3">
              <a:buNone/>
              <a:defRPr sz="2700"/>
            </a:lvl4pPr>
            <a:lvl5pPr lvl="4">
              <a:buNone/>
              <a:defRPr sz="2700"/>
            </a:lvl5pPr>
            <a:lvl6pPr lvl="5">
              <a:buNone/>
              <a:defRPr sz="2700"/>
            </a:lvl6pPr>
            <a:lvl7pPr lvl="6">
              <a:buNone/>
              <a:defRPr sz="2700"/>
            </a:lvl7pPr>
            <a:lvl8pPr lvl="7">
              <a:buNone/>
              <a:defRPr sz="2700"/>
            </a:lvl8pPr>
            <a:lvl9pPr lvl="8">
              <a:buNone/>
              <a:defRPr sz="2700"/>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bg>
      <p:bgPr>
        <a:solidFill>
          <a:schemeClr val="lt1"/>
        </a:solidFill>
      </p:bgPr>
    </p:bg>
    <p:spTree>
      <p:nvGrpSpPr>
        <p:cNvPr id="55" name="Shape 55"/>
        <p:cNvGrpSpPr/>
        <p:nvPr/>
      </p:nvGrpSpPr>
      <p:grpSpPr>
        <a:xfrm>
          <a:off x="0" y="0"/>
          <a:ext cx="0" cy="0"/>
          <a:chOff x="0" y="0"/>
          <a:chExt cx="0" cy="0"/>
        </a:xfrm>
      </p:grpSpPr>
      <p:sp>
        <p:nvSpPr>
          <p:cNvPr id="56" name="Google Shape;56;p14"/>
          <p:cNvSpPr txBox="1"/>
          <p:nvPr>
            <p:ph type="title"/>
          </p:nvPr>
        </p:nvSpPr>
        <p:spPr>
          <a:xfrm>
            <a:off x="870966" y="905828"/>
            <a:ext cx="42137400" cy="4354800"/>
          </a:xfrm>
          <a:prstGeom prst="rect">
            <a:avLst/>
          </a:prstGeom>
          <a:ln>
            <a:noFill/>
          </a:ln>
        </p:spPr>
        <p:txBody>
          <a:bodyPr anchorCtr="0" anchor="ctr" bIns="487575" lIns="487575" spcFirstLastPara="1" rIns="487575" wrap="square" tIns="487575">
            <a:normAutofit/>
          </a:bodyPr>
          <a:lstStyle>
            <a:lvl1pPr lvl="0" rtl="0" algn="ctr">
              <a:spcBef>
                <a:spcPts val="0"/>
              </a:spcBef>
              <a:spcAft>
                <a:spcPts val="0"/>
              </a:spcAft>
              <a:buSzPts val="14900"/>
              <a:buNone/>
              <a:defRPr sz="17200"/>
            </a:lvl1pPr>
            <a:lvl2pPr lvl="1" rtl="0">
              <a:spcBef>
                <a:spcPts val="0"/>
              </a:spcBef>
              <a:spcAft>
                <a:spcPts val="0"/>
              </a:spcAft>
              <a:buSzPts val="14900"/>
              <a:buNone/>
              <a:defRPr/>
            </a:lvl2pPr>
            <a:lvl3pPr lvl="2" rtl="0">
              <a:spcBef>
                <a:spcPts val="0"/>
              </a:spcBef>
              <a:spcAft>
                <a:spcPts val="0"/>
              </a:spcAft>
              <a:buSzPts val="14900"/>
              <a:buNone/>
              <a:defRPr/>
            </a:lvl3pPr>
            <a:lvl4pPr lvl="3" rtl="0">
              <a:spcBef>
                <a:spcPts val="0"/>
              </a:spcBef>
              <a:spcAft>
                <a:spcPts val="0"/>
              </a:spcAft>
              <a:buSzPts val="14900"/>
              <a:buNone/>
              <a:defRPr/>
            </a:lvl4pPr>
            <a:lvl5pPr lvl="4" rtl="0">
              <a:spcBef>
                <a:spcPts val="0"/>
              </a:spcBef>
              <a:spcAft>
                <a:spcPts val="0"/>
              </a:spcAft>
              <a:buSzPts val="14900"/>
              <a:buNone/>
              <a:defRPr/>
            </a:lvl5pPr>
            <a:lvl6pPr lvl="5" rtl="0">
              <a:spcBef>
                <a:spcPts val="0"/>
              </a:spcBef>
              <a:spcAft>
                <a:spcPts val="0"/>
              </a:spcAft>
              <a:buSzPts val="14900"/>
              <a:buNone/>
              <a:defRPr/>
            </a:lvl6pPr>
            <a:lvl7pPr lvl="6" rtl="0">
              <a:spcBef>
                <a:spcPts val="0"/>
              </a:spcBef>
              <a:spcAft>
                <a:spcPts val="0"/>
              </a:spcAft>
              <a:buSzPts val="14900"/>
              <a:buNone/>
              <a:defRPr/>
            </a:lvl7pPr>
            <a:lvl8pPr lvl="7" rtl="0">
              <a:spcBef>
                <a:spcPts val="0"/>
              </a:spcBef>
              <a:spcAft>
                <a:spcPts val="0"/>
              </a:spcAft>
              <a:buSzPts val="14900"/>
              <a:buNone/>
              <a:defRPr/>
            </a:lvl8pPr>
            <a:lvl9pPr lvl="8" rtl="0">
              <a:spcBef>
                <a:spcPts val="0"/>
              </a:spcBef>
              <a:spcAft>
                <a:spcPts val="0"/>
              </a:spcAft>
              <a:buSzPts val="14900"/>
              <a:buNone/>
              <a:defRPr/>
            </a:lvl9pPr>
          </a:lstStyle>
          <a:p/>
        </p:txBody>
      </p:sp>
      <p:sp>
        <p:nvSpPr>
          <p:cNvPr id="57" name="Google Shape;57;p14"/>
          <p:cNvSpPr txBox="1"/>
          <p:nvPr>
            <p:ph idx="12" type="sldNum"/>
          </p:nvPr>
        </p:nvSpPr>
        <p:spPr>
          <a:xfrm>
            <a:off x="40667798" y="29844587"/>
            <a:ext cx="2634000" cy="2519100"/>
          </a:xfrm>
          <a:prstGeom prst="rect">
            <a:avLst/>
          </a:prstGeom>
          <a:noFill/>
          <a:ln>
            <a:noFill/>
          </a:ln>
        </p:spPr>
        <p:txBody>
          <a:bodyPr anchorCtr="0" anchor="ctr" bIns="174175" lIns="174175" spcFirstLastPara="1" rIns="174175" wrap="square" tIns="174175">
            <a:noAutofit/>
          </a:bodyPr>
          <a:lstStyle>
            <a:lvl1pPr lvl="0" rtl="0">
              <a:buNone/>
              <a:defRPr sz="2700"/>
            </a:lvl1pPr>
            <a:lvl2pPr lvl="1" rtl="0">
              <a:buNone/>
              <a:defRPr sz="2700"/>
            </a:lvl2pPr>
            <a:lvl3pPr lvl="2" rtl="0">
              <a:buNone/>
              <a:defRPr sz="2700"/>
            </a:lvl3pPr>
            <a:lvl4pPr lvl="3" rtl="0">
              <a:buNone/>
              <a:defRPr sz="2700"/>
            </a:lvl4pPr>
            <a:lvl5pPr lvl="4" rtl="0">
              <a:buNone/>
              <a:defRPr sz="2700"/>
            </a:lvl5pPr>
            <a:lvl6pPr lvl="5" rtl="0">
              <a:buNone/>
              <a:defRPr sz="2700"/>
            </a:lvl6pPr>
            <a:lvl7pPr lvl="6" rtl="0">
              <a:buNone/>
              <a:defRPr sz="2700"/>
            </a:lvl7pPr>
            <a:lvl8pPr lvl="7" rtl="0">
              <a:buNone/>
              <a:defRPr sz="2700"/>
            </a:lvl8pPr>
            <a:lvl9pPr lvl="8" rtl="0">
              <a:buNone/>
              <a:defRPr sz="2700"/>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1496160" y="13765440"/>
            <a:ext cx="40898700" cy="5387400"/>
          </a:xfrm>
          <a:prstGeom prst="rect">
            <a:avLst/>
          </a:prstGeom>
        </p:spPr>
        <p:txBody>
          <a:bodyPr anchorCtr="0" anchor="ctr" bIns="487575" lIns="487575" spcFirstLastPara="1" rIns="487575" wrap="square" tIns="487575">
            <a:normAutofit/>
          </a:bodyPr>
          <a:lstStyle>
            <a:lvl1pPr lvl="0" algn="ctr">
              <a:spcBef>
                <a:spcPts val="0"/>
              </a:spcBef>
              <a:spcAft>
                <a:spcPts val="0"/>
              </a:spcAft>
              <a:buSzPts val="19200"/>
              <a:buNone/>
              <a:defRPr sz="19200"/>
            </a:lvl1pPr>
            <a:lvl2pPr lvl="1" algn="ctr">
              <a:spcBef>
                <a:spcPts val="0"/>
              </a:spcBef>
              <a:spcAft>
                <a:spcPts val="0"/>
              </a:spcAft>
              <a:buSzPts val="19200"/>
              <a:buNone/>
              <a:defRPr sz="19200"/>
            </a:lvl2pPr>
            <a:lvl3pPr lvl="2" algn="ctr">
              <a:spcBef>
                <a:spcPts val="0"/>
              </a:spcBef>
              <a:spcAft>
                <a:spcPts val="0"/>
              </a:spcAft>
              <a:buSzPts val="19200"/>
              <a:buNone/>
              <a:defRPr sz="19200"/>
            </a:lvl3pPr>
            <a:lvl4pPr lvl="3" algn="ctr">
              <a:spcBef>
                <a:spcPts val="0"/>
              </a:spcBef>
              <a:spcAft>
                <a:spcPts val="0"/>
              </a:spcAft>
              <a:buSzPts val="19200"/>
              <a:buNone/>
              <a:defRPr sz="19200"/>
            </a:lvl4pPr>
            <a:lvl5pPr lvl="4" algn="ctr">
              <a:spcBef>
                <a:spcPts val="0"/>
              </a:spcBef>
              <a:spcAft>
                <a:spcPts val="0"/>
              </a:spcAft>
              <a:buSzPts val="19200"/>
              <a:buNone/>
              <a:defRPr sz="19200"/>
            </a:lvl5pPr>
            <a:lvl6pPr lvl="5" algn="ctr">
              <a:spcBef>
                <a:spcPts val="0"/>
              </a:spcBef>
              <a:spcAft>
                <a:spcPts val="0"/>
              </a:spcAft>
              <a:buSzPts val="19200"/>
              <a:buNone/>
              <a:defRPr sz="19200"/>
            </a:lvl6pPr>
            <a:lvl7pPr lvl="6" algn="ctr">
              <a:spcBef>
                <a:spcPts val="0"/>
              </a:spcBef>
              <a:spcAft>
                <a:spcPts val="0"/>
              </a:spcAft>
              <a:buSzPts val="19200"/>
              <a:buNone/>
              <a:defRPr sz="19200"/>
            </a:lvl7pPr>
            <a:lvl8pPr lvl="7" algn="ctr">
              <a:spcBef>
                <a:spcPts val="0"/>
              </a:spcBef>
              <a:spcAft>
                <a:spcPts val="0"/>
              </a:spcAft>
              <a:buSzPts val="19200"/>
              <a:buNone/>
              <a:defRPr sz="19200"/>
            </a:lvl8pPr>
            <a:lvl9pPr lvl="8" algn="ctr">
              <a:spcBef>
                <a:spcPts val="0"/>
              </a:spcBef>
              <a:spcAft>
                <a:spcPts val="0"/>
              </a:spcAft>
              <a:buSzPts val="19200"/>
              <a:buNone/>
              <a:defRPr sz="19200"/>
            </a:lvl9pPr>
          </a:lstStyle>
          <a:p/>
        </p:txBody>
      </p:sp>
      <p:sp>
        <p:nvSpPr>
          <p:cNvPr id="14" name="Google Shape;14;p3"/>
          <p:cNvSpPr txBox="1"/>
          <p:nvPr>
            <p:ph idx="12" type="sldNum"/>
          </p:nvPr>
        </p:nvSpPr>
        <p:spPr>
          <a:xfrm>
            <a:off x="40667798" y="29844587"/>
            <a:ext cx="2634000" cy="2519100"/>
          </a:xfrm>
          <a:prstGeom prst="rect">
            <a:avLst/>
          </a:prstGeom>
          <a:noFill/>
          <a:ln>
            <a:noFill/>
          </a:ln>
        </p:spPr>
        <p:txBody>
          <a:bodyPr anchorCtr="0" anchor="ctr" bIns="174175" lIns="174175" spcFirstLastPara="1" rIns="174175" wrap="square" tIns="174175">
            <a:noAutofit/>
          </a:bodyPr>
          <a:lstStyle>
            <a:lvl1pPr lvl="0">
              <a:buNone/>
              <a:defRPr sz="2700"/>
            </a:lvl1pPr>
            <a:lvl2pPr lvl="1">
              <a:buNone/>
              <a:defRPr sz="2700"/>
            </a:lvl2pPr>
            <a:lvl3pPr lvl="2">
              <a:buNone/>
              <a:defRPr sz="2700"/>
            </a:lvl3pPr>
            <a:lvl4pPr lvl="3">
              <a:buNone/>
              <a:defRPr sz="2700"/>
            </a:lvl4pPr>
            <a:lvl5pPr lvl="4">
              <a:buNone/>
              <a:defRPr sz="2700"/>
            </a:lvl5pPr>
            <a:lvl6pPr lvl="5">
              <a:buNone/>
              <a:defRPr sz="2700"/>
            </a:lvl6pPr>
            <a:lvl7pPr lvl="6">
              <a:buNone/>
              <a:defRPr sz="2700"/>
            </a:lvl7pPr>
            <a:lvl8pPr lvl="7">
              <a:buNone/>
              <a:defRPr sz="2700"/>
            </a:lvl8pPr>
            <a:lvl9pPr lvl="8">
              <a:buNone/>
              <a:defRPr sz="2700"/>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idx="1" type="body"/>
          </p:nvPr>
        </p:nvSpPr>
        <p:spPr>
          <a:xfrm>
            <a:off x="1941957" y="7009971"/>
            <a:ext cx="40006800" cy="20760300"/>
          </a:xfrm>
          <a:prstGeom prst="rect">
            <a:avLst/>
          </a:prstGeom>
        </p:spPr>
        <p:txBody>
          <a:bodyPr anchorCtr="0" anchor="t" bIns="487575" lIns="487575" spcFirstLastPara="1" rIns="487575" wrap="square" tIns="487575">
            <a:normAutofit/>
          </a:bodyPr>
          <a:lstStyle>
            <a:lvl1pPr indent="-736600" lvl="0" marL="457200">
              <a:lnSpc>
                <a:spcPct val="100000"/>
              </a:lnSpc>
              <a:spcBef>
                <a:spcPts val="0"/>
              </a:spcBef>
              <a:spcAft>
                <a:spcPts val="0"/>
              </a:spcAft>
              <a:buSzPts val="8000"/>
              <a:buChar char="●"/>
              <a:defRPr b="1" sz="8000"/>
            </a:lvl1pPr>
            <a:lvl2pPr indent="-298450" lvl="1" marL="914400">
              <a:spcBef>
                <a:spcPts val="0"/>
              </a:spcBef>
              <a:spcAft>
                <a:spcPts val="0"/>
              </a:spcAft>
              <a:buSzPts val="1100"/>
              <a:buFont typeface="Roboto"/>
              <a:buChar char="○"/>
              <a:defRPr/>
            </a:lvl2pPr>
            <a:lvl3pPr indent="-298450" lvl="2" marL="1371600">
              <a:spcBef>
                <a:spcPts val="0"/>
              </a:spcBef>
              <a:spcAft>
                <a:spcPts val="0"/>
              </a:spcAft>
              <a:buSzPts val="1100"/>
              <a:buFont typeface="Roboto"/>
              <a:buChar char="■"/>
              <a:defRPr/>
            </a:lvl3pPr>
            <a:lvl4pPr indent="-298450" lvl="3" marL="1828800">
              <a:spcBef>
                <a:spcPts val="0"/>
              </a:spcBef>
              <a:spcAft>
                <a:spcPts val="0"/>
              </a:spcAft>
              <a:buSzPts val="1100"/>
              <a:buFont typeface="Roboto"/>
              <a:buChar char="●"/>
              <a:defRPr/>
            </a:lvl4pPr>
            <a:lvl5pPr indent="-298450" lvl="4" marL="2286000">
              <a:spcBef>
                <a:spcPts val="0"/>
              </a:spcBef>
              <a:spcAft>
                <a:spcPts val="0"/>
              </a:spcAft>
              <a:buSzPts val="1100"/>
              <a:buFont typeface="Roboto"/>
              <a:buChar char="○"/>
              <a:defRPr/>
            </a:lvl5pPr>
            <a:lvl6pPr indent="-298450" lvl="5" marL="2743200">
              <a:spcBef>
                <a:spcPts val="0"/>
              </a:spcBef>
              <a:spcAft>
                <a:spcPts val="0"/>
              </a:spcAft>
              <a:buSzPts val="1100"/>
              <a:buFont typeface="Roboto"/>
              <a:buChar char="■"/>
              <a:defRPr/>
            </a:lvl6pPr>
            <a:lvl7pPr indent="-298450" lvl="6" marL="3200400">
              <a:spcBef>
                <a:spcPts val="0"/>
              </a:spcBef>
              <a:spcAft>
                <a:spcPts val="0"/>
              </a:spcAft>
              <a:buSzPts val="1100"/>
              <a:buFont typeface="Roboto"/>
              <a:buChar char="●"/>
              <a:defRPr/>
            </a:lvl7pPr>
            <a:lvl8pPr indent="-298450" lvl="7" marL="3657600">
              <a:spcBef>
                <a:spcPts val="0"/>
              </a:spcBef>
              <a:spcAft>
                <a:spcPts val="0"/>
              </a:spcAft>
              <a:buSzPts val="1100"/>
              <a:buFont typeface="Roboto"/>
              <a:buChar char="○"/>
              <a:defRPr/>
            </a:lvl8pPr>
            <a:lvl9pPr indent="-298450" lvl="8" marL="4114800">
              <a:spcBef>
                <a:spcPts val="0"/>
              </a:spcBef>
              <a:spcAft>
                <a:spcPts val="0"/>
              </a:spcAft>
              <a:buSzPts val="1100"/>
              <a:buFont typeface="Roboto"/>
              <a:buChar char="■"/>
              <a:defRPr/>
            </a:lvl9pPr>
          </a:lstStyle>
          <a:p/>
        </p:txBody>
      </p:sp>
      <p:sp>
        <p:nvSpPr>
          <p:cNvPr id="17" name="Google Shape;17;p4"/>
          <p:cNvSpPr txBox="1"/>
          <p:nvPr>
            <p:ph idx="12" type="sldNum"/>
          </p:nvPr>
        </p:nvSpPr>
        <p:spPr>
          <a:xfrm>
            <a:off x="40667798" y="29844587"/>
            <a:ext cx="2634000" cy="2519100"/>
          </a:xfrm>
          <a:prstGeom prst="rect">
            <a:avLst/>
          </a:prstGeom>
          <a:noFill/>
          <a:ln>
            <a:noFill/>
          </a:ln>
        </p:spPr>
        <p:txBody>
          <a:bodyPr anchorCtr="0" anchor="ctr" bIns="174175" lIns="174175" spcFirstLastPara="1" rIns="174175" wrap="square" tIns="174175">
            <a:noAutofit/>
          </a:bodyPr>
          <a:lstStyle>
            <a:lvl1pPr lvl="0">
              <a:buNone/>
              <a:defRPr sz="2700"/>
            </a:lvl1pPr>
            <a:lvl2pPr lvl="1">
              <a:buNone/>
              <a:defRPr sz="2700"/>
            </a:lvl2pPr>
            <a:lvl3pPr lvl="2">
              <a:buNone/>
              <a:defRPr sz="2700"/>
            </a:lvl3pPr>
            <a:lvl4pPr lvl="3">
              <a:buNone/>
              <a:defRPr sz="2700"/>
            </a:lvl4pPr>
            <a:lvl5pPr lvl="4">
              <a:buNone/>
              <a:defRPr sz="2700"/>
            </a:lvl5pPr>
            <a:lvl6pPr lvl="5">
              <a:buNone/>
              <a:defRPr sz="2700"/>
            </a:lvl6pPr>
            <a:lvl7pPr lvl="6">
              <a:buNone/>
              <a:defRPr sz="2700"/>
            </a:lvl7pPr>
            <a:lvl8pPr lvl="7">
              <a:buNone/>
              <a:defRPr sz="2700"/>
            </a:lvl8pPr>
            <a:lvl9pPr lvl="8">
              <a:buNone/>
              <a:defRPr sz="2700"/>
            </a:lvl9pPr>
          </a:lstStyle>
          <a:p>
            <a:pPr indent="0" lvl="0" marL="0" rtl="0" algn="l">
              <a:spcBef>
                <a:spcPts val="0"/>
              </a:spcBef>
              <a:spcAft>
                <a:spcPts val="0"/>
              </a:spcAft>
              <a:buNone/>
            </a:pPr>
            <a:fld id="{00000000-1234-1234-1234-123412341234}" type="slidenum">
              <a:rPr lang="en"/>
              <a:t>‹#›</a:t>
            </a:fld>
            <a:endParaRPr/>
          </a:p>
        </p:txBody>
      </p:sp>
      <p:sp>
        <p:nvSpPr>
          <p:cNvPr id="18" name="Google Shape;18;p4"/>
          <p:cNvSpPr txBox="1"/>
          <p:nvPr>
            <p:ph type="title"/>
          </p:nvPr>
        </p:nvSpPr>
        <p:spPr>
          <a:xfrm>
            <a:off x="870966" y="905828"/>
            <a:ext cx="42137400" cy="4354800"/>
          </a:xfrm>
          <a:prstGeom prst="rect">
            <a:avLst/>
          </a:prstGeom>
          <a:ln>
            <a:noFill/>
          </a:ln>
        </p:spPr>
        <p:txBody>
          <a:bodyPr anchorCtr="0" anchor="ctr" bIns="487575" lIns="487575" spcFirstLastPara="1" rIns="487575" wrap="square" tIns="487575">
            <a:normAutofit/>
          </a:bodyPr>
          <a:lstStyle>
            <a:lvl1pPr lvl="0" rtl="0" algn="ctr">
              <a:spcBef>
                <a:spcPts val="0"/>
              </a:spcBef>
              <a:spcAft>
                <a:spcPts val="0"/>
              </a:spcAft>
              <a:buSzPts val="14900"/>
              <a:buNone/>
              <a:defRPr sz="17200">
                <a:solidFill>
                  <a:schemeClr val="lt1"/>
                </a:solidFill>
              </a:defRPr>
            </a:lvl1pPr>
            <a:lvl2pPr lvl="1" rtl="0">
              <a:spcBef>
                <a:spcPts val="0"/>
              </a:spcBef>
              <a:spcAft>
                <a:spcPts val="0"/>
              </a:spcAft>
              <a:buSzPts val="14900"/>
              <a:buNone/>
              <a:defRPr/>
            </a:lvl2pPr>
            <a:lvl3pPr lvl="2" rtl="0">
              <a:spcBef>
                <a:spcPts val="0"/>
              </a:spcBef>
              <a:spcAft>
                <a:spcPts val="0"/>
              </a:spcAft>
              <a:buSzPts val="14900"/>
              <a:buNone/>
              <a:defRPr/>
            </a:lvl3pPr>
            <a:lvl4pPr lvl="3" rtl="0">
              <a:spcBef>
                <a:spcPts val="0"/>
              </a:spcBef>
              <a:spcAft>
                <a:spcPts val="0"/>
              </a:spcAft>
              <a:buSzPts val="14900"/>
              <a:buNone/>
              <a:defRPr/>
            </a:lvl4pPr>
            <a:lvl5pPr lvl="4" rtl="0">
              <a:spcBef>
                <a:spcPts val="0"/>
              </a:spcBef>
              <a:spcAft>
                <a:spcPts val="0"/>
              </a:spcAft>
              <a:buSzPts val="14900"/>
              <a:buNone/>
              <a:defRPr/>
            </a:lvl5pPr>
            <a:lvl6pPr lvl="5" rtl="0">
              <a:spcBef>
                <a:spcPts val="0"/>
              </a:spcBef>
              <a:spcAft>
                <a:spcPts val="0"/>
              </a:spcAft>
              <a:buSzPts val="14900"/>
              <a:buNone/>
              <a:defRPr/>
            </a:lvl6pPr>
            <a:lvl7pPr lvl="6" rtl="0">
              <a:spcBef>
                <a:spcPts val="0"/>
              </a:spcBef>
              <a:spcAft>
                <a:spcPts val="0"/>
              </a:spcAft>
              <a:buSzPts val="14900"/>
              <a:buNone/>
              <a:defRPr/>
            </a:lvl7pPr>
            <a:lvl8pPr lvl="7" rtl="0">
              <a:spcBef>
                <a:spcPts val="0"/>
              </a:spcBef>
              <a:spcAft>
                <a:spcPts val="0"/>
              </a:spcAft>
              <a:buSzPts val="14900"/>
              <a:buNone/>
              <a:defRPr/>
            </a:lvl8pPr>
            <a:lvl9pPr lvl="8" rtl="0">
              <a:spcBef>
                <a:spcPts val="0"/>
              </a:spcBef>
              <a:spcAft>
                <a:spcPts val="0"/>
              </a:spcAft>
              <a:buSzPts val="149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5"/>
          <p:cNvSpPr txBox="1"/>
          <p:nvPr>
            <p:ph type="title"/>
          </p:nvPr>
        </p:nvSpPr>
        <p:spPr>
          <a:xfrm>
            <a:off x="1496160" y="2848160"/>
            <a:ext cx="40898700" cy="3665100"/>
          </a:xfrm>
          <a:prstGeom prst="rect">
            <a:avLst/>
          </a:prstGeom>
        </p:spPr>
        <p:txBody>
          <a:bodyPr anchorCtr="0" anchor="t" bIns="487575" lIns="487575" spcFirstLastPara="1" rIns="487575" wrap="square" tIns="487575">
            <a:normAutofit/>
          </a:bodyPr>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p:txBody>
      </p:sp>
      <p:sp>
        <p:nvSpPr>
          <p:cNvPr id="21" name="Google Shape;21;p5"/>
          <p:cNvSpPr txBox="1"/>
          <p:nvPr>
            <p:ph idx="1" type="body"/>
          </p:nvPr>
        </p:nvSpPr>
        <p:spPr>
          <a:xfrm>
            <a:off x="1496160" y="7375840"/>
            <a:ext cx="19199400" cy="21864900"/>
          </a:xfrm>
          <a:prstGeom prst="rect">
            <a:avLst/>
          </a:prstGeom>
        </p:spPr>
        <p:txBody>
          <a:bodyPr anchorCtr="0" anchor="t" bIns="487575" lIns="487575" spcFirstLastPara="1" rIns="487575" wrap="square" tIns="487575">
            <a:normAutofit/>
          </a:bodyPr>
          <a:lstStyle>
            <a:lvl1pPr indent="-698500" lvl="0" marL="457200">
              <a:spcBef>
                <a:spcPts val="0"/>
              </a:spcBef>
              <a:spcAft>
                <a:spcPts val="0"/>
              </a:spcAft>
              <a:buSzPts val="7400"/>
              <a:buChar char="●"/>
              <a:defRPr sz="7400"/>
            </a:lvl1pPr>
            <a:lvl2pPr indent="-641350" lvl="1" marL="914400">
              <a:spcBef>
                <a:spcPts val="0"/>
              </a:spcBef>
              <a:spcAft>
                <a:spcPts val="0"/>
              </a:spcAft>
              <a:buSzPts val="6500"/>
              <a:buChar char="○"/>
              <a:defRPr sz="6500"/>
            </a:lvl2pPr>
            <a:lvl3pPr indent="-641350" lvl="2" marL="1371600">
              <a:spcBef>
                <a:spcPts val="0"/>
              </a:spcBef>
              <a:spcAft>
                <a:spcPts val="0"/>
              </a:spcAft>
              <a:buSzPts val="6500"/>
              <a:buChar char="■"/>
              <a:defRPr sz="6500"/>
            </a:lvl3pPr>
            <a:lvl4pPr indent="-641350" lvl="3" marL="1828800">
              <a:spcBef>
                <a:spcPts val="0"/>
              </a:spcBef>
              <a:spcAft>
                <a:spcPts val="0"/>
              </a:spcAft>
              <a:buSzPts val="6500"/>
              <a:buChar char="●"/>
              <a:defRPr sz="6500"/>
            </a:lvl4pPr>
            <a:lvl5pPr indent="-641350" lvl="4" marL="2286000">
              <a:spcBef>
                <a:spcPts val="0"/>
              </a:spcBef>
              <a:spcAft>
                <a:spcPts val="0"/>
              </a:spcAft>
              <a:buSzPts val="6500"/>
              <a:buChar char="○"/>
              <a:defRPr sz="6500"/>
            </a:lvl5pPr>
            <a:lvl6pPr indent="-641350" lvl="5" marL="2743200">
              <a:spcBef>
                <a:spcPts val="0"/>
              </a:spcBef>
              <a:spcAft>
                <a:spcPts val="0"/>
              </a:spcAft>
              <a:buSzPts val="6500"/>
              <a:buChar char="■"/>
              <a:defRPr sz="6500"/>
            </a:lvl6pPr>
            <a:lvl7pPr indent="-641350" lvl="6" marL="3200400">
              <a:spcBef>
                <a:spcPts val="0"/>
              </a:spcBef>
              <a:spcAft>
                <a:spcPts val="0"/>
              </a:spcAft>
              <a:buSzPts val="6500"/>
              <a:buChar char="●"/>
              <a:defRPr sz="6500"/>
            </a:lvl7pPr>
            <a:lvl8pPr indent="-641350" lvl="7" marL="3657600">
              <a:spcBef>
                <a:spcPts val="0"/>
              </a:spcBef>
              <a:spcAft>
                <a:spcPts val="0"/>
              </a:spcAft>
              <a:buSzPts val="6500"/>
              <a:buChar char="○"/>
              <a:defRPr sz="6500"/>
            </a:lvl8pPr>
            <a:lvl9pPr indent="-641350" lvl="8" marL="4114800">
              <a:spcBef>
                <a:spcPts val="0"/>
              </a:spcBef>
              <a:spcAft>
                <a:spcPts val="0"/>
              </a:spcAft>
              <a:buSzPts val="6500"/>
              <a:buChar char="■"/>
              <a:defRPr sz="6500"/>
            </a:lvl9pPr>
          </a:lstStyle>
          <a:p/>
        </p:txBody>
      </p:sp>
      <p:sp>
        <p:nvSpPr>
          <p:cNvPr id="22" name="Google Shape;22;p5"/>
          <p:cNvSpPr txBox="1"/>
          <p:nvPr>
            <p:ph idx="2" type="body"/>
          </p:nvPr>
        </p:nvSpPr>
        <p:spPr>
          <a:xfrm>
            <a:off x="23195520" y="7375840"/>
            <a:ext cx="19199400" cy="21864900"/>
          </a:xfrm>
          <a:prstGeom prst="rect">
            <a:avLst/>
          </a:prstGeom>
        </p:spPr>
        <p:txBody>
          <a:bodyPr anchorCtr="0" anchor="t" bIns="487575" lIns="487575" spcFirstLastPara="1" rIns="487575" wrap="square" tIns="487575">
            <a:normAutofit/>
          </a:bodyPr>
          <a:lstStyle>
            <a:lvl1pPr indent="-698500" lvl="0" marL="457200">
              <a:spcBef>
                <a:spcPts val="0"/>
              </a:spcBef>
              <a:spcAft>
                <a:spcPts val="0"/>
              </a:spcAft>
              <a:buSzPts val="7400"/>
              <a:buChar char="●"/>
              <a:defRPr sz="7400"/>
            </a:lvl1pPr>
            <a:lvl2pPr indent="-641350" lvl="1" marL="914400">
              <a:spcBef>
                <a:spcPts val="0"/>
              </a:spcBef>
              <a:spcAft>
                <a:spcPts val="0"/>
              </a:spcAft>
              <a:buSzPts val="6500"/>
              <a:buChar char="○"/>
              <a:defRPr sz="6500"/>
            </a:lvl2pPr>
            <a:lvl3pPr indent="-641350" lvl="2" marL="1371600">
              <a:spcBef>
                <a:spcPts val="0"/>
              </a:spcBef>
              <a:spcAft>
                <a:spcPts val="0"/>
              </a:spcAft>
              <a:buSzPts val="6500"/>
              <a:buChar char="■"/>
              <a:defRPr sz="6500"/>
            </a:lvl3pPr>
            <a:lvl4pPr indent="-641350" lvl="3" marL="1828800">
              <a:spcBef>
                <a:spcPts val="0"/>
              </a:spcBef>
              <a:spcAft>
                <a:spcPts val="0"/>
              </a:spcAft>
              <a:buSzPts val="6500"/>
              <a:buChar char="●"/>
              <a:defRPr sz="6500"/>
            </a:lvl4pPr>
            <a:lvl5pPr indent="-641350" lvl="4" marL="2286000">
              <a:spcBef>
                <a:spcPts val="0"/>
              </a:spcBef>
              <a:spcAft>
                <a:spcPts val="0"/>
              </a:spcAft>
              <a:buSzPts val="6500"/>
              <a:buChar char="○"/>
              <a:defRPr sz="6500"/>
            </a:lvl5pPr>
            <a:lvl6pPr indent="-641350" lvl="5" marL="2743200">
              <a:spcBef>
                <a:spcPts val="0"/>
              </a:spcBef>
              <a:spcAft>
                <a:spcPts val="0"/>
              </a:spcAft>
              <a:buSzPts val="6500"/>
              <a:buChar char="■"/>
              <a:defRPr sz="6500"/>
            </a:lvl6pPr>
            <a:lvl7pPr indent="-641350" lvl="6" marL="3200400">
              <a:spcBef>
                <a:spcPts val="0"/>
              </a:spcBef>
              <a:spcAft>
                <a:spcPts val="0"/>
              </a:spcAft>
              <a:buSzPts val="6500"/>
              <a:buChar char="●"/>
              <a:defRPr sz="6500"/>
            </a:lvl7pPr>
            <a:lvl8pPr indent="-641350" lvl="7" marL="3657600">
              <a:spcBef>
                <a:spcPts val="0"/>
              </a:spcBef>
              <a:spcAft>
                <a:spcPts val="0"/>
              </a:spcAft>
              <a:buSzPts val="6500"/>
              <a:buChar char="○"/>
              <a:defRPr sz="6500"/>
            </a:lvl8pPr>
            <a:lvl9pPr indent="-641350" lvl="8" marL="4114800">
              <a:spcBef>
                <a:spcPts val="0"/>
              </a:spcBef>
              <a:spcAft>
                <a:spcPts val="0"/>
              </a:spcAft>
              <a:buSzPts val="6500"/>
              <a:buChar char="■"/>
              <a:defRPr sz="6500"/>
            </a:lvl9pPr>
          </a:lstStyle>
          <a:p/>
        </p:txBody>
      </p:sp>
      <p:sp>
        <p:nvSpPr>
          <p:cNvPr id="23" name="Google Shape;23;p5"/>
          <p:cNvSpPr txBox="1"/>
          <p:nvPr>
            <p:ph idx="12" type="sldNum"/>
          </p:nvPr>
        </p:nvSpPr>
        <p:spPr>
          <a:xfrm>
            <a:off x="40667798" y="29844587"/>
            <a:ext cx="2634000" cy="2519100"/>
          </a:xfrm>
          <a:prstGeom prst="rect">
            <a:avLst/>
          </a:prstGeom>
          <a:noFill/>
          <a:ln>
            <a:noFill/>
          </a:ln>
        </p:spPr>
        <p:txBody>
          <a:bodyPr anchorCtr="0" anchor="ctr" bIns="174175" lIns="174175" spcFirstLastPara="1" rIns="174175" wrap="square" tIns="174175">
            <a:noAutofit/>
          </a:bodyPr>
          <a:lstStyle>
            <a:lvl1pPr lvl="0">
              <a:buNone/>
              <a:defRPr sz="2700"/>
            </a:lvl1pPr>
            <a:lvl2pPr lvl="1">
              <a:buNone/>
              <a:defRPr sz="2700"/>
            </a:lvl2pPr>
            <a:lvl3pPr lvl="2">
              <a:buNone/>
              <a:defRPr sz="2700"/>
            </a:lvl3pPr>
            <a:lvl4pPr lvl="3">
              <a:buNone/>
              <a:defRPr sz="2700"/>
            </a:lvl4pPr>
            <a:lvl5pPr lvl="4">
              <a:buNone/>
              <a:defRPr sz="2700"/>
            </a:lvl5pPr>
            <a:lvl6pPr lvl="5">
              <a:buNone/>
              <a:defRPr sz="2700"/>
            </a:lvl6pPr>
            <a:lvl7pPr lvl="6">
              <a:buNone/>
              <a:defRPr sz="2700"/>
            </a:lvl7pPr>
            <a:lvl8pPr lvl="7">
              <a:buNone/>
              <a:defRPr sz="2700"/>
            </a:lvl8pPr>
            <a:lvl9pPr lvl="8">
              <a:buNone/>
              <a:defRPr sz="2700"/>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1"/>
        </a:solidFill>
      </p:bgPr>
    </p:bg>
    <p:spTree>
      <p:nvGrpSpPr>
        <p:cNvPr id="24" name="Shape 24"/>
        <p:cNvGrpSpPr/>
        <p:nvPr/>
      </p:nvGrpSpPr>
      <p:grpSpPr>
        <a:xfrm>
          <a:off x="0" y="0"/>
          <a:ext cx="0" cy="0"/>
          <a:chOff x="0" y="0"/>
          <a:chExt cx="0" cy="0"/>
        </a:xfrm>
      </p:grpSpPr>
      <p:sp>
        <p:nvSpPr>
          <p:cNvPr id="25" name="Google Shape;25;p6"/>
          <p:cNvSpPr txBox="1"/>
          <p:nvPr>
            <p:ph type="title"/>
          </p:nvPr>
        </p:nvSpPr>
        <p:spPr>
          <a:xfrm>
            <a:off x="870966" y="1065228"/>
            <a:ext cx="40898700" cy="2846700"/>
          </a:xfrm>
          <a:prstGeom prst="rect">
            <a:avLst/>
          </a:prstGeom>
        </p:spPr>
        <p:txBody>
          <a:bodyPr anchorCtr="0" anchor="b" bIns="487575" lIns="487575" spcFirstLastPara="1" rIns="487575" wrap="square" tIns="487575">
            <a:normAutofit/>
          </a:bodyPr>
          <a:lstStyle>
            <a:lvl1pPr lvl="0" algn="ctr">
              <a:spcBef>
                <a:spcPts val="0"/>
              </a:spcBef>
              <a:spcAft>
                <a:spcPts val="0"/>
              </a:spcAft>
              <a:buSzPts val="14900"/>
              <a:buNone/>
              <a:defRPr sz="17200"/>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p:txBody>
      </p:sp>
      <p:sp>
        <p:nvSpPr>
          <p:cNvPr id="26" name="Google Shape;26;p6"/>
          <p:cNvSpPr/>
          <p:nvPr/>
        </p:nvSpPr>
        <p:spPr>
          <a:xfrm>
            <a:off x="870966" y="1011317"/>
            <a:ext cx="42137400" cy="6075600"/>
          </a:xfrm>
          <a:prstGeom prst="rect">
            <a:avLst/>
          </a:prstGeom>
          <a:noFill/>
          <a:ln>
            <a:noFill/>
          </a:ln>
        </p:spPr>
        <p:txBody>
          <a:bodyPr anchorCtr="0" anchor="ctr" bIns="174175" lIns="174175" spcFirstLastPara="1" rIns="174175" wrap="square" tIns="174175">
            <a:noAutofit/>
          </a:bodyPr>
          <a:lstStyle/>
          <a:p>
            <a:pPr indent="0" lvl="0" marL="0" rtl="0" algn="l">
              <a:spcBef>
                <a:spcPts val="0"/>
              </a:spcBef>
              <a:spcAft>
                <a:spcPts val="0"/>
              </a:spcAft>
              <a:buNone/>
            </a:pPr>
            <a:r>
              <a:t/>
            </a:r>
            <a:endParaRPr/>
          </a:p>
        </p:txBody>
      </p:sp>
      <p:sp>
        <p:nvSpPr>
          <p:cNvPr id="27" name="Google Shape;27;p6"/>
          <p:cNvSpPr/>
          <p:nvPr/>
        </p:nvSpPr>
        <p:spPr>
          <a:xfrm>
            <a:off x="870966" y="7832360"/>
            <a:ext cx="10157400" cy="24219000"/>
          </a:xfrm>
          <a:prstGeom prst="rect">
            <a:avLst/>
          </a:prstGeom>
          <a:solidFill>
            <a:schemeClr val="dk2"/>
          </a:solidFill>
          <a:ln>
            <a:noFill/>
          </a:ln>
        </p:spPr>
        <p:txBody>
          <a:bodyPr anchorCtr="0" anchor="ctr" bIns="174175" lIns="174175" spcFirstLastPara="1" rIns="174175" wrap="square" tIns="174175">
            <a:noAutofit/>
          </a:bodyPr>
          <a:lstStyle/>
          <a:p>
            <a:pPr indent="0" lvl="0" marL="0" rtl="0" algn="l">
              <a:spcBef>
                <a:spcPts val="0"/>
              </a:spcBef>
              <a:spcAft>
                <a:spcPts val="0"/>
              </a:spcAft>
              <a:buNone/>
            </a:pPr>
            <a:r>
              <a:t/>
            </a:r>
            <a:endParaRPr/>
          </a:p>
        </p:txBody>
      </p:sp>
      <p:sp>
        <p:nvSpPr>
          <p:cNvPr id="28" name="Google Shape;28;p6"/>
          <p:cNvSpPr/>
          <p:nvPr/>
        </p:nvSpPr>
        <p:spPr>
          <a:xfrm>
            <a:off x="11531078" y="7832360"/>
            <a:ext cx="20817600" cy="24219000"/>
          </a:xfrm>
          <a:prstGeom prst="rect">
            <a:avLst/>
          </a:prstGeom>
          <a:solidFill>
            <a:schemeClr val="accent1"/>
          </a:solidFill>
          <a:ln>
            <a:noFill/>
          </a:ln>
        </p:spPr>
        <p:txBody>
          <a:bodyPr anchorCtr="0" anchor="ctr" bIns="174175" lIns="174175" spcFirstLastPara="1" rIns="174175" wrap="square" tIns="174175">
            <a:noAutofit/>
          </a:bodyPr>
          <a:lstStyle/>
          <a:p>
            <a:pPr indent="0" lvl="0" marL="0" rtl="0" algn="l">
              <a:spcBef>
                <a:spcPts val="0"/>
              </a:spcBef>
              <a:spcAft>
                <a:spcPts val="0"/>
              </a:spcAft>
              <a:buNone/>
            </a:pPr>
            <a:r>
              <a:t/>
            </a:r>
            <a:endParaRPr/>
          </a:p>
        </p:txBody>
      </p:sp>
      <p:sp>
        <p:nvSpPr>
          <p:cNvPr id="29" name="Google Shape;29;p6"/>
          <p:cNvSpPr/>
          <p:nvPr/>
        </p:nvSpPr>
        <p:spPr>
          <a:xfrm>
            <a:off x="32851201" y="7832360"/>
            <a:ext cx="10157400" cy="24219000"/>
          </a:xfrm>
          <a:prstGeom prst="rect">
            <a:avLst/>
          </a:prstGeom>
          <a:solidFill>
            <a:schemeClr val="dk2"/>
          </a:solidFill>
          <a:ln>
            <a:noFill/>
          </a:ln>
        </p:spPr>
        <p:txBody>
          <a:bodyPr anchorCtr="0" anchor="ctr" bIns="174175" lIns="174175" spcFirstLastPara="1" rIns="174175" wrap="square" tIns="17417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30" name="Shape 30"/>
        <p:cNvGrpSpPr/>
        <p:nvPr/>
      </p:nvGrpSpPr>
      <p:grpSpPr>
        <a:xfrm>
          <a:off x="0" y="0"/>
          <a:ext cx="0" cy="0"/>
          <a:chOff x="0" y="0"/>
          <a:chExt cx="0" cy="0"/>
        </a:xfrm>
      </p:grpSpPr>
      <p:sp>
        <p:nvSpPr>
          <p:cNvPr id="31" name="Google Shape;31;p7"/>
          <p:cNvSpPr txBox="1"/>
          <p:nvPr>
            <p:ph idx="12" type="sldNum"/>
          </p:nvPr>
        </p:nvSpPr>
        <p:spPr>
          <a:xfrm>
            <a:off x="40667798" y="29844587"/>
            <a:ext cx="2634000" cy="2519100"/>
          </a:xfrm>
          <a:prstGeom prst="rect">
            <a:avLst/>
          </a:prstGeom>
          <a:noFill/>
          <a:ln>
            <a:noFill/>
          </a:ln>
        </p:spPr>
        <p:txBody>
          <a:bodyPr anchorCtr="0" anchor="ctr" bIns="174175" lIns="174175" spcFirstLastPara="1" rIns="174175" wrap="square" tIns="174175">
            <a:noAutofit/>
          </a:bodyPr>
          <a:lstStyle>
            <a:lvl1pPr lvl="0" rtl="0">
              <a:buNone/>
              <a:defRPr sz="2700"/>
            </a:lvl1pPr>
            <a:lvl2pPr lvl="1" rtl="0">
              <a:buNone/>
              <a:defRPr sz="2700"/>
            </a:lvl2pPr>
            <a:lvl3pPr lvl="2" rtl="0">
              <a:buNone/>
              <a:defRPr sz="2700"/>
            </a:lvl3pPr>
            <a:lvl4pPr lvl="3" rtl="0">
              <a:buNone/>
              <a:defRPr sz="2700"/>
            </a:lvl4pPr>
            <a:lvl5pPr lvl="4" rtl="0">
              <a:buNone/>
              <a:defRPr sz="2700"/>
            </a:lvl5pPr>
            <a:lvl6pPr lvl="5" rtl="0">
              <a:buNone/>
              <a:defRPr sz="2700"/>
            </a:lvl6pPr>
            <a:lvl7pPr lvl="6" rtl="0">
              <a:buNone/>
              <a:defRPr sz="2700"/>
            </a:lvl7pPr>
            <a:lvl8pPr lvl="7" rtl="0">
              <a:buNone/>
              <a:defRPr sz="2700"/>
            </a:lvl8pPr>
            <a:lvl9pPr lvl="8" rtl="0">
              <a:buNone/>
              <a:defRPr sz="2700"/>
            </a:lvl9pPr>
          </a:lstStyle>
          <a:p>
            <a:pPr indent="0" lvl="0" marL="0" rtl="0" algn="l">
              <a:spcBef>
                <a:spcPts val="0"/>
              </a:spcBef>
              <a:spcAft>
                <a:spcPts val="0"/>
              </a:spcAft>
              <a:buNone/>
            </a:pPr>
            <a:fld id="{00000000-1234-1234-1234-123412341234}" type="slidenum">
              <a:rPr lang="en"/>
              <a:t>‹#›</a:t>
            </a:fld>
            <a:endParaRPr/>
          </a:p>
        </p:txBody>
      </p:sp>
      <p:sp>
        <p:nvSpPr>
          <p:cNvPr id="32" name="Google Shape;32;p7"/>
          <p:cNvSpPr txBox="1"/>
          <p:nvPr>
            <p:ph type="title"/>
          </p:nvPr>
        </p:nvSpPr>
        <p:spPr>
          <a:xfrm>
            <a:off x="870966" y="905828"/>
            <a:ext cx="42137400" cy="4354800"/>
          </a:xfrm>
          <a:prstGeom prst="rect">
            <a:avLst/>
          </a:prstGeom>
          <a:ln cap="flat" cmpd="sng" w="28575">
            <a:solidFill>
              <a:schemeClr val="dk1"/>
            </a:solidFill>
            <a:prstDash val="solid"/>
            <a:round/>
            <a:headEnd len="sm" w="sm" type="none"/>
            <a:tailEnd len="sm" w="sm" type="none"/>
          </a:ln>
        </p:spPr>
        <p:txBody>
          <a:bodyPr anchorCtr="0" anchor="ctr" bIns="487575" lIns="487575" spcFirstLastPara="1" rIns="487575" wrap="square" tIns="487575">
            <a:normAutofit/>
          </a:bodyPr>
          <a:lstStyle>
            <a:lvl1pPr lvl="0" rtl="0" algn="ctr">
              <a:spcBef>
                <a:spcPts val="0"/>
              </a:spcBef>
              <a:spcAft>
                <a:spcPts val="0"/>
              </a:spcAft>
              <a:buSzPts val="14900"/>
              <a:buNone/>
              <a:defRPr sz="17200"/>
            </a:lvl1pPr>
            <a:lvl2pPr lvl="1" rtl="0">
              <a:spcBef>
                <a:spcPts val="0"/>
              </a:spcBef>
              <a:spcAft>
                <a:spcPts val="0"/>
              </a:spcAft>
              <a:buSzPts val="14900"/>
              <a:buNone/>
              <a:defRPr/>
            </a:lvl2pPr>
            <a:lvl3pPr lvl="2" rtl="0">
              <a:spcBef>
                <a:spcPts val="0"/>
              </a:spcBef>
              <a:spcAft>
                <a:spcPts val="0"/>
              </a:spcAft>
              <a:buSzPts val="14900"/>
              <a:buNone/>
              <a:defRPr/>
            </a:lvl3pPr>
            <a:lvl4pPr lvl="3" rtl="0">
              <a:spcBef>
                <a:spcPts val="0"/>
              </a:spcBef>
              <a:spcAft>
                <a:spcPts val="0"/>
              </a:spcAft>
              <a:buSzPts val="14900"/>
              <a:buNone/>
              <a:defRPr/>
            </a:lvl4pPr>
            <a:lvl5pPr lvl="4" rtl="0">
              <a:spcBef>
                <a:spcPts val="0"/>
              </a:spcBef>
              <a:spcAft>
                <a:spcPts val="0"/>
              </a:spcAft>
              <a:buSzPts val="14900"/>
              <a:buNone/>
              <a:defRPr/>
            </a:lvl5pPr>
            <a:lvl6pPr lvl="5" rtl="0">
              <a:spcBef>
                <a:spcPts val="0"/>
              </a:spcBef>
              <a:spcAft>
                <a:spcPts val="0"/>
              </a:spcAft>
              <a:buSzPts val="14900"/>
              <a:buNone/>
              <a:defRPr/>
            </a:lvl6pPr>
            <a:lvl7pPr lvl="6" rtl="0">
              <a:spcBef>
                <a:spcPts val="0"/>
              </a:spcBef>
              <a:spcAft>
                <a:spcPts val="0"/>
              </a:spcAft>
              <a:buSzPts val="14900"/>
              <a:buNone/>
              <a:defRPr/>
            </a:lvl7pPr>
            <a:lvl8pPr lvl="7" rtl="0">
              <a:spcBef>
                <a:spcPts val="0"/>
              </a:spcBef>
              <a:spcAft>
                <a:spcPts val="0"/>
              </a:spcAft>
              <a:buSzPts val="14900"/>
              <a:buNone/>
              <a:defRPr/>
            </a:lvl8pPr>
            <a:lvl9pPr lvl="8" rtl="0">
              <a:spcBef>
                <a:spcPts val="0"/>
              </a:spcBef>
              <a:spcAft>
                <a:spcPts val="0"/>
              </a:spcAft>
              <a:buSzPts val="149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8"/>
          <p:cNvSpPr txBox="1"/>
          <p:nvPr>
            <p:ph type="title"/>
          </p:nvPr>
        </p:nvSpPr>
        <p:spPr>
          <a:xfrm>
            <a:off x="1496160" y="3555840"/>
            <a:ext cx="13478400" cy="4836600"/>
          </a:xfrm>
          <a:prstGeom prst="rect">
            <a:avLst/>
          </a:prstGeom>
        </p:spPr>
        <p:txBody>
          <a:bodyPr anchorCtr="0" anchor="b" bIns="487575" lIns="487575" spcFirstLastPara="1" rIns="487575" wrap="square" tIns="487575">
            <a:normAutofit/>
          </a:bodyPr>
          <a:lstStyle>
            <a:lvl1pPr lvl="0">
              <a:spcBef>
                <a:spcPts val="0"/>
              </a:spcBef>
              <a:spcAft>
                <a:spcPts val="0"/>
              </a:spcAft>
              <a:buSzPts val="12800"/>
              <a:buNone/>
              <a:defRPr sz="12800"/>
            </a:lvl1pPr>
            <a:lvl2pPr lvl="1">
              <a:spcBef>
                <a:spcPts val="0"/>
              </a:spcBef>
              <a:spcAft>
                <a:spcPts val="0"/>
              </a:spcAft>
              <a:buSzPts val="12800"/>
              <a:buNone/>
              <a:defRPr sz="12800"/>
            </a:lvl2pPr>
            <a:lvl3pPr lvl="2">
              <a:spcBef>
                <a:spcPts val="0"/>
              </a:spcBef>
              <a:spcAft>
                <a:spcPts val="0"/>
              </a:spcAft>
              <a:buSzPts val="12800"/>
              <a:buNone/>
              <a:defRPr sz="12800"/>
            </a:lvl3pPr>
            <a:lvl4pPr lvl="3">
              <a:spcBef>
                <a:spcPts val="0"/>
              </a:spcBef>
              <a:spcAft>
                <a:spcPts val="0"/>
              </a:spcAft>
              <a:buSzPts val="12800"/>
              <a:buNone/>
              <a:defRPr sz="12800"/>
            </a:lvl4pPr>
            <a:lvl5pPr lvl="4">
              <a:spcBef>
                <a:spcPts val="0"/>
              </a:spcBef>
              <a:spcAft>
                <a:spcPts val="0"/>
              </a:spcAft>
              <a:buSzPts val="12800"/>
              <a:buNone/>
              <a:defRPr sz="12800"/>
            </a:lvl5pPr>
            <a:lvl6pPr lvl="5">
              <a:spcBef>
                <a:spcPts val="0"/>
              </a:spcBef>
              <a:spcAft>
                <a:spcPts val="0"/>
              </a:spcAft>
              <a:buSzPts val="12800"/>
              <a:buNone/>
              <a:defRPr sz="12800"/>
            </a:lvl6pPr>
            <a:lvl7pPr lvl="6">
              <a:spcBef>
                <a:spcPts val="0"/>
              </a:spcBef>
              <a:spcAft>
                <a:spcPts val="0"/>
              </a:spcAft>
              <a:buSzPts val="12800"/>
              <a:buNone/>
              <a:defRPr sz="12800"/>
            </a:lvl7pPr>
            <a:lvl8pPr lvl="7">
              <a:spcBef>
                <a:spcPts val="0"/>
              </a:spcBef>
              <a:spcAft>
                <a:spcPts val="0"/>
              </a:spcAft>
              <a:buSzPts val="12800"/>
              <a:buNone/>
              <a:defRPr sz="12800"/>
            </a:lvl8pPr>
            <a:lvl9pPr lvl="8">
              <a:spcBef>
                <a:spcPts val="0"/>
              </a:spcBef>
              <a:spcAft>
                <a:spcPts val="0"/>
              </a:spcAft>
              <a:buSzPts val="12800"/>
              <a:buNone/>
              <a:defRPr sz="12800"/>
            </a:lvl9pPr>
          </a:lstStyle>
          <a:p/>
        </p:txBody>
      </p:sp>
      <p:sp>
        <p:nvSpPr>
          <p:cNvPr id="35" name="Google Shape;35;p8"/>
          <p:cNvSpPr txBox="1"/>
          <p:nvPr>
            <p:ph idx="1" type="body"/>
          </p:nvPr>
        </p:nvSpPr>
        <p:spPr>
          <a:xfrm>
            <a:off x="1496160" y="8893440"/>
            <a:ext cx="13478400" cy="20348400"/>
          </a:xfrm>
          <a:prstGeom prst="rect">
            <a:avLst/>
          </a:prstGeom>
        </p:spPr>
        <p:txBody>
          <a:bodyPr anchorCtr="0" anchor="t" bIns="487575" lIns="487575" spcFirstLastPara="1" rIns="487575" wrap="square" tIns="487575">
            <a:normAutofit/>
          </a:bodyPr>
          <a:lstStyle>
            <a:lvl1pPr indent="-641350" lvl="0" marL="457200">
              <a:spcBef>
                <a:spcPts val="0"/>
              </a:spcBef>
              <a:spcAft>
                <a:spcPts val="0"/>
              </a:spcAft>
              <a:buSzPts val="6500"/>
              <a:buChar char="●"/>
              <a:defRPr sz="6500"/>
            </a:lvl1pPr>
            <a:lvl2pPr indent="-641350" lvl="1" marL="914400">
              <a:spcBef>
                <a:spcPts val="0"/>
              </a:spcBef>
              <a:spcAft>
                <a:spcPts val="0"/>
              </a:spcAft>
              <a:buSzPts val="6500"/>
              <a:buChar char="○"/>
              <a:defRPr sz="6500"/>
            </a:lvl2pPr>
            <a:lvl3pPr indent="-641350" lvl="2" marL="1371600">
              <a:spcBef>
                <a:spcPts val="0"/>
              </a:spcBef>
              <a:spcAft>
                <a:spcPts val="0"/>
              </a:spcAft>
              <a:buSzPts val="6500"/>
              <a:buChar char="■"/>
              <a:defRPr sz="6500"/>
            </a:lvl3pPr>
            <a:lvl4pPr indent="-641350" lvl="3" marL="1828800">
              <a:spcBef>
                <a:spcPts val="0"/>
              </a:spcBef>
              <a:spcAft>
                <a:spcPts val="0"/>
              </a:spcAft>
              <a:buSzPts val="6500"/>
              <a:buChar char="●"/>
              <a:defRPr sz="6500"/>
            </a:lvl4pPr>
            <a:lvl5pPr indent="-641350" lvl="4" marL="2286000">
              <a:spcBef>
                <a:spcPts val="0"/>
              </a:spcBef>
              <a:spcAft>
                <a:spcPts val="0"/>
              </a:spcAft>
              <a:buSzPts val="6500"/>
              <a:buChar char="○"/>
              <a:defRPr sz="6500"/>
            </a:lvl5pPr>
            <a:lvl6pPr indent="-641350" lvl="5" marL="2743200">
              <a:spcBef>
                <a:spcPts val="0"/>
              </a:spcBef>
              <a:spcAft>
                <a:spcPts val="0"/>
              </a:spcAft>
              <a:buSzPts val="6500"/>
              <a:buChar char="■"/>
              <a:defRPr sz="6500"/>
            </a:lvl6pPr>
            <a:lvl7pPr indent="-641350" lvl="6" marL="3200400">
              <a:spcBef>
                <a:spcPts val="0"/>
              </a:spcBef>
              <a:spcAft>
                <a:spcPts val="0"/>
              </a:spcAft>
              <a:buSzPts val="6500"/>
              <a:buChar char="●"/>
              <a:defRPr sz="6500"/>
            </a:lvl7pPr>
            <a:lvl8pPr indent="-641350" lvl="7" marL="3657600">
              <a:spcBef>
                <a:spcPts val="0"/>
              </a:spcBef>
              <a:spcAft>
                <a:spcPts val="0"/>
              </a:spcAft>
              <a:buSzPts val="6500"/>
              <a:buChar char="○"/>
              <a:defRPr sz="6500"/>
            </a:lvl8pPr>
            <a:lvl9pPr indent="-641350" lvl="8" marL="4114800">
              <a:spcBef>
                <a:spcPts val="0"/>
              </a:spcBef>
              <a:spcAft>
                <a:spcPts val="0"/>
              </a:spcAft>
              <a:buSzPts val="6500"/>
              <a:buChar char="■"/>
              <a:defRPr sz="6500"/>
            </a:lvl9pPr>
          </a:lstStyle>
          <a:p/>
        </p:txBody>
      </p:sp>
      <p:sp>
        <p:nvSpPr>
          <p:cNvPr id="36" name="Google Shape;36;p8"/>
          <p:cNvSpPr txBox="1"/>
          <p:nvPr>
            <p:ph idx="12" type="sldNum"/>
          </p:nvPr>
        </p:nvSpPr>
        <p:spPr>
          <a:xfrm>
            <a:off x="40667798" y="29844587"/>
            <a:ext cx="2634000" cy="2519100"/>
          </a:xfrm>
          <a:prstGeom prst="rect">
            <a:avLst/>
          </a:prstGeom>
          <a:noFill/>
          <a:ln>
            <a:noFill/>
          </a:ln>
        </p:spPr>
        <p:txBody>
          <a:bodyPr anchorCtr="0" anchor="ctr" bIns="174175" lIns="174175" spcFirstLastPara="1" rIns="174175" wrap="square" tIns="174175">
            <a:noAutofit/>
          </a:bodyPr>
          <a:lstStyle>
            <a:lvl1pPr lvl="0">
              <a:buNone/>
              <a:defRPr sz="2700"/>
            </a:lvl1pPr>
            <a:lvl2pPr lvl="1">
              <a:buNone/>
              <a:defRPr sz="2700"/>
            </a:lvl2pPr>
            <a:lvl3pPr lvl="2">
              <a:buNone/>
              <a:defRPr sz="2700"/>
            </a:lvl3pPr>
            <a:lvl4pPr lvl="3">
              <a:buNone/>
              <a:defRPr sz="2700"/>
            </a:lvl4pPr>
            <a:lvl5pPr lvl="4">
              <a:buNone/>
              <a:defRPr sz="2700"/>
            </a:lvl5pPr>
            <a:lvl6pPr lvl="5">
              <a:buNone/>
              <a:defRPr sz="2700"/>
            </a:lvl6pPr>
            <a:lvl7pPr lvl="6">
              <a:buNone/>
              <a:defRPr sz="2700"/>
            </a:lvl7pPr>
            <a:lvl8pPr lvl="7">
              <a:buNone/>
              <a:defRPr sz="2700"/>
            </a:lvl8pPr>
            <a:lvl9pPr lvl="8">
              <a:buNone/>
              <a:defRPr sz="2700"/>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9"/>
          <p:cNvSpPr txBox="1"/>
          <p:nvPr>
            <p:ph type="title"/>
          </p:nvPr>
        </p:nvSpPr>
        <p:spPr>
          <a:xfrm>
            <a:off x="2353200" y="2880960"/>
            <a:ext cx="30565500" cy="26181000"/>
          </a:xfrm>
          <a:prstGeom prst="rect">
            <a:avLst/>
          </a:prstGeom>
        </p:spPr>
        <p:txBody>
          <a:bodyPr anchorCtr="0" anchor="ctr" bIns="487575" lIns="487575" spcFirstLastPara="1" rIns="487575" wrap="square" tIns="487575">
            <a:normAutofit/>
          </a:bodyPr>
          <a:lstStyle>
            <a:lvl1pPr lvl="0">
              <a:spcBef>
                <a:spcPts val="0"/>
              </a:spcBef>
              <a:spcAft>
                <a:spcPts val="0"/>
              </a:spcAft>
              <a:buSzPts val="25500"/>
              <a:buNone/>
              <a:defRPr sz="25500"/>
            </a:lvl1pPr>
            <a:lvl2pPr lvl="1">
              <a:spcBef>
                <a:spcPts val="0"/>
              </a:spcBef>
              <a:spcAft>
                <a:spcPts val="0"/>
              </a:spcAft>
              <a:buSzPts val="25500"/>
              <a:buNone/>
              <a:defRPr sz="25500"/>
            </a:lvl2pPr>
            <a:lvl3pPr lvl="2">
              <a:spcBef>
                <a:spcPts val="0"/>
              </a:spcBef>
              <a:spcAft>
                <a:spcPts val="0"/>
              </a:spcAft>
              <a:buSzPts val="25500"/>
              <a:buNone/>
              <a:defRPr sz="25500"/>
            </a:lvl3pPr>
            <a:lvl4pPr lvl="3">
              <a:spcBef>
                <a:spcPts val="0"/>
              </a:spcBef>
              <a:spcAft>
                <a:spcPts val="0"/>
              </a:spcAft>
              <a:buSzPts val="25500"/>
              <a:buNone/>
              <a:defRPr sz="25500"/>
            </a:lvl4pPr>
            <a:lvl5pPr lvl="4">
              <a:spcBef>
                <a:spcPts val="0"/>
              </a:spcBef>
              <a:spcAft>
                <a:spcPts val="0"/>
              </a:spcAft>
              <a:buSzPts val="25500"/>
              <a:buNone/>
              <a:defRPr sz="25500"/>
            </a:lvl5pPr>
            <a:lvl6pPr lvl="5">
              <a:spcBef>
                <a:spcPts val="0"/>
              </a:spcBef>
              <a:spcAft>
                <a:spcPts val="0"/>
              </a:spcAft>
              <a:buSzPts val="25500"/>
              <a:buNone/>
              <a:defRPr sz="25500"/>
            </a:lvl6pPr>
            <a:lvl7pPr lvl="6">
              <a:spcBef>
                <a:spcPts val="0"/>
              </a:spcBef>
              <a:spcAft>
                <a:spcPts val="0"/>
              </a:spcAft>
              <a:buSzPts val="25500"/>
              <a:buNone/>
              <a:defRPr sz="25500"/>
            </a:lvl7pPr>
            <a:lvl8pPr lvl="7">
              <a:spcBef>
                <a:spcPts val="0"/>
              </a:spcBef>
              <a:spcAft>
                <a:spcPts val="0"/>
              </a:spcAft>
              <a:buSzPts val="25500"/>
              <a:buNone/>
              <a:defRPr sz="25500"/>
            </a:lvl8pPr>
            <a:lvl9pPr lvl="8">
              <a:spcBef>
                <a:spcPts val="0"/>
              </a:spcBef>
              <a:spcAft>
                <a:spcPts val="0"/>
              </a:spcAft>
              <a:buSzPts val="25500"/>
              <a:buNone/>
              <a:defRPr sz="25500"/>
            </a:lvl9pPr>
          </a:lstStyle>
          <a:p/>
        </p:txBody>
      </p:sp>
      <p:sp>
        <p:nvSpPr>
          <p:cNvPr id="39" name="Google Shape;39;p9"/>
          <p:cNvSpPr txBox="1"/>
          <p:nvPr>
            <p:ph idx="12" type="sldNum"/>
          </p:nvPr>
        </p:nvSpPr>
        <p:spPr>
          <a:xfrm>
            <a:off x="40667798" y="29844587"/>
            <a:ext cx="2634000" cy="2519100"/>
          </a:xfrm>
          <a:prstGeom prst="rect">
            <a:avLst/>
          </a:prstGeom>
          <a:noFill/>
          <a:ln>
            <a:noFill/>
          </a:ln>
        </p:spPr>
        <p:txBody>
          <a:bodyPr anchorCtr="0" anchor="ctr" bIns="174175" lIns="174175" spcFirstLastPara="1" rIns="174175" wrap="square" tIns="174175">
            <a:noAutofit/>
          </a:bodyPr>
          <a:lstStyle>
            <a:lvl1pPr lvl="0">
              <a:buNone/>
              <a:defRPr sz="2700"/>
            </a:lvl1pPr>
            <a:lvl2pPr lvl="1">
              <a:buNone/>
              <a:defRPr sz="2700"/>
            </a:lvl2pPr>
            <a:lvl3pPr lvl="2">
              <a:buNone/>
              <a:defRPr sz="2700"/>
            </a:lvl3pPr>
            <a:lvl4pPr lvl="3">
              <a:buNone/>
              <a:defRPr sz="2700"/>
            </a:lvl4pPr>
            <a:lvl5pPr lvl="4">
              <a:buNone/>
              <a:defRPr sz="2700"/>
            </a:lvl5pPr>
            <a:lvl6pPr lvl="5">
              <a:buNone/>
              <a:defRPr sz="2700"/>
            </a:lvl6pPr>
            <a:lvl7pPr lvl="6">
              <a:buNone/>
              <a:defRPr sz="2700"/>
            </a:lvl7pPr>
            <a:lvl8pPr lvl="7">
              <a:buNone/>
              <a:defRPr sz="2700"/>
            </a:lvl8pPr>
            <a:lvl9pPr lvl="8">
              <a:buNone/>
              <a:defRPr sz="2700"/>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 name="Shape 40"/>
        <p:cNvGrpSpPr/>
        <p:nvPr/>
      </p:nvGrpSpPr>
      <p:grpSpPr>
        <a:xfrm>
          <a:off x="0" y="0"/>
          <a:ext cx="0" cy="0"/>
          <a:chOff x="0" y="0"/>
          <a:chExt cx="0" cy="0"/>
        </a:xfrm>
      </p:grpSpPr>
      <p:sp>
        <p:nvSpPr>
          <p:cNvPr id="41" name="Google Shape;41;p10"/>
          <p:cNvSpPr/>
          <p:nvPr/>
        </p:nvSpPr>
        <p:spPr>
          <a:xfrm>
            <a:off x="21945600" y="-800"/>
            <a:ext cx="21945600" cy="32918400"/>
          </a:xfrm>
          <a:prstGeom prst="rect">
            <a:avLst/>
          </a:prstGeom>
          <a:solidFill>
            <a:schemeClr val="lt2"/>
          </a:solidFill>
          <a:ln>
            <a:noFill/>
          </a:ln>
        </p:spPr>
        <p:txBody>
          <a:bodyPr anchorCtr="0" anchor="ctr" bIns="487575" lIns="487575" spcFirstLastPara="1" rIns="487575" wrap="square" tIns="487575">
            <a:noAutofit/>
          </a:bodyPr>
          <a:lstStyle/>
          <a:p>
            <a:pPr indent="0" lvl="0" marL="0" rtl="0" algn="l">
              <a:spcBef>
                <a:spcPts val="0"/>
              </a:spcBef>
              <a:spcAft>
                <a:spcPts val="0"/>
              </a:spcAft>
              <a:buNone/>
            </a:pPr>
            <a:r>
              <a:t/>
            </a:r>
            <a:endParaRPr/>
          </a:p>
        </p:txBody>
      </p:sp>
      <p:sp>
        <p:nvSpPr>
          <p:cNvPr id="42" name="Google Shape;42;p10"/>
          <p:cNvSpPr txBox="1"/>
          <p:nvPr>
            <p:ph type="title"/>
          </p:nvPr>
        </p:nvSpPr>
        <p:spPr>
          <a:xfrm>
            <a:off x="1274400" y="7892320"/>
            <a:ext cx="19416600" cy="9486900"/>
          </a:xfrm>
          <a:prstGeom prst="rect">
            <a:avLst/>
          </a:prstGeom>
        </p:spPr>
        <p:txBody>
          <a:bodyPr anchorCtr="0" anchor="b" bIns="487575" lIns="487575" spcFirstLastPara="1" rIns="487575" wrap="square" tIns="487575">
            <a:normAutofit/>
          </a:bodyPr>
          <a:lstStyle>
            <a:lvl1pPr lvl="0" algn="ctr">
              <a:spcBef>
                <a:spcPts val="0"/>
              </a:spcBef>
              <a:spcAft>
                <a:spcPts val="0"/>
              </a:spcAft>
              <a:buSzPts val="22500"/>
              <a:buNone/>
              <a:defRPr sz="22500"/>
            </a:lvl1pPr>
            <a:lvl2pPr lvl="1" algn="ctr">
              <a:spcBef>
                <a:spcPts val="0"/>
              </a:spcBef>
              <a:spcAft>
                <a:spcPts val="0"/>
              </a:spcAft>
              <a:buSzPts val="22500"/>
              <a:buNone/>
              <a:defRPr sz="22500"/>
            </a:lvl2pPr>
            <a:lvl3pPr lvl="2" algn="ctr">
              <a:spcBef>
                <a:spcPts val="0"/>
              </a:spcBef>
              <a:spcAft>
                <a:spcPts val="0"/>
              </a:spcAft>
              <a:buSzPts val="22500"/>
              <a:buNone/>
              <a:defRPr sz="22500"/>
            </a:lvl3pPr>
            <a:lvl4pPr lvl="3" algn="ctr">
              <a:spcBef>
                <a:spcPts val="0"/>
              </a:spcBef>
              <a:spcAft>
                <a:spcPts val="0"/>
              </a:spcAft>
              <a:buSzPts val="22500"/>
              <a:buNone/>
              <a:defRPr sz="22500"/>
            </a:lvl4pPr>
            <a:lvl5pPr lvl="4" algn="ctr">
              <a:spcBef>
                <a:spcPts val="0"/>
              </a:spcBef>
              <a:spcAft>
                <a:spcPts val="0"/>
              </a:spcAft>
              <a:buSzPts val="22500"/>
              <a:buNone/>
              <a:defRPr sz="22500"/>
            </a:lvl5pPr>
            <a:lvl6pPr lvl="5" algn="ctr">
              <a:spcBef>
                <a:spcPts val="0"/>
              </a:spcBef>
              <a:spcAft>
                <a:spcPts val="0"/>
              </a:spcAft>
              <a:buSzPts val="22500"/>
              <a:buNone/>
              <a:defRPr sz="22500"/>
            </a:lvl6pPr>
            <a:lvl7pPr lvl="6" algn="ctr">
              <a:spcBef>
                <a:spcPts val="0"/>
              </a:spcBef>
              <a:spcAft>
                <a:spcPts val="0"/>
              </a:spcAft>
              <a:buSzPts val="22500"/>
              <a:buNone/>
              <a:defRPr sz="22500"/>
            </a:lvl7pPr>
            <a:lvl8pPr lvl="7" algn="ctr">
              <a:spcBef>
                <a:spcPts val="0"/>
              </a:spcBef>
              <a:spcAft>
                <a:spcPts val="0"/>
              </a:spcAft>
              <a:buSzPts val="22500"/>
              <a:buNone/>
              <a:defRPr sz="22500"/>
            </a:lvl8pPr>
            <a:lvl9pPr lvl="8" algn="ctr">
              <a:spcBef>
                <a:spcPts val="0"/>
              </a:spcBef>
              <a:spcAft>
                <a:spcPts val="0"/>
              </a:spcAft>
              <a:buSzPts val="22500"/>
              <a:buNone/>
              <a:defRPr sz="22500"/>
            </a:lvl9pPr>
          </a:lstStyle>
          <a:p/>
        </p:txBody>
      </p:sp>
      <p:sp>
        <p:nvSpPr>
          <p:cNvPr id="43" name="Google Shape;43;p10"/>
          <p:cNvSpPr txBox="1"/>
          <p:nvPr>
            <p:ph idx="1" type="subTitle"/>
          </p:nvPr>
        </p:nvSpPr>
        <p:spPr>
          <a:xfrm>
            <a:off x="1274400" y="17939680"/>
            <a:ext cx="19416600" cy="7904400"/>
          </a:xfrm>
          <a:prstGeom prst="rect">
            <a:avLst/>
          </a:prstGeom>
        </p:spPr>
        <p:txBody>
          <a:bodyPr anchorCtr="0" anchor="t" bIns="487575" lIns="487575" spcFirstLastPara="1" rIns="487575" wrap="square" tIns="487575">
            <a:normAutofit/>
          </a:bodyPr>
          <a:lstStyle>
            <a:lvl1pPr lvl="0" algn="ctr">
              <a:lnSpc>
                <a:spcPct val="100000"/>
              </a:lnSpc>
              <a:spcBef>
                <a:spcPts val="0"/>
              </a:spcBef>
              <a:spcAft>
                <a:spcPts val="0"/>
              </a:spcAft>
              <a:buSzPts val="11200"/>
              <a:buNone/>
              <a:defRPr sz="11200"/>
            </a:lvl1pPr>
            <a:lvl2pPr lvl="1" algn="ctr">
              <a:lnSpc>
                <a:spcPct val="100000"/>
              </a:lnSpc>
              <a:spcBef>
                <a:spcPts val="0"/>
              </a:spcBef>
              <a:spcAft>
                <a:spcPts val="0"/>
              </a:spcAft>
              <a:buSzPts val="11200"/>
              <a:buNone/>
              <a:defRPr sz="11200"/>
            </a:lvl2pPr>
            <a:lvl3pPr lvl="2" algn="ctr">
              <a:lnSpc>
                <a:spcPct val="100000"/>
              </a:lnSpc>
              <a:spcBef>
                <a:spcPts val="0"/>
              </a:spcBef>
              <a:spcAft>
                <a:spcPts val="0"/>
              </a:spcAft>
              <a:buSzPts val="11200"/>
              <a:buNone/>
              <a:defRPr sz="11200"/>
            </a:lvl3pPr>
            <a:lvl4pPr lvl="3" algn="ctr">
              <a:lnSpc>
                <a:spcPct val="100000"/>
              </a:lnSpc>
              <a:spcBef>
                <a:spcPts val="0"/>
              </a:spcBef>
              <a:spcAft>
                <a:spcPts val="0"/>
              </a:spcAft>
              <a:buSzPts val="11200"/>
              <a:buNone/>
              <a:defRPr sz="11200"/>
            </a:lvl4pPr>
            <a:lvl5pPr lvl="4" algn="ctr">
              <a:lnSpc>
                <a:spcPct val="100000"/>
              </a:lnSpc>
              <a:spcBef>
                <a:spcPts val="0"/>
              </a:spcBef>
              <a:spcAft>
                <a:spcPts val="0"/>
              </a:spcAft>
              <a:buSzPts val="11200"/>
              <a:buNone/>
              <a:defRPr sz="11200"/>
            </a:lvl5pPr>
            <a:lvl6pPr lvl="5" algn="ctr">
              <a:lnSpc>
                <a:spcPct val="100000"/>
              </a:lnSpc>
              <a:spcBef>
                <a:spcPts val="0"/>
              </a:spcBef>
              <a:spcAft>
                <a:spcPts val="0"/>
              </a:spcAft>
              <a:buSzPts val="11200"/>
              <a:buNone/>
              <a:defRPr sz="11200"/>
            </a:lvl6pPr>
            <a:lvl7pPr lvl="6" algn="ctr">
              <a:lnSpc>
                <a:spcPct val="100000"/>
              </a:lnSpc>
              <a:spcBef>
                <a:spcPts val="0"/>
              </a:spcBef>
              <a:spcAft>
                <a:spcPts val="0"/>
              </a:spcAft>
              <a:buSzPts val="11200"/>
              <a:buNone/>
              <a:defRPr sz="11200"/>
            </a:lvl7pPr>
            <a:lvl8pPr lvl="7" algn="ctr">
              <a:lnSpc>
                <a:spcPct val="100000"/>
              </a:lnSpc>
              <a:spcBef>
                <a:spcPts val="0"/>
              </a:spcBef>
              <a:spcAft>
                <a:spcPts val="0"/>
              </a:spcAft>
              <a:buSzPts val="11200"/>
              <a:buNone/>
              <a:defRPr sz="11200"/>
            </a:lvl8pPr>
            <a:lvl9pPr lvl="8" algn="ctr">
              <a:lnSpc>
                <a:spcPct val="100000"/>
              </a:lnSpc>
              <a:spcBef>
                <a:spcPts val="0"/>
              </a:spcBef>
              <a:spcAft>
                <a:spcPts val="0"/>
              </a:spcAft>
              <a:buSzPts val="11200"/>
              <a:buNone/>
              <a:defRPr sz="11200"/>
            </a:lvl9pPr>
          </a:lstStyle>
          <a:p/>
        </p:txBody>
      </p:sp>
      <p:sp>
        <p:nvSpPr>
          <p:cNvPr id="44" name="Google Shape;44;p10"/>
          <p:cNvSpPr txBox="1"/>
          <p:nvPr>
            <p:ph idx="2" type="body"/>
          </p:nvPr>
        </p:nvSpPr>
        <p:spPr>
          <a:xfrm>
            <a:off x="23709600" y="4634080"/>
            <a:ext cx="18417600" cy="23648700"/>
          </a:xfrm>
          <a:prstGeom prst="rect">
            <a:avLst/>
          </a:prstGeom>
        </p:spPr>
        <p:txBody>
          <a:bodyPr anchorCtr="0" anchor="ctr" bIns="487575" lIns="487575" spcFirstLastPara="1" rIns="487575" wrap="square" tIns="487575">
            <a:normAutofit/>
          </a:bodyPr>
          <a:lstStyle>
            <a:lvl1pPr indent="-831850" lvl="0" marL="457200">
              <a:spcBef>
                <a:spcPts val="0"/>
              </a:spcBef>
              <a:spcAft>
                <a:spcPts val="0"/>
              </a:spcAft>
              <a:buSzPts val="9500"/>
              <a:buChar char="●"/>
              <a:defRPr/>
            </a:lvl1pPr>
            <a:lvl2pPr indent="-698500" lvl="1" marL="914400">
              <a:spcBef>
                <a:spcPts val="0"/>
              </a:spcBef>
              <a:spcAft>
                <a:spcPts val="0"/>
              </a:spcAft>
              <a:buSzPts val="7400"/>
              <a:buChar char="○"/>
              <a:defRPr/>
            </a:lvl2pPr>
            <a:lvl3pPr indent="-698500" lvl="2" marL="1371600">
              <a:spcBef>
                <a:spcPts val="0"/>
              </a:spcBef>
              <a:spcAft>
                <a:spcPts val="0"/>
              </a:spcAft>
              <a:buSzPts val="7400"/>
              <a:buChar char="■"/>
              <a:defRPr/>
            </a:lvl3pPr>
            <a:lvl4pPr indent="-698500" lvl="3" marL="1828800">
              <a:spcBef>
                <a:spcPts val="0"/>
              </a:spcBef>
              <a:spcAft>
                <a:spcPts val="0"/>
              </a:spcAft>
              <a:buSzPts val="7400"/>
              <a:buChar char="●"/>
              <a:defRPr/>
            </a:lvl4pPr>
            <a:lvl5pPr indent="-698500" lvl="4" marL="2286000">
              <a:spcBef>
                <a:spcPts val="0"/>
              </a:spcBef>
              <a:spcAft>
                <a:spcPts val="0"/>
              </a:spcAft>
              <a:buSzPts val="7400"/>
              <a:buChar char="○"/>
              <a:defRPr/>
            </a:lvl5pPr>
            <a:lvl6pPr indent="-698500" lvl="5" marL="2743200">
              <a:spcBef>
                <a:spcPts val="0"/>
              </a:spcBef>
              <a:spcAft>
                <a:spcPts val="0"/>
              </a:spcAft>
              <a:buSzPts val="7400"/>
              <a:buChar char="■"/>
              <a:defRPr/>
            </a:lvl6pPr>
            <a:lvl7pPr indent="-698500" lvl="6" marL="3200400">
              <a:spcBef>
                <a:spcPts val="0"/>
              </a:spcBef>
              <a:spcAft>
                <a:spcPts val="0"/>
              </a:spcAft>
              <a:buSzPts val="7400"/>
              <a:buChar char="●"/>
              <a:defRPr/>
            </a:lvl7pPr>
            <a:lvl8pPr indent="-698500" lvl="7" marL="3657600">
              <a:spcBef>
                <a:spcPts val="0"/>
              </a:spcBef>
              <a:spcAft>
                <a:spcPts val="0"/>
              </a:spcAft>
              <a:buSzPts val="7400"/>
              <a:buChar char="○"/>
              <a:defRPr/>
            </a:lvl8pPr>
            <a:lvl9pPr indent="-698500" lvl="8" marL="4114800">
              <a:spcBef>
                <a:spcPts val="0"/>
              </a:spcBef>
              <a:spcAft>
                <a:spcPts val="0"/>
              </a:spcAft>
              <a:buSzPts val="7400"/>
              <a:buChar char="■"/>
              <a:defRPr/>
            </a:lvl9pPr>
          </a:lstStyle>
          <a:p/>
        </p:txBody>
      </p:sp>
      <p:sp>
        <p:nvSpPr>
          <p:cNvPr id="45" name="Google Shape;45;p10"/>
          <p:cNvSpPr txBox="1"/>
          <p:nvPr>
            <p:ph idx="12" type="sldNum"/>
          </p:nvPr>
        </p:nvSpPr>
        <p:spPr>
          <a:xfrm>
            <a:off x="40667798" y="29844587"/>
            <a:ext cx="2634000" cy="2519100"/>
          </a:xfrm>
          <a:prstGeom prst="rect">
            <a:avLst/>
          </a:prstGeom>
          <a:noFill/>
          <a:ln>
            <a:noFill/>
          </a:ln>
        </p:spPr>
        <p:txBody>
          <a:bodyPr anchorCtr="0" anchor="ctr" bIns="174175" lIns="174175" spcFirstLastPara="1" rIns="174175" wrap="square" tIns="174175">
            <a:noAutofit/>
          </a:bodyPr>
          <a:lstStyle>
            <a:lvl1pPr lvl="0">
              <a:buNone/>
              <a:defRPr sz="2700"/>
            </a:lvl1pPr>
            <a:lvl2pPr lvl="1">
              <a:buNone/>
              <a:defRPr sz="2700"/>
            </a:lvl2pPr>
            <a:lvl3pPr lvl="2">
              <a:buNone/>
              <a:defRPr sz="2700"/>
            </a:lvl3pPr>
            <a:lvl4pPr lvl="3">
              <a:buNone/>
              <a:defRPr sz="2700"/>
            </a:lvl4pPr>
            <a:lvl5pPr lvl="4">
              <a:buNone/>
              <a:defRPr sz="2700"/>
            </a:lvl5pPr>
            <a:lvl6pPr lvl="5">
              <a:buNone/>
              <a:defRPr sz="2700"/>
            </a:lvl6pPr>
            <a:lvl7pPr lvl="6">
              <a:buNone/>
              <a:defRPr sz="2700"/>
            </a:lvl7pPr>
            <a:lvl8pPr lvl="7">
              <a:buNone/>
              <a:defRPr sz="2700"/>
            </a:lvl8pPr>
            <a:lvl9pPr lvl="8">
              <a:buNone/>
              <a:defRPr sz="2700"/>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496160" y="2848160"/>
            <a:ext cx="40898700" cy="3665100"/>
          </a:xfrm>
          <a:prstGeom prst="rect">
            <a:avLst/>
          </a:prstGeom>
          <a:noFill/>
          <a:ln>
            <a:noFill/>
          </a:ln>
        </p:spPr>
        <p:txBody>
          <a:bodyPr anchorCtr="0" anchor="t" bIns="487575" lIns="487575" spcFirstLastPara="1" rIns="487575" wrap="square" tIns="487575">
            <a:normAutofit/>
          </a:bodyPr>
          <a:lstStyle>
            <a:lvl1pPr lvl="0">
              <a:spcBef>
                <a:spcPts val="0"/>
              </a:spcBef>
              <a:spcAft>
                <a:spcPts val="0"/>
              </a:spcAft>
              <a:buClr>
                <a:schemeClr val="dk1"/>
              </a:buClr>
              <a:buSzPts val="14900"/>
              <a:buFont typeface="Poppins Black"/>
              <a:buNone/>
              <a:defRPr sz="14900">
                <a:solidFill>
                  <a:schemeClr val="dk1"/>
                </a:solidFill>
                <a:latin typeface="Poppins Black"/>
                <a:ea typeface="Poppins Black"/>
                <a:cs typeface="Poppins Black"/>
                <a:sym typeface="Poppins Black"/>
              </a:defRPr>
            </a:lvl1pPr>
            <a:lvl2pPr lvl="1">
              <a:spcBef>
                <a:spcPts val="0"/>
              </a:spcBef>
              <a:spcAft>
                <a:spcPts val="0"/>
              </a:spcAft>
              <a:buClr>
                <a:schemeClr val="dk1"/>
              </a:buClr>
              <a:buSzPts val="14900"/>
              <a:buFont typeface="Poppins Black"/>
              <a:buNone/>
              <a:defRPr sz="14900">
                <a:solidFill>
                  <a:schemeClr val="dk1"/>
                </a:solidFill>
                <a:latin typeface="Poppins Black"/>
                <a:ea typeface="Poppins Black"/>
                <a:cs typeface="Poppins Black"/>
                <a:sym typeface="Poppins Black"/>
              </a:defRPr>
            </a:lvl2pPr>
            <a:lvl3pPr lvl="2">
              <a:spcBef>
                <a:spcPts val="0"/>
              </a:spcBef>
              <a:spcAft>
                <a:spcPts val="0"/>
              </a:spcAft>
              <a:buClr>
                <a:schemeClr val="dk1"/>
              </a:buClr>
              <a:buSzPts val="14900"/>
              <a:buFont typeface="Poppins Black"/>
              <a:buNone/>
              <a:defRPr sz="14900">
                <a:solidFill>
                  <a:schemeClr val="dk1"/>
                </a:solidFill>
                <a:latin typeface="Poppins Black"/>
                <a:ea typeface="Poppins Black"/>
                <a:cs typeface="Poppins Black"/>
                <a:sym typeface="Poppins Black"/>
              </a:defRPr>
            </a:lvl3pPr>
            <a:lvl4pPr lvl="3">
              <a:spcBef>
                <a:spcPts val="0"/>
              </a:spcBef>
              <a:spcAft>
                <a:spcPts val="0"/>
              </a:spcAft>
              <a:buClr>
                <a:schemeClr val="dk1"/>
              </a:buClr>
              <a:buSzPts val="14900"/>
              <a:buFont typeface="Poppins Black"/>
              <a:buNone/>
              <a:defRPr sz="14900">
                <a:solidFill>
                  <a:schemeClr val="dk1"/>
                </a:solidFill>
                <a:latin typeface="Poppins Black"/>
                <a:ea typeface="Poppins Black"/>
                <a:cs typeface="Poppins Black"/>
                <a:sym typeface="Poppins Black"/>
              </a:defRPr>
            </a:lvl4pPr>
            <a:lvl5pPr lvl="4">
              <a:spcBef>
                <a:spcPts val="0"/>
              </a:spcBef>
              <a:spcAft>
                <a:spcPts val="0"/>
              </a:spcAft>
              <a:buClr>
                <a:schemeClr val="dk1"/>
              </a:buClr>
              <a:buSzPts val="14900"/>
              <a:buFont typeface="Poppins Black"/>
              <a:buNone/>
              <a:defRPr sz="14900">
                <a:solidFill>
                  <a:schemeClr val="dk1"/>
                </a:solidFill>
                <a:latin typeface="Poppins Black"/>
                <a:ea typeface="Poppins Black"/>
                <a:cs typeface="Poppins Black"/>
                <a:sym typeface="Poppins Black"/>
              </a:defRPr>
            </a:lvl5pPr>
            <a:lvl6pPr lvl="5">
              <a:spcBef>
                <a:spcPts val="0"/>
              </a:spcBef>
              <a:spcAft>
                <a:spcPts val="0"/>
              </a:spcAft>
              <a:buClr>
                <a:schemeClr val="dk1"/>
              </a:buClr>
              <a:buSzPts val="14900"/>
              <a:buFont typeface="Poppins Black"/>
              <a:buNone/>
              <a:defRPr sz="14900">
                <a:solidFill>
                  <a:schemeClr val="dk1"/>
                </a:solidFill>
                <a:latin typeface="Poppins Black"/>
                <a:ea typeface="Poppins Black"/>
                <a:cs typeface="Poppins Black"/>
                <a:sym typeface="Poppins Black"/>
              </a:defRPr>
            </a:lvl6pPr>
            <a:lvl7pPr lvl="6">
              <a:spcBef>
                <a:spcPts val="0"/>
              </a:spcBef>
              <a:spcAft>
                <a:spcPts val="0"/>
              </a:spcAft>
              <a:buClr>
                <a:schemeClr val="dk1"/>
              </a:buClr>
              <a:buSzPts val="14900"/>
              <a:buFont typeface="Poppins Black"/>
              <a:buNone/>
              <a:defRPr sz="14900">
                <a:solidFill>
                  <a:schemeClr val="dk1"/>
                </a:solidFill>
                <a:latin typeface="Poppins Black"/>
                <a:ea typeface="Poppins Black"/>
                <a:cs typeface="Poppins Black"/>
                <a:sym typeface="Poppins Black"/>
              </a:defRPr>
            </a:lvl7pPr>
            <a:lvl8pPr lvl="7">
              <a:spcBef>
                <a:spcPts val="0"/>
              </a:spcBef>
              <a:spcAft>
                <a:spcPts val="0"/>
              </a:spcAft>
              <a:buClr>
                <a:schemeClr val="dk1"/>
              </a:buClr>
              <a:buSzPts val="14900"/>
              <a:buFont typeface="Poppins Black"/>
              <a:buNone/>
              <a:defRPr sz="14900">
                <a:solidFill>
                  <a:schemeClr val="dk1"/>
                </a:solidFill>
                <a:latin typeface="Poppins Black"/>
                <a:ea typeface="Poppins Black"/>
                <a:cs typeface="Poppins Black"/>
                <a:sym typeface="Poppins Black"/>
              </a:defRPr>
            </a:lvl8pPr>
            <a:lvl9pPr lvl="8">
              <a:spcBef>
                <a:spcPts val="0"/>
              </a:spcBef>
              <a:spcAft>
                <a:spcPts val="0"/>
              </a:spcAft>
              <a:buClr>
                <a:schemeClr val="dk1"/>
              </a:buClr>
              <a:buSzPts val="14900"/>
              <a:buFont typeface="Poppins Black"/>
              <a:buNone/>
              <a:defRPr sz="14900">
                <a:solidFill>
                  <a:schemeClr val="dk1"/>
                </a:solidFill>
                <a:latin typeface="Poppins Black"/>
                <a:ea typeface="Poppins Black"/>
                <a:cs typeface="Poppins Black"/>
                <a:sym typeface="Poppins Black"/>
              </a:defRPr>
            </a:lvl9pPr>
          </a:lstStyle>
          <a:p/>
        </p:txBody>
      </p:sp>
      <p:sp>
        <p:nvSpPr>
          <p:cNvPr id="7" name="Google Shape;7;p1"/>
          <p:cNvSpPr txBox="1"/>
          <p:nvPr>
            <p:ph idx="1" type="body"/>
          </p:nvPr>
        </p:nvSpPr>
        <p:spPr>
          <a:xfrm>
            <a:off x="1496160" y="7375840"/>
            <a:ext cx="40898700" cy="21864900"/>
          </a:xfrm>
          <a:prstGeom prst="rect">
            <a:avLst/>
          </a:prstGeom>
          <a:noFill/>
          <a:ln>
            <a:noFill/>
          </a:ln>
        </p:spPr>
        <p:txBody>
          <a:bodyPr anchorCtr="0" anchor="t" bIns="487575" lIns="487575" spcFirstLastPara="1" rIns="487575" wrap="square" tIns="487575">
            <a:normAutofit/>
          </a:bodyPr>
          <a:lstStyle>
            <a:lvl1pPr indent="-831850" lvl="0" marL="457200">
              <a:lnSpc>
                <a:spcPct val="115000"/>
              </a:lnSpc>
              <a:spcBef>
                <a:spcPts val="0"/>
              </a:spcBef>
              <a:spcAft>
                <a:spcPts val="0"/>
              </a:spcAft>
              <a:buClr>
                <a:schemeClr val="dk1"/>
              </a:buClr>
              <a:buSzPts val="9500"/>
              <a:buFont typeface="Karla"/>
              <a:buChar char="●"/>
              <a:defRPr sz="9500">
                <a:solidFill>
                  <a:schemeClr val="dk1"/>
                </a:solidFill>
                <a:latin typeface="Karla"/>
                <a:ea typeface="Karla"/>
                <a:cs typeface="Karla"/>
                <a:sym typeface="Karla"/>
              </a:defRPr>
            </a:lvl1pPr>
            <a:lvl2pPr indent="-698500" lvl="1" marL="914400">
              <a:lnSpc>
                <a:spcPct val="115000"/>
              </a:lnSpc>
              <a:spcBef>
                <a:spcPts val="0"/>
              </a:spcBef>
              <a:spcAft>
                <a:spcPts val="0"/>
              </a:spcAft>
              <a:buClr>
                <a:schemeClr val="dk1"/>
              </a:buClr>
              <a:buSzPts val="7400"/>
              <a:buFont typeface="Karla"/>
              <a:buChar char="○"/>
              <a:defRPr sz="7400">
                <a:solidFill>
                  <a:schemeClr val="dk1"/>
                </a:solidFill>
                <a:latin typeface="Karla"/>
                <a:ea typeface="Karla"/>
                <a:cs typeface="Karla"/>
                <a:sym typeface="Karla"/>
              </a:defRPr>
            </a:lvl2pPr>
            <a:lvl3pPr indent="-698500" lvl="2" marL="1371600">
              <a:lnSpc>
                <a:spcPct val="115000"/>
              </a:lnSpc>
              <a:spcBef>
                <a:spcPts val="0"/>
              </a:spcBef>
              <a:spcAft>
                <a:spcPts val="0"/>
              </a:spcAft>
              <a:buClr>
                <a:schemeClr val="dk1"/>
              </a:buClr>
              <a:buSzPts val="7400"/>
              <a:buFont typeface="Karla"/>
              <a:buChar char="■"/>
              <a:defRPr sz="7400">
                <a:solidFill>
                  <a:schemeClr val="dk1"/>
                </a:solidFill>
                <a:latin typeface="Karla"/>
                <a:ea typeface="Karla"/>
                <a:cs typeface="Karla"/>
                <a:sym typeface="Karla"/>
              </a:defRPr>
            </a:lvl3pPr>
            <a:lvl4pPr indent="-698500" lvl="3" marL="1828800">
              <a:lnSpc>
                <a:spcPct val="115000"/>
              </a:lnSpc>
              <a:spcBef>
                <a:spcPts val="0"/>
              </a:spcBef>
              <a:spcAft>
                <a:spcPts val="0"/>
              </a:spcAft>
              <a:buClr>
                <a:schemeClr val="dk1"/>
              </a:buClr>
              <a:buSzPts val="7400"/>
              <a:buFont typeface="Karla"/>
              <a:buChar char="●"/>
              <a:defRPr sz="7400">
                <a:solidFill>
                  <a:schemeClr val="dk1"/>
                </a:solidFill>
                <a:latin typeface="Karla"/>
                <a:ea typeface="Karla"/>
                <a:cs typeface="Karla"/>
                <a:sym typeface="Karla"/>
              </a:defRPr>
            </a:lvl4pPr>
            <a:lvl5pPr indent="-698500" lvl="4" marL="2286000">
              <a:lnSpc>
                <a:spcPct val="115000"/>
              </a:lnSpc>
              <a:spcBef>
                <a:spcPts val="0"/>
              </a:spcBef>
              <a:spcAft>
                <a:spcPts val="0"/>
              </a:spcAft>
              <a:buClr>
                <a:schemeClr val="dk1"/>
              </a:buClr>
              <a:buSzPts val="7400"/>
              <a:buFont typeface="Karla"/>
              <a:buChar char="○"/>
              <a:defRPr sz="7400">
                <a:solidFill>
                  <a:schemeClr val="dk1"/>
                </a:solidFill>
                <a:latin typeface="Karla"/>
                <a:ea typeface="Karla"/>
                <a:cs typeface="Karla"/>
                <a:sym typeface="Karla"/>
              </a:defRPr>
            </a:lvl5pPr>
            <a:lvl6pPr indent="-698500" lvl="5" marL="2743200">
              <a:lnSpc>
                <a:spcPct val="115000"/>
              </a:lnSpc>
              <a:spcBef>
                <a:spcPts val="0"/>
              </a:spcBef>
              <a:spcAft>
                <a:spcPts val="0"/>
              </a:spcAft>
              <a:buClr>
                <a:schemeClr val="dk1"/>
              </a:buClr>
              <a:buSzPts val="7400"/>
              <a:buFont typeface="Karla"/>
              <a:buChar char="■"/>
              <a:defRPr sz="7400">
                <a:solidFill>
                  <a:schemeClr val="dk1"/>
                </a:solidFill>
                <a:latin typeface="Karla"/>
                <a:ea typeface="Karla"/>
                <a:cs typeface="Karla"/>
                <a:sym typeface="Karla"/>
              </a:defRPr>
            </a:lvl6pPr>
            <a:lvl7pPr indent="-698500" lvl="6" marL="3200400">
              <a:lnSpc>
                <a:spcPct val="115000"/>
              </a:lnSpc>
              <a:spcBef>
                <a:spcPts val="0"/>
              </a:spcBef>
              <a:spcAft>
                <a:spcPts val="0"/>
              </a:spcAft>
              <a:buClr>
                <a:schemeClr val="dk1"/>
              </a:buClr>
              <a:buSzPts val="7400"/>
              <a:buFont typeface="Karla"/>
              <a:buChar char="●"/>
              <a:defRPr sz="7400">
                <a:solidFill>
                  <a:schemeClr val="dk1"/>
                </a:solidFill>
                <a:latin typeface="Karla"/>
                <a:ea typeface="Karla"/>
                <a:cs typeface="Karla"/>
                <a:sym typeface="Karla"/>
              </a:defRPr>
            </a:lvl7pPr>
            <a:lvl8pPr indent="-698500" lvl="7" marL="3657600">
              <a:lnSpc>
                <a:spcPct val="115000"/>
              </a:lnSpc>
              <a:spcBef>
                <a:spcPts val="0"/>
              </a:spcBef>
              <a:spcAft>
                <a:spcPts val="0"/>
              </a:spcAft>
              <a:buClr>
                <a:schemeClr val="dk1"/>
              </a:buClr>
              <a:buSzPts val="7400"/>
              <a:buFont typeface="Karla"/>
              <a:buChar char="○"/>
              <a:defRPr sz="7400">
                <a:solidFill>
                  <a:schemeClr val="dk1"/>
                </a:solidFill>
                <a:latin typeface="Karla"/>
                <a:ea typeface="Karla"/>
                <a:cs typeface="Karla"/>
                <a:sym typeface="Karla"/>
              </a:defRPr>
            </a:lvl8pPr>
            <a:lvl9pPr indent="-698500" lvl="8" marL="4114800">
              <a:lnSpc>
                <a:spcPct val="115000"/>
              </a:lnSpc>
              <a:spcBef>
                <a:spcPts val="0"/>
              </a:spcBef>
              <a:spcAft>
                <a:spcPts val="0"/>
              </a:spcAft>
              <a:buClr>
                <a:schemeClr val="dk1"/>
              </a:buClr>
              <a:buSzPts val="7400"/>
              <a:buFont typeface="Karla"/>
              <a:buChar char="■"/>
              <a:defRPr sz="7400">
                <a:solidFill>
                  <a:schemeClr val="dk1"/>
                </a:solidFill>
                <a:latin typeface="Karla"/>
                <a:ea typeface="Karla"/>
                <a:cs typeface="Karla"/>
                <a:sym typeface="Karl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4.jpg"/><Relationship Id="rId22" Type="http://schemas.openxmlformats.org/officeDocument/2006/relationships/hyperlink" Target="mailto:adoniajebessa@gmail.com" TargetMode="External"/><Relationship Id="rId21" Type="http://schemas.openxmlformats.org/officeDocument/2006/relationships/hyperlink" Target="mailto:adoniajebessa@gmail.com" TargetMode="External"/><Relationship Id="rId24" Type="http://schemas.openxmlformats.org/officeDocument/2006/relationships/hyperlink" Target="mailto:zengma@uc.mail.edu" TargetMode="External"/><Relationship Id="rId23" Type="http://schemas.openxmlformats.org/officeDocument/2006/relationships/hyperlink" Target="mailto:bowlinnr@mail.uc.edu" TargetMode="External"/><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17.png"/><Relationship Id="rId4" Type="http://schemas.openxmlformats.org/officeDocument/2006/relationships/image" Target="../media/image10.png"/><Relationship Id="rId9" Type="http://schemas.openxmlformats.org/officeDocument/2006/relationships/image" Target="../media/image13.png"/><Relationship Id="rId26" Type="http://schemas.openxmlformats.org/officeDocument/2006/relationships/image" Target="../media/image1.png"/><Relationship Id="rId25" Type="http://schemas.openxmlformats.org/officeDocument/2006/relationships/hyperlink" Target="mailto:dienersh@mail.uc.edu" TargetMode="External"/><Relationship Id="rId28" Type="http://schemas.openxmlformats.org/officeDocument/2006/relationships/image" Target="../media/image20.jpg"/><Relationship Id="rId27" Type="http://schemas.openxmlformats.org/officeDocument/2006/relationships/image" Target="../media/image7.jpg"/><Relationship Id="rId5" Type="http://schemas.openxmlformats.org/officeDocument/2006/relationships/image" Target="../media/image5.png"/><Relationship Id="rId6" Type="http://schemas.openxmlformats.org/officeDocument/2006/relationships/image" Target="../media/image11.png"/><Relationship Id="rId7" Type="http://schemas.openxmlformats.org/officeDocument/2006/relationships/image" Target="../media/image16.png"/><Relationship Id="rId8" Type="http://schemas.openxmlformats.org/officeDocument/2006/relationships/image" Target="../media/image15.png"/><Relationship Id="rId11" Type="http://schemas.openxmlformats.org/officeDocument/2006/relationships/image" Target="../media/image8.jpg"/><Relationship Id="rId10" Type="http://schemas.openxmlformats.org/officeDocument/2006/relationships/image" Target="../media/image18.png"/><Relationship Id="rId13" Type="http://schemas.openxmlformats.org/officeDocument/2006/relationships/image" Target="../media/image12.png"/><Relationship Id="rId12" Type="http://schemas.openxmlformats.org/officeDocument/2006/relationships/image" Target="../media/image19.jpg"/><Relationship Id="rId15" Type="http://schemas.openxmlformats.org/officeDocument/2006/relationships/image" Target="../media/image21.jpg"/><Relationship Id="rId14" Type="http://schemas.openxmlformats.org/officeDocument/2006/relationships/image" Target="../media/image2.png"/><Relationship Id="rId17" Type="http://schemas.openxmlformats.org/officeDocument/2006/relationships/image" Target="../media/image9.jpg"/><Relationship Id="rId16" Type="http://schemas.openxmlformats.org/officeDocument/2006/relationships/image" Target="../media/image3.jpg"/><Relationship Id="rId19" Type="http://schemas.openxmlformats.org/officeDocument/2006/relationships/image" Target="../media/image14.jpg"/><Relationship Id="rId18"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15"/>
          <p:cNvPicPr preferRelativeResize="0"/>
          <p:nvPr/>
        </p:nvPicPr>
        <p:blipFill>
          <a:blip r:embed="rId3">
            <a:alphaModFix/>
          </a:blip>
          <a:stretch>
            <a:fillRect/>
          </a:stretch>
        </p:blipFill>
        <p:spPr>
          <a:xfrm flipH="1">
            <a:off x="36758053" y="93250"/>
            <a:ext cx="6624389" cy="5864209"/>
          </a:xfrm>
          <a:prstGeom prst="rect">
            <a:avLst/>
          </a:prstGeom>
          <a:noFill/>
          <a:ln>
            <a:noFill/>
          </a:ln>
        </p:spPr>
      </p:pic>
      <p:pic>
        <p:nvPicPr>
          <p:cNvPr id="63" name="Google Shape;63;p15"/>
          <p:cNvPicPr preferRelativeResize="0"/>
          <p:nvPr/>
        </p:nvPicPr>
        <p:blipFill>
          <a:blip r:embed="rId4">
            <a:alphaModFix/>
          </a:blip>
          <a:stretch>
            <a:fillRect/>
          </a:stretch>
        </p:blipFill>
        <p:spPr>
          <a:xfrm flipH="1">
            <a:off x="370285" y="-901920"/>
            <a:ext cx="6307074" cy="7748683"/>
          </a:xfrm>
          <a:prstGeom prst="rect">
            <a:avLst/>
          </a:prstGeom>
          <a:noFill/>
          <a:ln>
            <a:noFill/>
          </a:ln>
        </p:spPr>
      </p:pic>
      <p:sp>
        <p:nvSpPr>
          <p:cNvPr id="64" name="Google Shape;64;p15"/>
          <p:cNvSpPr txBox="1"/>
          <p:nvPr>
            <p:ph type="title"/>
          </p:nvPr>
        </p:nvSpPr>
        <p:spPr>
          <a:xfrm>
            <a:off x="1985963" y="1513055"/>
            <a:ext cx="39919200" cy="2090400"/>
          </a:xfrm>
          <a:prstGeom prst="rect">
            <a:avLst/>
          </a:prstGeom>
        </p:spPr>
        <p:txBody>
          <a:bodyPr anchorCtr="0" anchor="ctr" bIns="487575" lIns="487575" spcFirstLastPara="1" rIns="487575" wrap="square" tIns="487575">
            <a:noAutofit/>
          </a:bodyPr>
          <a:lstStyle/>
          <a:p>
            <a:pPr indent="0" lvl="0" marL="0" rtl="0" algn="ctr">
              <a:spcBef>
                <a:spcPts val="0"/>
              </a:spcBef>
              <a:spcAft>
                <a:spcPts val="0"/>
              </a:spcAft>
              <a:buNone/>
            </a:pPr>
            <a:r>
              <a:rPr lang="en">
                <a:solidFill>
                  <a:schemeClr val="dk2"/>
                </a:solidFill>
              </a:rPr>
              <a:t>VISUAL REALITY</a:t>
            </a:r>
            <a:endParaRPr>
              <a:solidFill>
                <a:schemeClr val="dk2"/>
              </a:solidFill>
            </a:endParaRPr>
          </a:p>
        </p:txBody>
      </p:sp>
      <p:sp>
        <p:nvSpPr>
          <p:cNvPr id="65" name="Google Shape;65;p15"/>
          <p:cNvSpPr txBox="1"/>
          <p:nvPr/>
        </p:nvSpPr>
        <p:spPr>
          <a:xfrm>
            <a:off x="1985963" y="5545446"/>
            <a:ext cx="39919200" cy="2332500"/>
          </a:xfrm>
          <a:prstGeom prst="rect">
            <a:avLst/>
          </a:prstGeom>
          <a:noFill/>
          <a:ln>
            <a:noFill/>
          </a:ln>
        </p:spPr>
        <p:txBody>
          <a:bodyPr anchorCtr="0" anchor="t" bIns="174175" lIns="174175" spcFirstLastPara="1" rIns="174175" wrap="square" tIns="174175">
            <a:noAutofit/>
          </a:bodyPr>
          <a:lstStyle/>
          <a:p>
            <a:pPr indent="0" lvl="0" marL="0" rtl="0" algn="ctr">
              <a:spcBef>
                <a:spcPts val="0"/>
              </a:spcBef>
              <a:spcAft>
                <a:spcPts val="0"/>
              </a:spcAft>
              <a:buNone/>
            </a:pPr>
            <a:r>
              <a:rPr b="1" lang="en" sz="4000">
                <a:solidFill>
                  <a:schemeClr val="dk2"/>
                </a:solidFill>
                <a:latin typeface="Karla"/>
                <a:ea typeface="Karla"/>
                <a:cs typeface="Karla"/>
                <a:sym typeface="Karla"/>
              </a:rPr>
              <a:t>Our VR-based project is a user-friendly 3D modelling sandbox that simplifies the intricate controls of traditional desktop 3D modeling software, enabling anyone to create personalized 3D objects. With the added advantage of viewing models in VR, game developers can better gauge the scale and dimension of objects intended for VR environments. This versatile tool caters to both novice learners and casual users, offering an immersive and exclusive experience.</a:t>
            </a:r>
            <a:endParaRPr b="1" sz="4000">
              <a:solidFill>
                <a:schemeClr val="dk2"/>
              </a:solidFill>
              <a:latin typeface="Karla"/>
              <a:ea typeface="Karla"/>
              <a:cs typeface="Karla"/>
              <a:sym typeface="Karla"/>
            </a:endParaRPr>
          </a:p>
        </p:txBody>
      </p:sp>
      <p:sp>
        <p:nvSpPr>
          <p:cNvPr id="66" name="Google Shape;66;p15"/>
          <p:cNvSpPr txBox="1"/>
          <p:nvPr>
            <p:ph idx="4294967295" type="subTitle"/>
          </p:nvPr>
        </p:nvSpPr>
        <p:spPr>
          <a:xfrm>
            <a:off x="12772453" y="4186560"/>
            <a:ext cx="18346200" cy="1045200"/>
          </a:xfrm>
          <a:prstGeom prst="rect">
            <a:avLst/>
          </a:prstGeom>
        </p:spPr>
        <p:txBody>
          <a:bodyPr anchorCtr="0" anchor="ctr" bIns="487575" lIns="487575" spcFirstLastPara="1" rIns="487575" wrap="square" tIns="487575">
            <a:noAutofit/>
          </a:bodyPr>
          <a:lstStyle/>
          <a:p>
            <a:pPr indent="0" lvl="0" marL="0" rtl="0" algn="ctr">
              <a:spcBef>
                <a:spcPts val="0"/>
              </a:spcBef>
              <a:spcAft>
                <a:spcPts val="6500"/>
              </a:spcAft>
              <a:buNone/>
            </a:pPr>
            <a:r>
              <a:rPr b="1" lang="en" sz="6700">
                <a:solidFill>
                  <a:schemeClr val="dk2"/>
                </a:solidFill>
              </a:rPr>
              <a:t>Intuitive VR 3D Modeling</a:t>
            </a:r>
            <a:endParaRPr b="1" sz="6700">
              <a:solidFill>
                <a:schemeClr val="dk2"/>
              </a:solidFill>
            </a:endParaRPr>
          </a:p>
        </p:txBody>
      </p:sp>
      <p:sp>
        <p:nvSpPr>
          <p:cNvPr id="67" name="Google Shape;67;p15"/>
          <p:cNvSpPr txBox="1"/>
          <p:nvPr>
            <p:ph type="title"/>
          </p:nvPr>
        </p:nvSpPr>
        <p:spPr>
          <a:xfrm>
            <a:off x="1164026" y="7916442"/>
            <a:ext cx="9680700" cy="1567500"/>
          </a:xfrm>
          <a:prstGeom prst="rect">
            <a:avLst/>
          </a:prstGeom>
        </p:spPr>
        <p:txBody>
          <a:bodyPr anchorCtr="0" anchor="ctr" bIns="174175" lIns="174175" spcFirstLastPara="1" rIns="174175" wrap="square" tIns="174175">
            <a:noAutofit/>
          </a:bodyPr>
          <a:lstStyle/>
          <a:p>
            <a:pPr indent="0" lvl="0" marL="0" rtl="0" algn="l">
              <a:spcBef>
                <a:spcPts val="0"/>
              </a:spcBef>
              <a:spcAft>
                <a:spcPts val="0"/>
              </a:spcAft>
              <a:buNone/>
            </a:pPr>
            <a:r>
              <a:rPr b="1" lang="en" sz="7600"/>
              <a:t>FEATURES</a:t>
            </a:r>
            <a:endParaRPr b="1" sz="7600"/>
          </a:p>
        </p:txBody>
      </p:sp>
      <p:sp>
        <p:nvSpPr>
          <p:cNvPr id="68" name="Google Shape;68;p15"/>
          <p:cNvSpPr txBox="1"/>
          <p:nvPr/>
        </p:nvSpPr>
        <p:spPr>
          <a:xfrm>
            <a:off x="1194375" y="15472782"/>
            <a:ext cx="9268500" cy="1570500"/>
          </a:xfrm>
          <a:prstGeom prst="rect">
            <a:avLst/>
          </a:prstGeom>
          <a:noFill/>
          <a:ln>
            <a:noFill/>
          </a:ln>
        </p:spPr>
        <p:txBody>
          <a:bodyPr anchorCtr="0" anchor="t" bIns="174175" lIns="174175" spcFirstLastPara="1" rIns="174175" wrap="square" tIns="174175">
            <a:noAutofit/>
          </a:bodyPr>
          <a:lstStyle/>
          <a:p>
            <a:pPr indent="-495300" lvl="0" marL="457200" rtl="0" algn="l">
              <a:spcBef>
                <a:spcPts val="0"/>
              </a:spcBef>
              <a:spcAft>
                <a:spcPts val="0"/>
              </a:spcAft>
              <a:buClr>
                <a:schemeClr val="dk1"/>
              </a:buClr>
              <a:buSzPts val="4200"/>
              <a:buFont typeface="Karla"/>
              <a:buChar char="-"/>
            </a:pPr>
            <a:r>
              <a:rPr b="1" lang="en" sz="4200">
                <a:solidFill>
                  <a:schemeClr val="dk1"/>
                </a:solidFill>
                <a:latin typeface="Karla"/>
                <a:ea typeface="Karla"/>
                <a:cs typeface="Karla"/>
                <a:sym typeface="Karla"/>
              </a:rPr>
              <a:t>Create as many base objects as you like</a:t>
            </a:r>
            <a:endParaRPr b="1" sz="4200">
              <a:solidFill>
                <a:schemeClr val="dk1"/>
              </a:solidFill>
              <a:latin typeface="Karla"/>
              <a:ea typeface="Karla"/>
              <a:cs typeface="Karla"/>
              <a:sym typeface="Karla"/>
            </a:endParaRPr>
          </a:p>
          <a:p>
            <a:pPr indent="-495300" lvl="0" marL="457200" rtl="0" algn="l">
              <a:spcBef>
                <a:spcPts val="1000"/>
              </a:spcBef>
              <a:spcAft>
                <a:spcPts val="0"/>
              </a:spcAft>
              <a:buClr>
                <a:schemeClr val="dk1"/>
              </a:buClr>
              <a:buSzPts val="4200"/>
              <a:buFont typeface="Karla"/>
              <a:buChar char="-"/>
            </a:pPr>
            <a:r>
              <a:rPr b="1" lang="en" sz="4200">
                <a:solidFill>
                  <a:schemeClr val="dk1"/>
                </a:solidFill>
                <a:latin typeface="Karla"/>
                <a:ea typeface="Karla"/>
                <a:cs typeface="Karla"/>
                <a:sym typeface="Karla"/>
              </a:rPr>
              <a:t>Duplicate objects at will</a:t>
            </a:r>
            <a:endParaRPr b="1" sz="4200">
              <a:solidFill>
                <a:schemeClr val="dk1"/>
              </a:solidFill>
              <a:latin typeface="Karla"/>
              <a:ea typeface="Karla"/>
              <a:cs typeface="Karla"/>
              <a:sym typeface="Karla"/>
            </a:endParaRPr>
          </a:p>
          <a:p>
            <a:pPr indent="0" lvl="0" marL="0" rtl="0" algn="l">
              <a:spcBef>
                <a:spcPts val="1000"/>
              </a:spcBef>
              <a:spcAft>
                <a:spcPts val="0"/>
              </a:spcAft>
              <a:buNone/>
            </a:pPr>
            <a:r>
              <a:t/>
            </a:r>
            <a:endParaRPr b="1" sz="4000">
              <a:solidFill>
                <a:schemeClr val="dk1"/>
              </a:solidFill>
              <a:latin typeface="Karla"/>
              <a:ea typeface="Karla"/>
              <a:cs typeface="Karla"/>
              <a:sym typeface="Karla"/>
            </a:endParaRPr>
          </a:p>
        </p:txBody>
      </p:sp>
      <p:sp>
        <p:nvSpPr>
          <p:cNvPr id="69" name="Google Shape;69;p15"/>
          <p:cNvSpPr txBox="1"/>
          <p:nvPr>
            <p:ph type="title"/>
          </p:nvPr>
        </p:nvSpPr>
        <p:spPr>
          <a:xfrm>
            <a:off x="12380400" y="9589500"/>
            <a:ext cx="9217200" cy="1216800"/>
          </a:xfrm>
          <a:prstGeom prst="rect">
            <a:avLst/>
          </a:prstGeom>
        </p:spPr>
        <p:txBody>
          <a:bodyPr anchorCtr="0" anchor="t" bIns="174175" lIns="174175" spcFirstLastPara="1" rIns="174175" wrap="square" tIns="174175">
            <a:noAutofit/>
          </a:bodyPr>
          <a:lstStyle/>
          <a:p>
            <a:pPr indent="0" lvl="0" marL="0" rtl="0" algn="l">
              <a:spcBef>
                <a:spcPts val="0"/>
              </a:spcBef>
              <a:spcAft>
                <a:spcPts val="0"/>
              </a:spcAft>
              <a:buNone/>
            </a:pPr>
            <a:r>
              <a:rPr lang="en" sz="5700">
                <a:solidFill>
                  <a:schemeClr val="dk2"/>
                </a:solidFill>
              </a:rPr>
              <a:t>ACHIEVEMENTS</a:t>
            </a:r>
            <a:endParaRPr sz="5700">
              <a:solidFill>
                <a:schemeClr val="dk2"/>
              </a:solidFill>
            </a:endParaRPr>
          </a:p>
        </p:txBody>
      </p:sp>
      <p:sp>
        <p:nvSpPr>
          <p:cNvPr id="70" name="Google Shape;70;p15"/>
          <p:cNvSpPr txBox="1"/>
          <p:nvPr/>
        </p:nvSpPr>
        <p:spPr>
          <a:xfrm>
            <a:off x="11951500" y="10806300"/>
            <a:ext cx="10060500" cy="10224900"/>
          </a:xfrm>
          <a:prstGeom prst="rect">
            <a:avLst/>
          </a:prstGeom>
          <a:noFill/>
          <a:ln>
            <a:noFill/>
          </a:ln>
        </p:spPr>
        <p:txBody>
          <a:bodyPr anchorCtr="0" anchor="t" bIns="174175" lIns="174175" spcFirstLastPara="1" rIns="174175" wrap="square" tIns="174175">
            <a:noAutofit/>
          </a:bodyPr>
          <a:lstStyle/>
          <a:p>
            <a:pPr indent="-495300" lvl="0" marL="457200" rtl="0" algn="l">
              <a:spcBef>
                <a:spcPts val="1900"/>
              </a:spcBef>
              <a:spcAft>
                <a:spcPts val="0"/>
              </a:spcAft>
              <a:buClr>
                <a:schemeClr val="dk2"/>
              </a:buClr>
              <a:buSzPts val="4200"/>
              <a:buFont typeface="Karla"/>
              <a:buChar char="●"/>
            </a:pPr>
            <a:r>
              <a:rPr b="1" lang="en" sz="4200">
                <a:solidFill>
                  <a:schemeClr val="dk2"/>
                </a:solidFill>
                <a:latin typeface="Karla"/>
                <a:ea typeface="Karla"/>
                <a:cs typeface="Karla"/>
                <a:sym typeface="Karla"/>
              </a:rPr>
              <a:t>We were able to create, manipulate and assign attributes to objects in Unity​</a:t>
            </a:r>
            <a:endParaRPr b="1" sz="4200">
              <a:solidFill>
                <a:schemeClr val="dk2"/>
              </a:solidFill>
              <a:latin typeface="Karla"/>
              <a:ea typeface="Karla"/>
              <a:cs typeface="Karla"/>
              <a:sym typeface="Karla"/>
            </a:endParaRPr>
          </a:p>
          <a:p>
            <a:pPr indent="-495300" lvl="0" marL="457200" rtl="0" algn="l">
              <a:spcBef>
                <a:spcPts val="1000"/>
              </a:spcBef>
              <a:spcAft>
                <a:spcPts val="0"/>
              </a:spcAft>
              <a:buClr>
                <a:schemeClr val="dk2"/>
              </a:buClr>
              <a:buSzPts val="4200"/>
              <a:buFont typeface="Karla"/>
              <a:buChar char="●"/>
            </a:pPr>
            <a:r>
              <a:rPr b="1" lang="en" sz="4200">
                <a:solidFill>
                  <a:schemeClr val="dk2"/>
                </a:solidFill>
                <a:latin typeface="Karla"/>
                <a:ea typeface="Karla"/>
                <a:cs typeface="Karla"/>
                <a:sym typeface="Karla"/>
              </a:rPr>
              <a:t>Since we developed using OpenXR and GitHub our project can be shared, downloaded, and used on many different combinations of hardware​</a:t>
            </a:r>
            <a:endParaRPr b="1" sz="4200">
              <a:solidFill>
                <a:schemeClr val="dk2"/>
              </a:solidFill>
              <a:latin typeface="Karla"/>
              <a:ea typeface="Karla"/>
              <a:cs typeface="Karla"/>
              <a:sym typeface="Karla"/>
            </a:endParaRPr>
          </a:p>
          <a:p>
            <a:pPr indent="-495300" lvl="0" marL="457200" rtl="0" algn="l">
              <a:spcBef>
                <a:spcPts val="1000"/>
              </a:spcBef>
              <a:spcAft>
                <a:spcPts val="0"/>
              </a:spcAft>
              <a:buClr>
                <a:schemeClr val="dk2"/>
              </a:buClr>
              <a:buSzPts val="4200"/>
              <a:buFont typeface="Karla"/>
              <a:buChar char="●"/>
            </a:pPr>
            <a:r>
              <a:rPr b="1" lang="en" sz="4200">
                <a:solidFill>
                  <a:schemeClr val="dk2"/>
                </a:solidFill>
                <a:latin typeface="Karla"/>
                <a:ea typeface="Karla"/>
                <a:cs typeface="Karla"/>
                <a:sym typeface="Karla"/>
              </a:rPr>
              <a:t>We Developed our game version control management through GitHub​, allowing for </a:t>
            </a:r>
            <a:r>
              <a:rPr b="1" lang="en" sz="4200">
                <a:solidFill>
                  <a:schemeClr val="dk2"/>
                </a:solidFill>
                <a:latin typeface="Karla"/>
                <a:ea typeface="Karla"/>
                <a:cs typeface="Karla"/>
                <a:sym typeface="Karla"/>
              </a:rPr>
              <a:t>independent</a:t>
            </a:r>
            <a:r>
              <a:rPr b="1" lang="en" sz="4200">
                <a:solidFill>
                  <a:schemeClr val="dk2"/>
                </a:solidFill>
                <a:latin typeface="Karla"/>
                <a:ea typeface="Karla"/>
                <a:cs typeface="Karla"/>
                <a:sym typeface="Karla"/>
              </a:rPr>
              <a:t> development</a:t>
            </a:r>
            <a:endParaRPr b="1" sz="4200">
              <a:solidFill>
                <a:schemeClr val="dk2"/>
              </a:solidFill>
              <a:latin typeface="Karla"/>
              <a:ea typeface="Karla"/>
              <a:cs typeface="Karla"/>
              <a:sym typeface="Karla"/>
            </a:endParaRPr>
          </a:p>
          <a:p>
            <a:pPr indent="-495300" lvl="0" marL="457200" rtl="0" algn="l">
              <a:spcBef>
                <a:spcPts val="1000"/>
              </a:spcBef>
              <a:spcAft>
                <a:spcPts val="0"/>
              </a:spcAft>
              <a:buClr>
                <a:schemeClr val="dk2"/>
              </a:buClr>
              <a:buSzPts val="4200"/>
              <a:buFont typeface="Karla"/>
              <a:buChar char="●"/>
            </a:pPr>
            <a:r>
              <a:rPr b="1" lang="en" sz="4200">
                <a:solidFill>
                  <a:schemeClr val="dk2"/>
                </a:solidFill>
                <a:latin typeface="Karla"/>
                <a:ea typeface="Karla"/>
                <a:cs typeface="Karla"/>
                <a:sym typeface="Karla"/>
              </a:rPr>
              <a:t>We Implemented modeling actions through the OpenXR packages in Unity​</a:t>
            </a:r>
            <a:endParaRPr b="1" sz="4200">
              <a:solidFill>
                <a:schemeClr val="dk2"/>
              </a:solidFill>
              <a:latin typeface="Karla"/>
              <a:ea typeface="Karla"/>
              <a:cs typeface="Karla"/>
              <a:sym typeface="Karla"/>
            </a:endParaRPr>
          </a:p>
          <a:p>
            <a:pPr indent="0" lvl="0" marL="0" rtl="0" algn="l">
              <a:spcBef>
                <a:spcPts val="1000"/>
              </a:spcBef>
              <a:spcAft>
                <a:spcPts val="1000"/>
              </a:spcAft>
              <a:buNone/>
            </a:pPr>
            <a:r>
              <a:t/>
            </a:r>
            <a:endParaRPr b="1" sz="4000">
              <a:solidFill>
                <a:schemeClr val="dk2"/>
              </a:solidFill>
              <a:latin typeface="Karla"/>
              <a:ea typeface="Karla"/>
              <a:cs typeface="Karla"/>
              <a:sym typeface="Karla"/>
            </a:endParaRPr>
          </a:p>
        </p:txBody>
      </p:sp>
      <p:sp>
        <p:nvSpPr>
          <p:cNvPr id="71" name="Google Shape;71;p15"/>
          <p:cNvSpPr txBox="1"/>
          <p:nvPr>
            <p:ph type="title"/>
          </p:nvPr>
        </p:nvSpPr>
        <p:spPr>
          <a:xfrm>
            <a:off x="11846064" y="7916466"/>
            <a:ext cx="9680700" cy="1567500"/>
          </a:xfrm>
          <a:prstGeom prst="rect">
            <a:avLst/>
          </a:prstGeom>
        </p:spPr>
        <p:txBody>
          <a:bodyPr anchorCtr="0" anchor="ctr" bIns="174175" lIns="174175" spcFirstLastPara="1" rIns="174175" wrap="square" tIns="174175">
            <a:noAutofit/>
          </a:bodyPr>
          <a:lstStyle/>
          <a:p>
            <a:pPr indent="0" lvl="0" marL="0" rtl="0" algn="l">
              <a:spcBef>
                <a:spcPts val="0"/>
              </a:spcBef>
              <a:spcAft>
                <a:spcPts val="0"/>
              </a:spcAft>
              <a:buNone/>
            </a:pPr>
            <a:r>
              <a:rPr b="1" lang="en" sz="7600">
                <a:solidFill>
                  <a:schemeClr val="dk2"/>
                </a:solidFill>
              </a:rPr>
              <a:t>PROCESS</a:t>
            </a:r>
            <a:endParaRPr b="1" sz="7600">
              <a:solidFill>
                <a:schemeClr val="dk2"/>
              </a:solidFill>
            </a:endParaRPr>
          </a:p>
        </p:txBody>
      </p:sp>
      <p:sp>
        <p:nvSpPr>
          <p:cNvPr id="72" name="Google Shape;72;p15"/>
          <p:cNvSpPr txBox="1"/>
          <p:nvPr/>
        </p:nvSpPr>
        <p:spPr>
          <a:xfrm>
            <a:off x="12977923" y="28948668"/>
            <a:ext cx="5457900" cy="1562100"/>
          </a:xfrm>
          <a:prstGeom prst="rect">
            <a:avLst/>
          </a:prstGeom>
          <a:noFill/>
          <a:ln>
            <a:noFill/>
          </a:ln>
        </p:spPr>
        <p:txBody>
          <a:bodyPr anchorCtr="0" anchor="t" bIns="174175" lIns="174175" spcFirstLastPara="1" rIns="174175" wrap="square" tIns="174175">
            <a:noAutofit/>
          </a:bodyPr>
          <a:lstStyle/>
          <a:p>
            <a:pPr indent="0" lvl="0" marL="0" rtl="0" algn="l">
              <a:spcBef>
                <a:spcPts val="0"/>
              </a:spcBef>
              <a:spcAft>
                <a:spcPts val="0"/>
              </a:spcAft>
              <a:buNone/>
            </a:pPr>
            <a:r>
              <a:t/>
            </a:r>
            <a:endParaRPr sz="5700">
              <a:solidFill>
                <a:schemeClr val="dk2"/>
              </a:solidFill>
              <a:latin typeface="Poppins Black"/>
              <a:ea typeface="Poppins Black"/>
              <a:cs typeface="Poppins Black"/>
              <a:sym typeface="Poppins Black"/>
            </a:endParaRPr>
          </a:p>
        </p:txBody>
      </p:sp>
      <p:sp>
        <p:nvSpPr>
          <p:cNvPr id="73" name="Google Shape;73;p15"/>
          <p:cNvSpPr txBox="1"/>
          <p:nvPr>
            <p:ph type="title"/>
          </p:nvPr>
        </p:nvSpPr>
        <p:spPr>
          <a:xfrm>
            <a:off x="1194375" y="14557348"/>
            <a:ext cx="9385200" cy="1231500"/>
          </a:xfrm>
          <a:prstGeom prst="rect">
            <a:avLst/>
          </a:prstGeom>
        </p:spPr>
        <p:txBody>
          <a:bodyPr anchorCtr="0" anchor="t" bIns="174175" lIns="174175" spcFirstLastPara="1" rIns="174175" wrap="square" tIns="174175">
            <a:noAutofit/>
          </a:bodyPr>
          <a:lstStyle/>
          <a:p>
            <a:pPr indent="0" lvl="0" marL="0" rtl="0" algn="l">
              <a:spcBef>
                <a:spcPts val="0"/>
              </a:spcBef>
              <a:spcAft>
                <a:spcPts val="0"/>
              </a:spcAft>
              <a:buNone/>
            </a:pPr>
            <a:r>
              <a:rPr lang="en" sz="5700"/>
              <a:t>CREATING OBJECTS</a:t>
            </a:r>
            <a:endParaRPr sz="5700"/>
          </a:p>
        </p:txBody>
      </p:sp>
      <p:pic>
        <p:nvPicPr>
          <p:cNvPr id="74" name="Google Shape;74;p15"/>
          <p:cNvPicPr preferRelativeResize="0"/>
          <p:nvPr/>
        </p:nvPicPr>
        <p:blipFill rotWithShape="1">
          <a:blip r:embed="rId5">
            <a:alphaModFix/>
          </a:blip>
          <a:srcRect b="21525" l="26324" r="11249" t="32868"/>
          <a:stretch/>
        </p:blipFill>
        <p:spPr>
          <a:xfrm>
            <a:off x="40824245" y="141970"/>
            <a:ext cx="2558177" cy="2264283"/>
          </a:xfrm>
          <a:prstGeom prst="rect">
            <a:avLst/>
          </a:prstGeom>
          <a:noFill/>
          <a:ln>
            <a:noFill/>
          </a:ln>
        </p:spPr>
      </p:pic>
      <p:pic>
        <p:nvPicPr>
          <p:cNvPr id="75" name="Google Shape;75;p15"/>
          <p:cNvPicPr preferRelativeResize="0"/>
          <p:nvPr/>
        </p:nvPicPr>
        <p:blipFill>
          <a:blip r:embed="rId6">
            <a:alphaModFix/>
          </a:blip>
          <a:stretch>
            <a:fillRect/>
          </a:stretch>
        </p:blipFill>
        <p:spPr>
          <a:xfrm>
            <a:off x="-719251" y="819054"/>
            <a:ext cx="5012140" cy="4412599"/>
          </a:xfrm>
          <a:prstGeom prst="rect">
            <a:avLst/>
          </a:prstGeom>
          <a:noFill/>
          <a:ln>
            <a:noFill/>
          </a:ln>
        </p:spPr>
      </p:pic>
      <p:sp>
        <p:nvSpPr>
          <p:cNvPr id="76" name="Google Shape;76;p15"/>
          <p:cNvSpPr txBox="1"/>
          <p:nvPr/>
        </p:nvSpPr>
        <p:spPr>
          <a:xfrm>
            <a:off x="1194375" y="18521688"/>
            <a:ext cx="9268500" cy="3933300"/>
          </a:xfrm>
          <a:prstGeom prst="rect">
            <a:avLst/>
          </a:prstGeom>
          <a:noFill/>
          <a:ln>
            <a:noFill/>
          </a:ln>
        </p:spPr>
        <p:txBody>
          <a:bodyPr anchorCtr="0" anchor="t" bIns="174175" lIns="174175" spcFirstLastPara="1" rIns="174175" wrap="square" tIns="174175">
            <a:noAutofit/>
          </a:bodyPr>
          <a:lstStyle/>
          <a:p>
            <a:pPr indent="-495300" lvl="0" marL="457200" rtl="0" algn="l">
              <a:spcBef>
                <a:spcPts val="0"/>
              </a:spcBef>
              <a:spcAft>
                <a:spcPts val="0"/>
              </a:spcAft>
              <a:buClr>
                <a:schemeClr val="dk1"/>
              </a:buClr>
              <a:buSzPts val="4200"/>
              <a:buFont typeface="Karla"/>
              <a:buChar char="-"/>
            </a:pPr>
            <a:r>
              <a:rPr b="1" lang="en" sz="4200">
                <a:solidFill>
                  <a:schemeClr val="dk1"/>
                </a:solidFill>
                <a:latin typeface="Karla"/>
                <a:ea typeface="Karla"/>
                <a:cs typeface="Karla"/>
                <a:sym typeface="Karla"/>
              </a:rPr>
              <a:t>Move and scale objects</a:t>
            </a:r>
            <a:endParaRPr b="1" sz="4200">
              <a:solidFill>
                <a:schemeClr val="dk1"/>
              </a:solidFill>
              <a:latin typeface="Karla"/>
              <a:ea typeface="Karla"/>
              <a:cs typeface="Karla"/>
              <a:sym typeface="Karla"/>
            </a:endParaRPr>
          </a:p>
          <a:p>
            <a:pPr indent="-495300" lvl="0" marL="457200" rtl="0" algn="l">
              <a:spcBef>
                <a:spcPts val="1000"/>
              </a:spcBef>
              <a:spcAft>
                <a:spcPts val="0"/>
              </a:spcAft>
              <a:buClr>
                <a:schemeClr val="dk1"/>
              </a:buClr>
              <a:buSzPts val="4200"/>
              <a:buFont typeface="Karla"/>
              <a:buChar char="-"/>
            </a:pPr>
            <a:r>
              <a:rPr b="1" lang="en" sz="4200">
                <a:solidFill>
                  <a:schemeClr val="dk1"/>
                </a:solidFill>
                <a:latin typeface="Karla"/>
                <a:ea typeface="Karla"/>
                <a:cs typeface="Karla"/>
                <a:sym typeface="Karla"/>
              </a:rPr>
              <a:t>Alter the shape of objects by scaling in the x, y, z planes</a:t>
            </a:r>
            <a:endParaRPr b="1" sz="4200">
              <a:solidFill>
                <a:schemeClr val="dk1"/>
              </a:solidFill>
              <a:latin typeface="Karla"/>
              <a:ea typeface="Karla"/>
              <a:cs typeface="Karla"/>
              <a:sym typeface="Karla"/>
            </a:endParaRPr>
          </a:p>
          <a:p>
            <a:pPr indent="-495300" lvl="0" marL="457200" rtl="0" algn="l">
              <a:spcBef>
                <a:spcPts val="1000"/>
              </a:spcBef>
              <a:spcAft>
                <a:spcPts val="0"/>
              </a:spcAft>
              <a:buClr>
                <a:schemeClr val="dk1"/>
              </a:buClr>
              <a:buSzPts val="4200"/>
              <a:buFont typeface="Karla"/>
              <a:buChar char="-"/>
            </a:pPr>
            <a:r>
              <a:rPr b="1" lang="en" sz="4200">
                <a:solidFill>
                  <a:schemeClr val="dk1"/>
                </a:solidFill>
                <a:latin typeface="Karla"/>
                <a:ea typeface="Karla"/>
                <a:cs typeface="Karla"/>
                <a:sym typeface="Karla"/>
              </a:rPr>
              <a:t>Select the color of objects</a:t>
            </a:r>
            <a:endParaRPr b="1" sz="4200">
              <a:solidFill>
                <a:schemeClr val="dk1"/>
              </a:solidFill>
              <a:latin typeface="Karla"/>
              <a:ea typeface="Karla"/>
              <a:cs typeface="Karla"/>
              <a:sym typeface="Karla"/>
            </a:endParaRPr>
          </a:p>
          <a:p>
            <a:pPr indent="-495300" lvl="0" marL="457200" rtl="0" algn="l">
              <a:spcBef>
                <a:spcPts val="1000"/>
              </a:spcBef>
              <a:spcAft>
                <a:spcPts val="0"/>
              </a:spcAft>
              <a:buClr>
                <a:schemeClr val="dk1"/>
              </a:buClr>
              <a:buSzPts val="4200"/>
              <a:buFont typeface="Karla"/>
              <a:buChar char="-"/>
            </a:pPr>
            <a:r>
              <a:rPr b="1" lang="en" sz="4200">
                <a:solidFill>
                  <a:schemeClr val="dk1"/>
                </a:solidFill>
                <a:latin typeface="Karla"/>
                <a:ea typeface="Karla"/>
                <a:cs typeface="Karla"/>
                <a:sym typeface="Karla"/>
              </a:rPr>
              <a:t>Change object physics</a:t>
            </a:r>
            <a:endParaRPr b="1" sz="4200">
              <a:solidFill>
                <a:schemeClr val="dk1"/>
              </a:solidFill>
              <a:latin typeface="Karla"/>
              <a:ea typeface="Karla"/>
              <a:cs typeface="Karla"/>
              <a:sym typeface="Karla"/>
            </a:endParaRPr>
          </a:p>
          <a:p>
            <a:pPr indent="0" lvl="0" marL="0" rtl="0" algn="l">
              <a:spcBef>
                <a:spcPts val="1000"/>
              </a:spcBef>
              <a:spcAft>
                <a:spcPts val="0"/>
              </a:spcAft>
              <a:buNone/>
            </a:pPr>
            <a:r>
              <a:t/>
            </a:r>
            <a:endParaRPr b="1" sz="4000">
              <a:solidFill>
                <a:schemeClr val="dk1"/>
              </a:solidFill>
              <a:latin typeface="Karla"/>
              <a:ea typeface="Karla"/>
              <a:cs typeface="Karla"/>
              <a:sym typeface="Karla"/>
            </a:endParaRPr>
          </a:p>
        </p:txBody>
      </p:sp>
      <p:sp>
        <p:nvSpPr>
          <p:cNvPr id="77" name="Google Shape;77;p15"/>
          <p:cNvSpPr txBox="1"/>
          <p:nvPr>
            <p:ph type="title"/>
          </p:nvPr>
        </p:nvSpPr>
        <p:spPr>
          <a:xfrm>
            <a:off x="1194375" y="17760324"/>
            <a:ext cx="9385200" cy="1231500"/>
          </a:xfrm>
          <a:prstGeom prst="rect">
            <a:avLst/>
          </a:prstGeom>
        </p:spPr>
        <p:txBody>
          <a:bodyPr anchorCtr="0" anchor="t" bIns="174175" lIns="174175" spcFirstLastPara="1" rIns="174175" wrap="square" tIns="174175">
            <a:noAutofit/>
          </a:bodyPr>
          <a:lstStyle/>
          <a:p>
            <a:pPr indent="0" lvl="0" marL="0" rtl="0" algn="l">
              <a:spcBef>
                <a:spcPts val="0"/>
              </a:spcBef>
              <a:spcAft>
                <a:spcPts val="0"/>
              </a:spcAft>
              <a:buNone/>
            </a:pPr>
            <a:r>
              <a:rPr lang="en" sz="5700"/>
              <a:t>ALTERING OBJECTS</a:t>
            </a:r>
            <a:endParaRPr sz="5700"/>
          </a:p>
        </p:txBody>
      </p:sp>
      <p:sp>
        <p:nvSpPr>
          <p:cNvPr id="78" name="Google Shape;78;p15"/>
          <p:cNvSpPr txBox="1"/>
          <p:nvPr>
            <p:ph type="title"/>
          </p:nvPr>
        </p:nvSpPr>
        <p:spPr>
          <a:xfrm>
            <a:off x="33094512" y="14877748"/>
            <a:ext cx="9003000" cy="1450800"/>
          </a:xfrm>
          <a:prstGeom prst="rect">
            <a:avLst/>
          </a:prstGeom>
        </p:spPr>
        <p:txBody>
          <a:bodyPr anchorCtr="0" anchor="ctr" bIns="174175" lIns="174175" spcFirstLastPara="1" rIns="174175" wrap="square" tIns="174175">
            <a:noAutofit/>
          </a:bodyPr>
          <a:lstStyle/>
          <a:p>
            <a:pPr indent="0" lvl="0" marL="0" rtl="0" algn="l">
              <a:spcBef>
                <a:spcPts val="0"/>
              </a:spcBef>
              <a:spcAft>
                <a:spcPts val="0"/>
              </a:spcAft>
              <a:buNone/>
            </a:pPr>
            <a:r>
              <a:rPr b="1" lang="en" sz="7600"/>
              <a:t>TOOLS &amp; TECH</a:t>
            </a:r>
            <a:endParaRPr b="1" sz="7600"/>
          </a:p>
        </p:txBody>
      </p:sp>
      <p:pic>
        <p:nvPicPr>
          <p:cNvPr id="79" name="Google Shape;79;p15"/>
          <p:cNvPicPr preferRelativeResize="0"/>
          <p:nvPr/>
        </p:nvPicPr>
        <p:blipFill>
          <a:blip r:embed="rId7">
            <a:alphaModFix/>
          </a:blip>
          <a:stretch>
            <a:fillRect/>
          </a:stretch>
        </p:blipFill>
        <p:spPr>
          <a:xfrm>
            <a:off x="33375529" y="16245475"/>
            <a:ext cx="4657096" cy="1696289"/>
          </a:xfrm>
          <a:prstGeom prst="rect">
            <a:avLst/>
          </a:prstGeom>
          <a:noFill/>
          <a:ln>
            <a:noFill/>
          </a:ln>
        </p:spPr>
      </p:pic>
      <p:pic>
        <p:nvPicPr>
          <p:cNvPr id="80" name="Google Shape;80;p15"/>
          <p:cNvPicPr preferRelativeResize="0"/>
          <p:nvPr/>
        </p:nvPicPr>
        <p:blipFill>
          <a:blip r:embed="rId8">
            <a:alphaModFix/>
          </a:blip>
          <a:stretch>
            <a:fillRect/>
          </a:stretch>
        </p:blipFill>
        <p:spPr>
          <a:xfrm>
            <a:off x="33047375" y="18303497"/>
            <a:ext cx="4852289" cy="1439013"/>
          </a:xfrm>
          <a:prstGeom prst="rect">
            <a:avLst/>
          </a:prstGeom>
          <a:noFill/>
          <a:ln>
            <a:noFill/>
          </a:ln>
        </p:spPr>
      </p:pic>
      <p:pic>
        <p:nvPicPr>
          <p:cNvPr id="81" name="Google Shape;81;p15"/>
          <p:cNvPicPr preferRelativeResize="0"/>
          <p:nvPr/>
        </p:nvPicPr>
        <p:blipFill>
          <a:blip r:embed="rId9">
            <a:alphaModFix/>
          </a:blip>
          <a:stretch>
            <a:fillRect/>
          </a:stretch>
        </p:blipFill>
        <p:spPr>
          <a:xfrm>
            <a:off x="38720363" y="16379550"/>
            <a:ext cx="1977642" cy="1146852"/>
          </a:xfrm>
          <a:prstGeom prst="rect">
            <a:avLst/>
          </a:prstGeom>
          <a:noFill/>
          <a:ln>
            <a:noFill/>
          </a:ln>
        </p:spPr>
      </p:pic>
      <p:sp>
        <p:nvSpPr>
          <p:cNvPr id="82" name="Google Shape;82;p15"/>
          <p:cNvSpPr txBox="1"/>
          <p:nvPr/>
        </p:nvSpPr>
        <p:spPr>
          <a:xfrm>
            <a:off x="21866050" y="10806300"/>
            <a:ext cx="10359600" cy="10224900"/>
          </a:xfrm>
          <a:prstGeom prst="rect">
            <a:avLst/>
          </a:prstGeom>
          <a:noFill/>
          <a:ln>
            <a:noFill/>
          </a:ln>
        </p:spPr>
        <p:txBody>
          <a:bodyPr anchorCtr="0" anchor="t" bIns="174175" lIns="174175" spcFirstLastPara="1" rIns="174175" wrap="square" tIns="174175">
            <a:noAutofit/>
          </a:bodyPr>
          <a:lstStyle/>
          <a:p>
            <a:pPr indent="-495300" lvl="0" marL="457200" rtl="0" algn="l">
              <a:spcBef>
                <a:spcPts val="0"/>
              </a:spcBef>
              <a:spcAft>
                <a:spcPts val="0"/>
              </a:spcAft>
              <a:buClr>
                <a:schemeClr val="dk2"/>
              </a:buClr>
              <a:buSzPts val="4200"/>
              <a:buFont typeface="Karla"/>
              <a:buChar char="●"/>
            </a:pPr>
            <a:r>
              <a:rPr b="1" lang="en" sz="4200">
                <a:solidFill>
                  <a:schemeClr val="dk2"/>
                </a:solidFill>
                <a:latin typeface="Karla"/>
                <a:ea typeface="Karla"/>
                <a:cs typeface="Karla"/>
                <a:sym typeface="Karla"/>
              </a:rPr>
              <a:t>Our team was collectively lacking in experience within Unity and VR game development.​</a:t>
            </a:r>
            <a:endParaRPr b="1" sz="4200">
              <a:solidFill>
                <a:schemeClr val="dk2"/>
              </a:solidFill>
              <a:latin typeface="Karla"/>
              <a:ea typeface="Karla"/>
              <a:cs typeface="Karla"/>
              <a:sym typeface="Karla"/>
            </a:endParaRPr>
          </a:p>
          <a:p>
            <a:pPr indent="-495300" lvl="0" marL="457200" rtl="0" algn="l">
              <a:spcBef>
                <a:spcPts val="1000"/>
              </a:spcBef>
              <a:spcAft>
                <a:spcPts val="0"/>
              </a:spcAft>
              <a:buClr>
                <a:schemeClr val="dk2"/>
              </a:buClr>
              <a:buSzPts val="4200"/>
              <a:buFont typeface="Karla"/>
              <a:buChar char="●"/>
            </a:pPr>
            <a:r>
              <a:rPr b="1" lang="en" sz="4200">
                <a:solidFill>
                  <a:schemeClr val="dk2"/>
                </a:solidFill>
                <a:latin typeface="Karla"/>
                <a:ea typeface="Karla"/>
                <a:cs typeface="Karla"/>
                <a:sym typeface="Karla"/>
              </a:rPr>
              <a:t>We were limited as only one VR headset was available for our bench testing and use​</a:t>
            </a:r>
            <a:endParaRPr b="1" sz="4200">
              <a:solidFill>
                <a:schemeClr val="dk2"/>
              </a:solidFill>
              <a:latin typeface="Karla"/>
              <a:ea typeface="Karla"/>
              <a:cs typeface="Karla"/>
              <a:sym typeface="Karla"/>
            </a:endParaRPr>
          </a:p>
          <a:p>
            <a:pPr indent="-495300" lvl="0" marL="457200" rtl="0" algn="l">
              <a:spcBef>
                <a:spcPts val="1000"/>
              </a:spcBef>
              <a:spcAft>
                <a:spcPts val="0"/>
              </a:spcAft>
              <a:buClr>
                <a:schemeClr val="dk2"/>
              </a:buClr>
              <a:buSzPts val="4200"/>
              <a:buFont typeface="Karla"/>
              <a:buChar char="●"/>
            </a:pPr>
            <a:r>
              <a:rPr b="1" lang="en" sz="4200">
                <a:solidFill>
                  <a:schemeClr val="dk2"/>
                </a:solidFill>
                <a:latin typeface="Karla"/>
                <a:ea typeface="Karla"/>
                <a:cs typeface="Karla"/>
                <a:sym typeface="Karla"/>
              </a:rPr>
              <a:t>Unity is not inherently designed for 3D modelling, so innovative solutions were needed to fulfill functional requirements.​</a:t>
            </a:r>
            <a:endParaRPr b="1" sz="4200">
              <a:solidFill>
                <a:schemeClr val="dk2"/>
              </a:solidFill>
              <a:latin typeface="Karla"/>
              <a:ea typeface="Karla"/>
              <a:cs typeface="Karla"/>
              <a:sym typeface="Karla"/>
            </a:endParaRPr>
          </a:p>
          <a:p>
            <a:pPr indent="-495300" lvl="0" marL="457200" rtl="0" algn="l">
              <a:spcBef>
                <a:spcPts val="1000"/>
              </a:spcBef>
              <a:spcAft>
                <a:spcPts val="0"/>
              </a:spcAft>
              <a:buClr>
                <a:schemeClr val="dk2"/>
              </a:buClr>
              <a:buSzPts val="4200"/>
              <a:buFont typeface="Karla"/>
              <a:buChar char="●"/>
            </a:pPr>
            <a:r>
              <a:rPr b="1" lang="en" sz="4200">
                <a:solidFill>
                  <a:schemeClr val="dk2"/>
                </a:solidFill>
                <a:latin typeface="Karla"/>
                <a:ea typeface="Karla"/>
                <a:cs typeface="Karla"/>
                <a:sym typeface="Karla"/>
              </a:rPr>
              <a:t>Some of our game functionalities were diametrically </a:t>
            </a:r>
            <a:r>
              <a:rPr b="1" lang="en" sz="4200">
                <a:solidFill>
                  <a:schemeClr val="dk2"/>
                </a:solidFill>
                <a:latin typeface="Karla"/>
                <a:ea typeface="Karla"/>
                <a:cs typeface="Karla"/>
                <a:sym typeface="Karla"/>
              </a:rPr>
              <a:t>opposed</a:t>
            </a:r>
            <a:r>
              <a:rPr b="1" lang="en" sz="4200">
                <a:solidFill>
                  <a:schemeClr val="dk2"/>
                </a:solidFill>
                <a:latin typeface="Karla"/>
                <a:ea typeface="Karla"/>
                <a:cs typeface="Karla"/>
                <a:sym typeface="Karla"/>
              </a:rPr>
              <a:t> to the XR framework leading us to novel problems and therefore solutions</a:t>
            </a:r>
            <a:endParaRPr b="1" sz="4200">
              <a:solidFill>
                <a:schemeClr val="dk2"/>
              </a:solidFill>
              <a:latin typeface="Karla"/>
              <a:ea typeface="Karla"/>
              <a:cs typeface="Karla"/>
              <a:sym typeface="Karla"/>
            </a:endParaRPr>
          </a:p>
          <a:p>
            <a:pPr indent="0" lvl="0" marL="0" rtl="0" algn="l">
              <a:spcBef>
                <a:spcPts val="1900"/>
              </a:spcBef>
              <a:spcAft>
                <a:spcPts val="0"/>
              </a:spcAft>
              <a:buNone/>
            </a:pPr>
            <a:r>
              <a:t/>
            </a:r>
            <a:endParaRPr b="1" sz="4200">
              <a:solidFill>
                <a:schemeClr val="dk2"/>
              </a:solidFill>
              <a:latin typeface="Karla"/>
              <a:ea typeface="Karla"/>
              <a:cs typeface="Karla"/>
              <a:sym typeface="Karla"/>
            </a:endParaRPr>
          </a:p>
          <a:p>
            <a:pPr indent="0" lvl="0" marL="0" rtl="0" algn="l">
              <a:spcBef>
                <a:spcPts val="1900"/>
              </a:spcBef>
              <a:spcAft>
                <a:spcPts val="0"/>
              </a:spcAft>
              <a:buNone/>
            </a:pPr>
            <a:r>
              <a:rPr b="1" lang="en" sz="4000">
                <a:solidFill>
                  <a:schemeClr val="dk2"/>
                </a:solidFill>
                <a:latin typeface="Karla"/>
                <a:ea typeface="Karla"/>
                <a:cs typeface="Karla"/>
                <a:sym typeface="Karla"/>
              </a:rPr>
              <a:t>​</a:t>
            </a:r>
            <a:endParaRPr b="1" sz="4000">
              <a:solidFill>
                <a:schemeClr val="dk2"/>
              </a:solidFill>
              <a:latin typeface="Karla"/>
              <a:ea typeface="Karla"/>
              <a:cs typeface="Karla"/>
              <a:sym typeface="Karla"/>
            </a:endParaRPr>
          </a:p>
        </p:txBody>
      </p:sp>
      <p:sp>
        <p:nvSpPr>
          <p:cNvPr id="83" name="Google Shape;83;p15"/>
          <p:cNvSpPr txBox="1"/>
          <p:nvPr>
            <p:ph type="title"/>
          </p:nvPr>
        </p:nvSpPr>
        <p:spPr>
          <a:xfrm>
            <a:off x="33043242" y="19875954"/>
            <a:ext cx="9680700" cy="1231500"/>
          </a:xfrm>
          <a:prstGeom prst="rect">
            <a:avLst/>
          </a:prstGeom>
        </p:spPr>
        <p:txBody>
          <a:bodyPr anchorCtr="0" anchor="t" bIns="174175" lIns="174175" spcFirstLastPara="1" rIns="174175" wrap="square" tIns="174175">
            <a:noAutofit/>
          </a:bodyPr>
          <a:lstStyle/>
          <a:p>
            <a:pPr indent="0" lvl="0" marL="0" rtl="0" algn="l">
              <a:spcBef>
                <a:spcPts val="0"/>
              </a:spcBef>
              <a:spcAft>
                <a:spcPts val="0"/>
              </a:spcAft>
              <a:buNone/>
            </a:pPr>
            <a:r>
              <a:rPr lang="en" sz="5700"/>
              <a:t>CONTRIBUTORS</a:t>
            </a:r>
            <a:endParaRPr sz="5700"/>
          </a:p>
        </p:txBody>
      </p:sp>
      <p:sp>
        <p:nvSpPr>
          <p:cNvPr id="84" name="Google Shape;84;p15"/>
          <p:cNvSpPr txBox="1"/>
          <p:nvPr>
            <p:ph type="title"/>
          </p:nvPr>
        </p:nvSpPr>
        <p:spPr>
          <a:xfrm>
            <a:off x="22347000" y="9589500"/>
            <a:ext cx="9217200" cy="1216800"/>
          </a:xfrm>
          <a:prstGeom prst="rect">
            <a:avLst/>
          </a:prstGeom>
        </p:spPr>
        <p:txBody>
          <a:bodyPr anchorCtr="0" anchor="t" bIns="174175" lIns="174175" spcFirstLastPara="1" rIns="174175" wrap="square" tIns="174175">
            <a:noAutofit/>
          </a:bodyPr>
          <a:lstStyle/>
          <a:p>
            <a:pPr indent="0" lvl="0" marL="0" rtl="0" algn="l">
              <a:spcBef>
                <a:spcPts val="0"/>
              </a:spcBef>
              <a:spcAft>
                <a:spcPts val="0"/>
              </a:spcAft>
              <a:buNone/>
            </a:pPr>
            <a:r>
              <a:rPr lang="en" sz="5700">
                <a:solidFill>
                  <a:schemeClr val="dk2"/>
                </a:solidFill>
              </a:rPr>
              <a:t>CHALLENGES</a:t>
            </a:r>
            <a:endParaRPr sz="5700">
              <a:solidFill>
                <a:schemeClr val="dk2"/>
              </a:solidFill>
            </a:endParaRPr>
          </a:p>
        </p:txBody>
      </p:sp>
      <p:cxnSp>
        <p:nvCxnSpPr>
          <p:cNvPr id="85" name="Google Shape;85;p15"/>
          <p:cNvCxnSpPr/>
          <p:nvPr/>
        </p:nvCxnSpPr>
        <p:spPr>
          <a:xfrm>
            <a:off x="21945600" y="9753600"/>
            <a:ext cx="0" cy="11277600"/>
          </a:xfrm>
          <a:prstGeom prst="straightConnector1">
            <a:avLst/>
          </a:prstGeom>
          <a:noFill/>
          <a:ln cap="flat" cmpd="sng" w="9525">
            <a:solidFill>
              <a:schemeClr val="dk2"/>
            </a:solidFill>
            <a:prstDash val="solid"/>
            <a:round/>
            <a:headEnd len="med" w="med" type="none"/>
            <a:tailEnd len="med" w="med" type="none"/>
          </a:ln>
        </p:spPr>
      </p:cxnSp>
      <p:pic>
        <p:nvPicPr>
          <p:cNvPr id="86" name="Google Shape;86;p15"/>
          <p:cNvPicPr preferRelativeResize="0"/>
          <p:nvPr/>
        </p:nvPicPr>
        <p:blipFill>
          <a:blip r:embed="rId10">
            <a:alphaModFix/>
          </a:blip>
          <a:stretch>
            <a:fillRect/>
          </a:stretch>
        </p:blipFill>
        <p:spPr>
          <a:xfrm>
            <a:off x="38235684" y="17984955"/>
            <a:ext cx="2103864" cy="2105706"/>
          </a:xfrm>
          <a:prstGeom prst="rect">
            <a:avLst/>
          </a:prstGeom>
          <a:noFill/>
          <a:ln>
            <a:noFill/>
          </a:ln>
        </p:spPr>
      </p:pic>
      <p:cxnSp>
        <p:nvCxnSpPr>
          <p:cNvPr id="87" name="Google Shape;87;p15"/>
          <p:cNvCxnSpPr/>
          <p:nvPr/>
        </p:nvCxnSpPr>
        <p:spPr>
          <a:xfrm>
            <a:off x="12040750" y="21241475"/>
            <a:ext cx="19833300" cy="0"/>
          </a:xfrm>
          <a:prstGeom prst="straightConnector1">
            <a:avLst/>
          </a:prstGeom>
          <a:noFill/>
          <a:ln cap="flat" cmpd="sng" w="9525">
            <a:solidFill>
              <a:schemeClr val="dk2"/>
            </a:solidFill>
            <a:prstDash val="solid"/>
            <a:round/>
            <a:headEnd len="med" w="med" type="none"/>
            <a:tailEnd len="med" w="med" type="none"/>
          </a:ln>
        </p:spPr>
      </p:cxnSp>
      <p:sp>
        <p:nvSpPr>
          <p:cNvPr id="88" name="Google Shape;88;p15"/>
          <p:cNvSpPr txBox="1"/>
          <p:nvPr>
            <p:ph type="title"/>
          </p:nvPr>
        </p:nvSpPr>
        <p:spPr>
          <a:xfrm>
            <a:off x="12077825" y="21645050"/>
            <a:ext cx="9217200" cy="1216800"/>
          </a:xfrm>
          <a:prstGeom prst="rect">
            <a:avLst/>
          </a:prstGeom>
        </p:spPr>
        <p:txBody>
          <a:bodyPr anchorCtr="0" anchor="t" bIns="174175" lIns="174175" spcFirstLastPara="1" rIns="174175" wrap="square" tIns="174175">
            <a:noAutofit/>
          </a:bodyPr>
          <a:lstStyle/>
          <a:p>
            <a:pPr indent="0" lvl="0" marL="0" rtl="0" algn="l">
              <a:spcBef>
                <a:spcPts val="0"/>
              </a:spcBef>
              <a:spcAft>
                <a:spcPts val="0"/>
              </a:spcAft>
              <a:buNone/>
            </a:pPr>
            <a:r>
              <a:rPr lang="en" sz="5700">
                <a:solidFill>
                  <a:schemeClr val="dk2"/>
                </a:solidFill>
              </a:rPr>
              <a:t>CONTROL DIAGRAM</a:t>
            </a:r>
            <a:endParaRPr sz="5700">
              <a:solidFill>
                <a:schemeClr val="dk2"/>
              </a:solidFill>
            </a:endParaRPr>
          </a:p>
        </p:txBody>
      </p:sp>
      <p:sp>
        <p:nvSpPr>
          <p:cNvPr id="89" name="Google Shape;89;p15"/>
          <p:cNvSpPr txBox="1"/>
          <p:nvPr/>
        </p:nvSpPr>
        <p:spPr>
          <a:xfrm>
            <a:off x="23994675" y="22880688"/>
            <a:ext cx="8308500" cy="1824000"/>
          </a:xfrm>
          <a:prstGeom prst="rect">
            <a:avLst/>
          </a:prstGeom>
          <a:noFill/>
          <a:ln>
            <a:noFill/>
          </a:ln>
        </p:spPr>
        <p:txBody>
          <a:bodyPr anchorCtr="0" anchor="t" bIns="174175" lIns="174175" spcFirstLastPara="1" rIns="174175" wrap="square" tIns="174175">
            <a:noAutofit/>
          </a:bodyPr>
          <a:lstStyle/>
          <a:p>
            <a:pPr indent="-495300" lvl="0" marL="457200" rtl="0" algn="l">
              <a:spcBef>
                <a:spcPts val="0"/>
              </a:spcBef>
              <a:spcAft>
                <a:spcPts val="0"/>
              </a:spcAft>
              <a:buClr>
                <a:schemeClr val="dk2"/>
              </a:buClr>
              <a:buSzPts val="4200"/>
              <a:buFont typeface="Karla"/>
              <a:buChar char="●"/>
            </a:pPr>
            <a:r>
              <a:rPr b="1" lang="en" sz="4200">
                <a:solidFill>
                  <a:schemeClr val="dk2"/>
                </a:solidFill>
                <a:latin typeface="Karla"/>
                <a:ea typeface="Karla"/>
                <a:cs typeface="Karla"/>
                <a:sym typeface="Karla"/>
              </a:rPr>
              <a:t>Edge Loop Manipulation​</a:t>
            </a:r>
            <a:endParaRPr b="1" sz="4200">
              <a:solidFill>
                <a:schemeClr val="dk2"/>
              </a:solidFill>
              <a:latin typeface="Karla"/>
              <a:ea typeface="Karla"/>
              <a:cs typeface="Karla"/>
              <a:sym typeface="Karla"/>
            </a:endParaRPr>
          </a:p>
          <a:p>
            <a:pPr indent="-495300" lvl="0" marL="457200" rtl="0" algn="l">
              <a:spcBef>
                <a:spcPts val="1000"/>
              </a:spcBef>
              <a:spcAft>
                <a:spcPts val="0"/>
              </a:spcAft>
              <a:buClr>
                <a:schemeClr val="dk2"/>
              </a:buClr>
              <a:buSzPts val="4200"/>
              <a:buFont typeface="Karla"/>
              <a:buChar char="●"/>
            </a:pPr>
            <a:r>
              <a:rPr b="1" lang="en" sz="4200">
                <a:solidFill>
                  <a:schemeClr val="dk2"/>
                </a:solidFill>
                <a:latin typeface="Karla"/>
                <a:ea typeface="Karla"/>
                <a:cs typeface="Karla"/>
                <a:sym typeface="Karla"/>
              </a:rPr>
              <a:t>Object Importing/Exporting</a:t>
            </a:r>
            <a:endParaRPr b="1" sz="4200">
              <a:solidFill>
                <a:schemeClr val="dk2"/>
              </a:solidFill>
              <a:latin typeface="Karla"/>
              <a:ea typeface="Karla"/>
              <a:cs typeface="Karla"/>
              <a:sym typeface="Karla"/>
            </a:endParaRPr>
          </a:p>
          <a:p>
            <a:pPr indent="0" lvl="0" marL="457200" rtl="0" algn="l">
              <a:spcBef>
                <a:spcPts val="1000"/>
              </a:spcBef>
              <a:spcAft>
                <a:spcPts val="0"/>
              </a:spcAft>
              <a:buNone/>
            </a:pPr>
            <a:r>
              <a:t/>
            </a:r>
            <a:endParaRPr b="1" sz="4200">
              <a:solidFill>
                <a:schemeClr val="dk2"/>
              </a:solidFill>
              <a:latin typeface="Karla"/>
              <a:ea typeface="Karla"/>
              <a:cs typeface="Karla"/>
              <a:sym typeface="Karla"/>
            </a:endParaRPr>
          </a:p>
          <a:p>
            <a:pPr indent="0" lvl="0" marL="0" rtl="0" algn="l">
              <a:spcBef>
                <a:spcPts val="1000"/>
              </a:spcBef>
              <a:spcAft>
                <a:spcPts val="0"/>
              </a:spcAft>
              <a:buNone/>
            </a:pPr>
            <a:r>
              <a:t/>
            </a:r>
            <a:endParaRPr b="1" sz="4200">
              <a:solidFill>
                <a:schemeClr val="dk2"/>
              </a:solidFill>
              <a:latin typeface="Karla"/>
              <a:ea typeface="Karla"/>
              <a:cs typeface="Karla"/>
              <a:sym typeface="Karla"/>
            </a:endParaRPr>
          </a:p>
          <a:p>
            <a:pPr indent="0" lvl="0" marL="0" rtl="0" algn="l">
              <a:spcBef>
                <a:spcPts val="1000"/>
              </a:spcBef>
              <a:spcAft>
                <a:spcPts val="0"/>
              </a:spcAft>
              <a:buNone/>
            </a:pPr>
            <a:r>
              <a:t/>
            </a:r>
            <a:endParaRPr b="1" sz="4200">
              <a:solidFill>
                <a:schemeClr val="dk2"/>
              </a:solidFill>
              <a:latin typeface="Karla"/>
              <a:ea typeface="Karla"/>
              <a:cs typeface="Karla"/>
              <a:sym typeface="Karla"/>
            </a:endParaRPr>
          </a:p>
          <a:p>
            <a:pPr indent="0" lvl="0" marL="0" rtl="0" algn="l">
              <a:spcBef>
                <a:spcPts val="1000"/>
              </a:spcBef>
              <a:spcAft>
                <a:spcPts val="0"/>
              </a:spcAft>
              <a:buNone/>
            </a:pPr>
            <a:r>
              <a:t/>
            </a:r>
            <a:endParaRPr b="1" sz="4200">
              <a:solidFill>
                <a:schemeClr val="dk2"/>
              </a:solidFill>
              <a:latin typeface="Karla"/>
              <a:ea typeface="Karla"/>
              <a:cs typeface="Karla"/>
              <a:sym typeface="Karla"/>
            </a:endParaRPr>
          </a:p>
          <a:p>
            <a:pPr indent="0" lvl="0" marL="0" rtl="0" algn="l">
              <a:spcBef>
                <a:spcPts val="1000"/>
              </a:spcBef>
              <a:spcAft>
                <a:spcPts val="0"/>
              </a:spcAft>
              <a:buNone/>
            </a:pPr>
            <a:r>
              <a:t/>
            </a:r>
            <a:endParaRPr b="1" sz="4000">
              <a:solidFill>
                <a:schemeClr val="dk1"/>
              </a:solidFill>
              <a:latin typeface="Karla"/>
              <a:ea typeface="Karla"/>
              <a:cs typeface="Karla"/>
              <a:sym typeface="Karla"/>
            </a:endParaRPr>
          </a:p>
          <a:p>
            <a:pPr indent="0" lvl="0" marL="0" rtl="0" algn="l">
              <a:spcBef>
                <a:spcPts val="0"/>
              </a:spcBef>
              <a:spcAft>
                <a:spcPts val="0"/>
              </a:spcAft>
              <a:buNone/>
            </a:pPr>
            <a:r>
              <a:rPr b="1" lang="en" sz="4000">
                <a:solidFill>
                  <a:schemeClr val="dk1"/>
                </a:solidFill>
                <a:latin typeface="Karla"/>
                <a:ea typeface="Karla"/>
                <a:cs typeface="Karla"/>
                <a:sym typeface="Karla"/>
              </a:rPr>
              <a:t>​</a:t>
            </a:r>
            <a:endParaRPr b="1" sz="4000">
              <a:solidFill>
                <a:schemeClr val="dk1"/>
              </a:solidFill>
              <a:latin typeface="Karla"/>
              <a:ea typeface="Karla"/>
              <a:cs typeface="Karla"/>
              <a:sym typeface="Karla"/>
            </a:endParaRPr>
          </a:p>
        </p:txBody>
      </p:sp>
      <p:pic>
        <p:nvPicPr>
          <p:cNvPr id="90" name="Google Shape;90;p15"/>
          <p:cNvPicPr preferRelativeResize="0"/>
          <p:nvPr/>
        </p:nvPicPr>
        <p:blipFill>
          <a:blip r:embed="rId11">
            <a:alphaModFix/>
          </a:blip>
          <a:stretch>
            <a:fillRect/>
          </a:stretch>
        </p:blipFill>
        <p:spPr>
          <a:xfrm>
            <a:off x="33187463" y="26249452"/>
            <a:ext cx="2525664" cy="3444088"/>
          </a:xfrm>
          <a:prstGeom prst="rect">
            <a:avLst/>
          </a:prstGeom>
          <a:noFill/>
          <a:ln>
            <a:noFill/>
          </a:ln>
        </p:spPr>
      </p:pic>
      <p:pic>
        <p:nvPicPr>
          <p:cNvPr id="91" name="Google Shape;91;p15"/>
          <p:cNvPicPr preferRelativeResize="0"/>
          <p:nvPr/>
        </p:nvPicPr>
        <p:blipFill rotWithShape="1">
          <a:blip r:embed="rId12">
            <a:alphaModFix/>
          </a:blip>
          <a:srcRect b="0" l="11252" r="11252" t="0"/>
          <a:stretch/>
        </p:blipFill>
        <p:spPr>
          <a:xfrm>
            <a:off x="39449952" y="21191733"/>
            <a:ext cx="2661727" cy="3571647"/>
          </a:xfrm>
          <a:prstGeom prst="rect">
            <a:avLst/>
          </a:prstGeom>
          <a:noFill/>
          <a:ln>
            <a:noFill/>
          </a:ln>
        </p:spPr>
      </p:pic>
      <p:sp>
        <p:nvSpPr>
          <p:cNvPr id="92" name="Google Shape;92;p15"/>
          <p:cNvSpPr txBox="1"/>
          <p:nvPr/>
        </p:nvSpPr>
        <p:spPr>
          <a:xfrm>
            <a:off x="33099063" y="29866938"/>
            <a:ext cx="2949900" cy="1567500"/>
          </a:xfrm>
          <a:prstGeom prst="rect">
            <a:avLst/>
          </a:prstGeom>
          <a:noFill/>
          <a:ln>
            <a:noFill/>
          </a:ln>
        </p:spPr>
        <p:txBody>
          <a:bodyPr anchorCtr="0" anchor="t" bIns="0" lIns="0" spcFirstLastPara="1" rIns="174175" wrap="square" tIns="0">
            <a:noAutofit/>
          </a:bodyPr>
          <a:lstStyle/>
          <a:p>
            <a:pPr indent="0" lvl="0" marL="0" rtl="0" algn="l">
              <a:spcBef>
                <a:spcPts val="0"/>
              </a:spcBef>
              <a:spcAft>
                <a:spcPts val="0"/>
              </a:spcAft>
              <a:buNone/>
            </a:pPr>
            <a:r>
              <a:rPr b="1" lang="en" sz="4200">
                <a:solidFill>
                  <a:schemeClr val="dk1"/>
                </a:solidFill>
                <a:latin typeface="Karla"/>
                <a:ea typeface="Karla"/>
                <a:cs typeface="Karla"/>
                <a:sym typeface="Karla"/>
              </a:rPr>
              <a:t>Samuel </a:t>
            </a:r>
            <a:endParaRPr b="1" sz="4200">
              <a:solidFill>
                <a:schemeClr val="dk1"/>
              </a:solidFill>
              <a:latin typeface="Karla"/>
              <a:ea typeface="Karla"/>
              <a:cs typeface="Karla"/>
              <a:sym typeface="Karla"/>
            </a:endParaRPr>
          </a:p>
          <a:p>
            <a:pPr indent="0" lvl="0" marL="0" rtl="0" algn="l">
              <a:spcBef>
                <a:spcPts val="0"/>
              </a:spcBef>
              <a:spcAft>
                <a:spcPts val="0"/>
              </a:spcAft>
              <a:buNone/>
            </a:pPr>
            <a:r>
              <a:rPr b="1" lang="en" sz="4200">
                <a:solidFill>
                  <a:schemeClr val="dk1"/>
                </a:solidFill>
                <a:latin typeface="Karla"/>
                <a:ea typeface="Karla"/>
                <a:cs typeface="Karla"/>
                <a:sym typeface="Karla"/>
              </a:rPr>
              <a:t>Diener</a:t>
            </a:r>
            <a:r>
              <a:rPr b="1" lang="en" sz="4200">
                <a:solidFill>
                  <a:schemeClr val="dk1"/>
                </a:solidFill>
                <a:latin typeface="Karla"/>
                <a:ea typeface="Karla"/>
                <a:cs typeface="Karla"/>
                <a:sym typeface="Karla"/>
              </a:rPr>
              <a:t>       </a:t>
            </a:r>
            <a:endParaRPr b="1" sz="4200">
              <a:solidFill>
                <a:schemeClr val="dk1"/>
              </a:solidFill>
              <a:latin typeface="Karla"/>
              <a:ea typeface="Karla"/>
              <a:cs typeface="Karla"/>
              <a:sym typeface="Karla"/>
            </a:endParaRPr>
          </a:p>
          <a:p>
            <a:pPr indent="0" lvl="0" marL="0" rtl="0" algn="l">
              <a:spcBef>
                <a:spcPts val="0"/>
              </a:spcBef>
              <a:spcAft>
                <a:spcPts val="0"/>
              </a:spcAft>
              <a:buNone/>
            </a:pPr>
            <a:r>
              <a:t/>
            </a:r>
            <a:endParaRPr b="1" sz="4000">
              <a:solidFill>
                <a:schemeClr val="dk1"/>
              </a:solidFill>
              <a:latin typeface="Karla"/>
              <a:ea typeface="Karla"/>
              <a:cs typeface="Karla"/>
              <a:sym typeface="Karla"/>
            </a:endParaRPr>
          </a:p>
        </p:txBody>
      </p:sp>
      <p:sp>
        <p:nvSpPr>
          <p:cNvPr id="93" name="Google Shape;93;p15"/>
          <p:cNvSpPr txBox="1"/>
          <p:nvPr/>
        </p:nvSpPr>
        <p:spPr>
          <a:xfrm>
            <a:off x="39423612" y="24794407"/>
            <a:ext cx="3412200" cy="1216800"/>
          </a:xfrm>
          <a:prstGeom prst="rect">
            <a:avLst/>
          </a:prstGeom>
          <a:noFill/>
          <a:ln>
            <a:noFill/>
          </a:ln>
        </p:spPr>
        <p:txBody>
          <a:bodyPr anchorCtr="0" anchor="t" bIns="174175" lIns="174175" spcFirstLastPara="1" rIns="174175" wrap="square" tIns="174175">
            <a:noAutofit/>
          </a:bodyPr>
          <a:lstStyle/>
          <a:p>
            <a:pPr indent="0" lvl="0" marL="0" rtl="0" algn="l">
              <a:spcBef>
                <a:spcPts val="0"/>
              </a:spcBef>
              <a:spcAft>
                <a:spcPts val="0"/>
              </a:spcAft>
              <a:buNone/>
            </a:pPr>
            <a:r>
              <a:rPr b="1" lang="en" sz="4200">
                <a:solidFill>
                  <a:schemeClr val="dk1"/>
                </a:solidFill>
                <a:latin typeface="Karla"/>
                <a:ea typeface="Karla"/>
                <a:cs typeface="Karla"/>
                <a:sym typeface="Karla"/>
              </a:rPr>
              <a:t>Ming Zeng</a:t>
            </a:r>
            <a:r>
              <a:rPr b="1" lang="en" sz="4200">
                <a:solidFill>
                  <a:schemeClr val="dk1"/>
                </a:solidFill>
                <a:latin typeface="Karla"/>
                <a:ea typeface="Karla"/>
                <a:cs typeface="Karla"/>
                <a:sym typeface="Karla"/>
              </a:rPr>
              <a:t>      </a:t>
            </a:r>
            <a:endParaRPr b="1" sz="4200">
              <a:solidFill>
                <a:schemeClr val="dk1"/>
              </a:solidFill>
              <a:latin typeface="Karla"/>
              <a:ea typeface="Karla"/>
              <a:cs typeface="Karla"/>
              <a:sym typeface="Karla"/>
            </a:endParaRPr>
          </a:p>
          <a:p>
            <a:pPr indent="0" lvl="0" marL="0" rtl="0" algn="l">
              <a:spcBef>
                <a:spcPts val="0"/>
              </a:spcBef>
              <a:spcAft>
                <a:spcPts val="0"/>
              </a:spcAft>
              <a:buNone/>
            </a:pPr>
            <a:r>
              <a:t/>
            </a:r>
            <a:endParaRPr b="1" sz="4000">
              <a:solidFill>
                <a:schemeClr val="dk1"/>
              </a:solidFill>
              <a:latin typeface="Karla"/>
              <a:ea typeface="Karla"/>
              <a:cs typeface="Karla"/>
              <a:sym typeface="Karla"/>
            </a:endParaRPr>
          </a:p>
        </p:txBody>
      </p:sp>
      <p:pic>
        <p:nvPicPr>
          <p:cNvPr id="94" name="Google Shape;94;p15"/>
          <p:cNvPicPr preferRelativeResize="0"/>
          <p:nvPr/>
        </p:nvPicPr>
        <p:blipFill>
          <a:blip r:embed="rId13">
            <a:alphaModFix/>
          </a:blip>
          <a:stretch>
            <a:fillRect/>
          </a:stretch>
        </p:blipFill>
        <p:spPr>
          <a:xfrm>
            <a:off x="39744383" y="27119732"/>
            <a:ext cx="2579979" cy="3422599"/>
          </a:xfrm>
          <a:prstGeom prst="rect">
            <a:avLst/>
          </a:prstGeom>
          <a:noFill/>
          <a:ln>
            <a:noFill/>
          </a:ln>
        </p:spPr>
      </p:pic>
      <p:sp>
        <p:nvSpPr>
          <p:cNvPr id="95" name="Google Shape;95;p15"/>
          <p:cNvSpPr txBox="1"/>
          <p:nvPr/>
        </p:nvSpPr>
        <p:spPr>
          <a:xfrm>
            <a:off x="39517602" y="30623256"/>
            <a:ext cx="2949900" cy="1567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4200">
                <a:solidFill>
                  <a:schemeClr val="dk1"/>
                </a:solidFill>
                <a:latin typeface="Karla"/>
                <a:ea typeface="Karla"/>
                <a:cs typeface="Karla"/>
                <a:sym typeface="Karla"/>
              </a:rPr>
              <a:t>Jillian Aurisano      </a:t>
            </a:r>
            <a:endParaRPr b="1" sz="4200">
              <a:solidFill>
                <a:schemeClr val="dk1"/>
              </a:solidFill>
              <a:latin typeface="Karla"/>
              <a:ea typeface="Karla"/>
              <a:cs typeface="Karla"/>
              <a:sym typeface="Karla"/>
            </a:endParaRPr>
          </a:p>
          <a:p>
            <a:pPr indent="0" lvl="0" marL="0" rtl="0" algn="l">
              <a:spcBef>
                <a:spcPts val="0"/>
              </a:spcBef>
              <a:spcAft>
                <a:spcPts val="0"/>
              </a:spcAft>
              <a:buNone/>
            </a:pPr>
            <a:r>
              <a:t/>
            </a:r>
            <a:endParaRPr b="1" sz="4000">
              <a:solidFill>
                <a:schemeClr val="dk1"/>
              </a:solidFill>
              <a:latin typeface="Karla"/>
              <a:ea typeface="Karla"/>
              <a:cs typeface="Karla"/>
              <a:sym typeface="Karla"/>
            </a:endParaRPr>
          </a:p>
          <a:p>
            <a:pPr indent="0" lvl="0" marL="0" rtl="0" algn="l">
              <a:spcBef>
                <a:spcPts val="0"/>
              </a:spcBef>
              <a:spcAft>
                <a:spcPts val="0"/>
              </a:spcAft>
              <a:buNone/>
            </a:pPr>
            <a:r>
              <a:rPr b="1" lang="en" sz="4200">
                <a:solidFill>
                  <a:schemeClr val="dk1"/>
                </a:solidFill>
                <a:latin typeface="Karla"/>
                <a:ea typeface="Karla"/>
                <a:cs typeface="Karla"/>
                <a:sym typeface="Karla"/>
              </a:rPr>
              <a:t>     </a:t>
            </a:r>
            <a:endParaRPr b="1" sz="4200">
              <a:solidFill>
                <a:schemeClr val="dk1"/>
              </a:solidFill>
              <a:latin typeface="Karla"/>
              <a:ea typeface="Karla"/>
              <a:cs typeface="Karla"/>
              <a:sym typeface="Karla"/>
            </a:endParaRPr>
          </a:p>
          <a:p>
            <a:pPr indent="0" lvl="0" marL="0" rtl="0" algn="l">
              <a:spcBef>
                <a:spcPts val="0"/>
              </a:spcBef>
              <a:spcAft>
                <a:spcPts val="0"/>
              </a:spcAft>
              <a:buNone/>
            </a:pPr>
            <a:r>
              <a:t/>
            </a:r>
            <a:endParaRPr b="1" sz="4000">
              <a:solidFill>
                <a:schemeClr val="dk1"/>
              </a:solidFill>
              <a:latin typeface="Karla"/>
              <a:ea typeface="Karla"/>
              <a:cs typeface="Karla"/>
              <a:sym typeface="Karla"/>
            </a:endParaRPr>
          </a:p>
          <a:p>
            <a:pPr indent="0" lvl="0" marL="0" rtl="0" algn="l">
              <a:spcBef>
                <a:spcPts val="0"/>
              </a:spcBef>
              <a:spcAft>
                <a:spcPts val="0"/>
              </a:spcAft>
              <a:buNone/>
            </a:pPr>
            <a:r>
              <a:rPr b="1" lang="en" sz="4200">
                <a:solidFill>
                  <a:schemeClr val="dk1"/>
                </a:solidFill>
                <a:latin typeface="Karla"/>
                <a:ea typeface="Karla"/>
                <a:cs typeface="Karla"/>
                <a:sym typeface="Karla"/>
              </a:rPr>
              <a:t>      </a:t>
            </a:r>
            <a:endParaRPr b="1" sz="4200">
              <a:solidFill>
                <a:schemeClr val="dk1"/>
              </a:solidFill>
              <a:latin typeface="Karla"/>
              <a:ea typeface="Karla"/>
              <a:cs typeface="Karla"/>
              <a:sym typeface="Karla"/>
            </a:endParaRPr>
          </a:p>
          <a:p>
            <a:pPr indent="0" lvl="0" marL="0" rtl="0" algn="l">
              <a:spcBef>
                <a:spcPts val="0"/>
              </a:spcBef>
              <a:spcAft>
                <a:spcPts val="0"/>
              </a:spcAft>
              <a:buNone/>
            </a:pPr>
            <a:r>
              <a:t/>
            </a:r>
            <a:endParaRPr b="1" sz="4000">
              <a:solidFill>
                <a:schemeClr val="dk1"/>
              </a:solidFill>
              <a:latin typeface="Karla"/>
              <a:ea typeface="Karla"/>
              <a:cs typeface="Karla"/>
              <a:sym typeface="Karla"/>
            </a:endParaRPr>
          </a:p>
        </p:txBody>
      </p:sp>
      <p:pic>
        <p:nvPicPr>
          <p:cNvPr id="96" name="Google Shape;96;p15"/>
          <p:cNvPicPr preferRelativeResize="0"/>
          <p:nvPr/>
        </p:nvPicPr>
        <p:blipFill rotWithShape="1">
          <a:blip r:embed="rId14">
            <a:alphaModFix/>
          </a:blip>
          <a:srcRect b="14383" l="0" r="0" t="0"/>
          <a:stretch/>
        </p:blipFill>
        <p:spPr>
          <a:xfrm>
            <a:off x="11951501" y="22861851"/>
            <a:ext cx="13454724" cy="8639275"/>
          </a:xfrm>
          <a:prstGeom prst="rect">
            <a:avLst/>
          </a:prstGeom>
          <a:noFill/>
          <a:ln>
            <a:noFill/>
          </a:ln>
        </p:spPr>
      </p:pic>
      <p:pic>
        <p:nvPicPr>
          <p:cNvPr id="97" name="Google Shape;97;p15"/>
          <p:cNvPicPr preferRelativeResize="0"/>
          <p:nvPr/>
        </p:nvPicPr>
        <p:blipFill>
          <a:blip r:embed="rId15">
            <a:alphaModFix/>
          </a:blip>
          <a:stretch>
            <a:fillRect/>
          </a:stretch>
        </p:blipFill>
        <p:spPr>
          <a:xfrm>
            <a:off x="33169100" y="21191439"/>
            <a:ext cx="2661727" cy="3571645"/>
          </a:xfrm>
          <a:prstGeom prst="rect">
            <a:avLst/>
          </a:prstGeom>
          <a:noFill/>
          <a:ln>
            <a:noFill/>
          </a:ln>
        </p:spPr>
      </p:pic>
      <p:sp>
        <p:nvSpPr>
          <p:cNvPr id="98" name="Google Shape;98;p15"/>
          <p:cNvSpPr txBox="1"/>
          <p:nvPr/>
        </p:nvSpPr>
        <p:spPr>
          <a:xfrm>
            <a:off x="33169100" y="24576054"/>
            <a:ext cx="3412200" cy="1567500"/>
          </a:xfrm>
          <a:prstGeom prst="rect">
            <a:avLst/>
          </a:prstGeom>
          <a:noFill/>
          <a:ln>
            <a:noFill/>
          </a:ln>
        </p:spPr>
        <p:txBody>
          <a:bodyPr anchorCtr="0" anchor="t" bIns="174175" lIns="174175" spcFirstLastPara="1" rIns="174175" wrap="square" tIns="174175">
            <a:noAutofit/>
          </a:bodyPr>
          <a:lstStyle/>
          <a:p>
            <a:pPr indent="0" lvl="0" marL="0" rtl="0" algn="l">
              <a:spcBef>
                <a:spcPts val="0"/>
              </a:spcBef>
              <a:spcAft>
                <a:spcPts val="0"/>
              </a:spcAft>
              <a:buNone/>
            </a:pPr>
            <a:r>
              <a:rPr b="1" lang="en" sz="4200">
                <a:solidFill>
                  <a:schemeClr val="dk1"/>
                </a:solidFill>
                <a:latin typeface="Karla"/>
                <a:ea typeface="Karla"/>
                <a:cs typeface="Karla"/>
                <a:sym typeface="Karla"/>
              </a:rPr>
              <a:t>Adonia Jebessa</a:t>
            </a:r>
            <a:r>
              <a:rPr b="1" lang="en" sz="4200">
                <a:solidFill>
                  <a:schemeClr val="dk1"/>
                </a:solidFill>
                <a:latin typeface="Karla"/>
                <a:ea typeface="Karla"/>
                <a:cs typeface="Karla"/>
                <a:sym typeface="Karla"/>
              </a:rPr>
              <a:t>       </a:t>
            </a:r>
            <a:endParaRPr b="1" sz="4200">
              <a:solidFill>
                <a:schemeClr val="dk1"/>
              </a:solidFill>
              <a:latin typeface="Karla"/>
              <a:ea typeface="Karla"/>
              <a:cs typeface="Karla"/>
              <a:sym typeface="Karla"/>
            </a:endParaRPr>
          </a:p>
          <a:p>
            <a:pPr indent="0" lvl="0" marL="0" rtl="0" algn="l">
              <a:spcBef>
                <a:spcPts val="0"/>
              </a:spcBef>
              <a:spcAft>
                <a:spcPts val="0"/>
              </a:spcAft>
              <a:buNone/>
            </a:pPr>
            <a:r>
              <a:t/>
            </a:r>
            <a:endParaRPr b="1" sz="4000">
              <a:solidFill>
                <a:schemeClr val="dk1"/>
              </a:solidFill>
              <a:latin typeface="Karla"/>
              <a:ea typeface="Karla"/>
              <a:cs typeface="Karla"/>
              <a:sym typeface="Karla"/>
            </a:endParaRPr>
          </a:p>
        </p:txBody>
      </p:sp>
      <p:sp>
        <p:nvSpPr>
          <p:cNvPr id="99" name="Google Shape;99;p15"/>
          <p:cNvSpPr txBox="1"/>
          <p:nvPr>
            <p:ph type="title"/>
          </p:nvPr>
        </p:nvSpPr>
        <p:spPr>
          <a:xfrm>
            <a:off x="39753270" y="26082936"/>
            <a:ext cx="3795300" cy="1216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5000"/>
              <a:t>ADVISOR</a:t>
            </a:r>
            <a:endParaRPr sz="5000"/>
          </a:p>
        </p:txBody>
      </p:sp>
      <p:pic>
        <p:nvPicPr>
          <p:cNvPr id="100" name="Google Shape;100;p15"/>
          <p:cNvPicPr preferRelativeResize="0"/>
          <p:nvPr/>
        </p:nvPicPr>
        <p:blipFill>
          <a:blip r:embed="rId16">
            <a:alphaModFix/>
          </a:blip>
          <a:stretch>
            <a:fillRect/>
          </a:stretch>
        </p:blipFill>
        <p:spPr>
          <a:xfrm>
            <a:off x="36394270" y="21191433"/>
            <a:ext cx="2661727" cy="3571646"/>
          </a:xfrm>
          <a:prstGeom prst="rect">
            <a:avLst/>
          </a:prstGeom>
          <a:noFill/>
          <a:ln>
            <a:noFill/>
          </a:ln>
        </p:spPr>
      </p:pic>
      <p:sp>
        <p:nvSpPr>
          <p:cNvPr id="101" name="Google Shape;101;p15"/>
          <p:cNvSpPr txBox="1"/>
          <p:nvPr/>
        </p:nvSpPr>
        <p:spPr>
          <a:xfrm>
            <a:off x="36478488" y="24789867"/>
            <a:ext cx="2949900" cy="156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sz="4200">
                <a:solidFill>
                  <a:schemeClr val="dk1"/>
                </a:solidFill>
                <a:latin typeface="Karla"/>
                <a:ea typeface="Karla"/>
                <a:cs typeface="Karla"/>
                <a:sym typeface="Karla"/>
              </a:rPr>
              <a:t>Nicholas </a:t>
            </a:r>
            <a:endParaRPr b="1" sz="4200">
              <a:solidFill>
                <a:schemeClr val="dk1"/>
              </a:solidFill>
              <a:latin typeface="Karla"/>
              <a:ea typeface="Karla"/>
              <a:cs typeface="Karla"/>
              <a:sym typeface="Karla"/>
            </a:endParaRPr>
          </a:p>
          <a:p>
            <a:pPr indent="0" lvl="0" marL="0" rtl="0" algn="l">
              <a:spcBef>
                <a:spcPts val="0"/>
              </a:spcBef>
              <a:spcAft>
                <a:spcPts val="0"/>
              </a:spcAft>
              <a:buNone/>
            </a:pPr>
            <a:r>
              <a:rPr b="1" lang="en" sz="4200">
                <a:solidFill>
                  <a:schemeClr val="dk1"/>
                </a:solidFill>
                <a:latin typeface="Karla"/>
                <a:ea typeface="Karla"/>
                <a:cs typeface="Karla"/>
                <a:sym typeface="Karla"/>
              </a:rPr>
              <a:t>Bowling        </a:t>
            </a:r>
            <a:endParaRPr b="1" sz="4200">
              <a:solidFill>
                <a:schemeClr val="dk1"/>
              </a:solidFill>
              <a:latin typeface="Karla"/>
              <a:ea typeface="Karla"/>
              <a:cs typeface="Karla"/>
              <a:sym typeface="Karla"/>
            </a:endParaRPr>
          </a:p>
          <a:p>
            <a:pPr indent="0" lvl="0" marL="0" rtl="0" algn="l">
              <a:spcBef>
                <a:spcPts val="0"/>
              </a:spcBef>
              <a:spcAft>
                <a:spcPts val="0"/>
              </a:spcAft>
              <a:buNone/>
            </a:pPr>
            <a:r>
              <a:t/>
            </a:r>
            <a:endParaRPr b="1" sz="4000">
              <a:solidFill>
                <a:schemeClr val="dk1"/>
              </a:solidFill>
              <a:latin typeface="Karla"/>
              <a:ea typeface="Karla"/>
              <a:cs typeface="Karla"/>
              <a:sym typeface="Karla"/>
            </a:endParaRPr>
          </a:p>
        </p:txBody>
      </p:sp>
      <p:pic>
        <p:nvPicPr>
          <p:cNvPr id="102" name="Google Shape;102;p15"/>
          <p:cNvPicPr preferRelativeResize="0"/>
          <p:nvPr/>
        </p:nvPicPr>
        <p:blipFill rotWithShape="1">
          <a:blip r:embed="rId17">
            <a:alphaModFix/>
          </a:blip>
          <a:srcRect b="0" l="4662" r="0" t="7978"/>
          <a:stretch/>
        </p:blipFill>
        <p:spPr>
          <a:xfrm>
            <a:off x="5385925" y="9426671"/>
            <a:ext cx="5457900" cy="4829625"/>
          </a:xfrm>
          <a:prstGeom prst="rect">
            <a:avLst/>
          </a:prstGeom>
          <a:noFill/>
          <a:ln>
            <a:noFill/>
          </a:ln>
        </p:spPr>
      </p:pic>
      <p:pic>
        <p:nvPicPr>
          <p:cNvPr id="103" name="Google Shape;103;p15"/>
          <p:cNvPicPr preferRelativeResize="0"/>
          <p:nvPr/>
        </p:nvPicPr>
        <p:blipFill rotWithShape="1">
          <a:blip r:embed="rId18">
            <a:alphaModFix/>
          </a:blip>
          <a:srcRect b="0" l="15796" r="0" t="0"/>
          <a:stretch/>
        </p:blipFill>
        <p:spPr>
          <a:xfrm>
            <a:off x="1164025" y="9426663"/>
            <a:ext cx="4220550" cy="4829625"/>
          </a:xfrm>
          <a:prstGeom prst="rect">
            <a:avLst/>
          </a:prstGeom>
          <a:noFill/>
          <a:ln>
            <a:noFill/>
          </a:ln>
        </p:spPr>
      </p:pic>
      <p:pic>
        <p:nvPicPr>
          <p:cNvPr id="104" name="Google Shape;104;p15"/>
          <p:cNvPicPr preferRelativeResize="0"/>
          <p:nvPr/>
        </p:nvPicPr>
        <p:blipFill>
          <a:blip r:embed="rId19">
            <a:alphaModFix/>
          </a:blip>
          <a:stretch>
            <a:fillRect/>
          </a:stretch>
        </p:blipFill>
        <p:spPr>
          <a:xfrm>
            <a:off x="1311775" y="27175150"/>
            <a:ext cx="9385200" cy="4445621"/>
          </a:xfrm>
          <a:prstGeom prst="rect">
            <a:avLst/>
          </a:prstGeom>
          <a:noFill/>
          <a:ln>
            <a:noFill/>
          </a:ln>
        </p:spPr>
      </p:pic>
      <p:pic>
        <p:nvPicPr>
          <p:cNvPr id="105" name="Google Shape;105;p15"/>
          <p:cNvPicPr preferRelativeResize="0"/>
          <p:nvPr/>
        </p:nvPicPr>
        <p:blipFill rotWithShape="1">
          <a:blip r:embed="rId20">
            <a:alphaModFix/>
          </a:blip>
          <a:srcRect b="0" l="11866" r="8004" t="0"/>
          <a:stretch/>
        </p:blipFill>
        <p:spPr>
          <a:xfrm>
            <a:off x="1194375" y="23490284"/>
            <a:ext cx="6642069" cy="3933225"/>
          </a:xfrm>
          <a:prstGeom prst="rect">
            <a:avLst/>
          </a:prstGeom>
          <a:noFill/>
          <a:ln>
            <a:noFill/>
          </a:ln>
        </p:spPr>
      </p:pic>
      <p:sp>
        <p:nvSpPr>
          <p:cNvPr id="106" name="Google Shape;106;p15"/>
          <p:cNvSpPr txBox="1"/>
          <p:nvPr>
            <p:ph type="title"/>
          </p:nvPr>
        </p:nvSpPr>
        <p:spPr>
          <a:xfrm>
            <a:off x="23628072" y="21645050"/>
            <a:ext cx="9217200" cy="1216800"/>
          </a:xfrm>
          <a:prstGeom prst="rect">
            <a:avLst/>
          </a:prstGeom>
        </p:spPr>
        <p:txBody>
          <a:bodyPr anchorCtr="0" anchor="t" bIns="174175" lIns="174175" spcFirstLastPara="1" rIns="174175" wrap="square" tIns="174175">
            <a:noAutofit/>
          </a:bodyPr>
          <a:lstStyle/>
          <a:p>
            <a:pPr indent="0" lvl="0" marL="0" rtl="0" algn="l">
              <a:spcBef>
                <a:spcPts val="0"/>
              </a:spcBef>
              <a:spcAft>
                <a:spcPts val="0"/>
              </a:spcAft>
              <a:buNone/>
            </a:pPr>
            <a:r>
              <a:rPr lang="en" sz="5700">
                <a:solidFill>
                  <a:schemeClr val="dk2"/>
                </a:solidFill>
              </a:rPr>
              <a:t>FUTURE DEVELOPMENT</a:t>
            </a:r>
            <a:endParaRPr sz="5700">
              <a:solidFill>
                <a:schemeClr val="dk2"/>
              </a:solidFill>
            </a:endParaRPr>
          </a:p>
        </p:txBody>
      </p:sp>
      <p:sp>
        <p:nvSpPr>
          <p:cNvPr id="107" name="Google Shape;107;p15"/>
          <p:cNvSpPr txBox="1"/>
          <p:nvPr>
            <p:ph type="title"/>
          </p:nvPr>
        </p:nvSpPr>
        <p:spPr>
          <a:xfrm>
            <a:off x="36170408" y="26171106"/>
            <a:ext cx="3520500" cy="1131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5000"/>
              <a:t>CONTACT</a:t>
            </a:r>
            <a:endParaRPr sz="5000"/>
          </a:p>
        </p:txBody>
      </p:sp>
      <p:sp>
        <p:nvSpPr>
          <p:cNvPr id="108" name="Google Shape;108;p15"/>
          <p:cNvSpPr txBox="1"/>
          <p:nvPr/>
        </p:nvSpPr>
        <p:spPr>
          <a:xfrm>
            <a:off x="36077598" y="26953866"/>
            <a:ext cx="3593700" cy="4412700"/>
          </a:xfrm>
          <a:prstGeom prst="rect">
            <a:avLst/>
          </a:prstGeom>
          <a:noFill/>
          <a:ln>
            <a:noFill/>
          </a:ln>
        </p:spPr>
        <p:txBody>
          <a:bodyPr anchorCtr="0" anchor="t" bIns="174175" lIns="174175" spcFirstLastPara="1" rIns="174175" wrap="square" tIns="174175">
            <a:noAutofit/>
          </a:bodyPr>
          <a:lstStyle/>
          <a:p>
            <a:pPr indent="0" lvl="0" marL="0" rtl="0" algn="l">
              <a:spcBef>
                <a:spcPts val="0"/>
              </a:spcBef>
              <a:spcAft>
                <a:spcPts val="0"/>
              </a:spcAft>
              <a:buNone/>
            </a:pPr>
            <a:r>
              <a:rPr b="1" lang="en" sz="3600" u="sng">
                <a:solidFill>
                  <a:schemeClr val="hlink"/>
                </a:solidFill>
                <a:latin typeface="Karla"/>
                <a:ea typeface="Karla"/>
                <a:cs typeface="Karla"/>
                <a:sym typeface="Karla"/>
                <a:hlinkClick r:id="rId21"/>
              </a:rPr>
              <a:t>a</a:t>
            </a:r>
            <a:r>
              <a:rPr b="1" lang="en" sz="3600" u="sng">
                <a:solidFill>
                  <a:schemeClr val="hlink"/>
                </a:solidFill>
                <a:latin typeface="Karla"/>
                <a:ea typeface="Karla"/>
                <a:cs typeface="Karla"/>
                <a:sym typeface="Karla"/>
                <a:hlinkClick r:id="rId22"/>
              </a:rPr>
              <a:t>doniajebessa@gmail.com</a:t>
            </a:r>
            <a:endParaRPr b="1" sz="3600">
              <a:solidFill>
                <a:schemeClr val="dk1"/>
              </a:solidFill>
              <a:latin typeface="Karla"/>
              <a:ea typeface="Karla"/>
              <a:cs typeface="Karla"/>
              <a:sym typeface="Karla"/>
            </a:endParaRPr>
          </a:p>
          <a:p>
            <a:pPr indent="0" lvl="0" marL="0" rtl="0" algn="l">
              <a:spcBef>
                <a:spcPts val="1000"/>
              </a:spcBef>
              <a:spcAft>
                <a:spcPts val="0"/>
              </a:spcAft>
              <a:buNone/>
            </a:pPr>
            <a:r>
              <a:rPr b="1" lang="en" sz="3600" u="sng">
                <a:solidFill>
                  <a:schemeClr val="hlink"/>
                </a:solidFill>
                <a:latin typeface="Karla"/>
                <a:ea typeface="Karla"/>
                <a:cs typeface="Karla"/>
                <a:sym typeface="Karla"/>
                <a:hlinkClick r:id="rId23"/>
              </a:rPr>
              <a:t>bowlinnr@mail.uc.edu</a:t>
            </a:r>
            <a:endParaRPr b="1" sz="3600">
              <a:solidFill>
                <a:schemeClr val="dk1"/>
              </a:solidFill>
              <a:latin typeface="Karla"/>
              <a:ea typeface="Karla"/>
              <a:cs typeface="Karla"/>
              <a:sym typeface="Karla"/>
            </a:endParaRPr>
          </a:p>
          <a:p>
            <a:pPr indent="0" lvl="0" marL="0" rtl="0" algn="l">
              <a:spcBef>
                <a:spcPts val="1000"/>
              </a:spcBef>
              <a:spcAft>
                <a:spcPts val="0"/>
              </a:spcAft>
              <a:buNone/>
            </a:pPr>
            <a:r>
              <a:rPr b="1" lang="en" sz="3600" u="sng">
                <a:solidFill>
                  <a:schemeClr val="hlink"/>
                </a:solidFill>
                <a:latin typeface="Karla"/>
                <a:ea typeface="Karla"/>
                <a:cs typeface="Karla"/>
                <a:sym typeface="Karla"/>
                <a:hlinkClick r:id="rId24"/>
              </a:rPr>
              <a:t>zengma@uc.mail.edu</a:t>
            </a:r>
            <a:endParaRPr b="1" sz="3600">
              <a:solidFill>
                <a:schemeClr val="dk1"/>
              </a:solidFill>
              <a:latin typeface="Karla"/>
              <a:ea typeface="Karla"/>
              <a:cs typeface="Karla"/>
              <a:sym typeface="Karla"/>
            </a:endParaRPr>
          </a:p>
          <a:p>
            <a:pPr indent="0" lvl="0" marL="0" rtl="0" algn="l">
              <a:spcBef>
                <a:spcPts val="1000"/>
              </a:spcBef>
              <a:spcAft>
                <a:spcPts val="0"/>
              </a:spcAft>
              <a:buNone/>
            </a:pPr>
            <a:r>
              <a:rPr b="1" lang="en" sz="3600" u="sng">
                <a:solidFill>
                  <a:schemeClr val="hlink"/>
                </a:solidFill>
                <a:latin typeface="Karla"/>
                <a:ea typeface="Karla"/>
                <a:cs typeface="Karla"/>
                <a:sym typeface="Karla"/>
                <a:hlinkClick r:id="rId25"/>
              </a:rPr>
              <a:t>dienersh@mail.uc.edu</a:t>
            </a:r>
            <a:endParaRPr b="1" sz="3600">
              <a:solidFill>
                <a:schemeClr val="dk1"/>
              </a:solidFill>
              <a:latin typeface="Karla"/>
              <a:ea typeface="Karla"/>
              <a:cs typeface="Karla"/>
              <a:sym typeface="Karla"/>
            </a:endParaRPr>
          </a:p>
          <a:p>
            <a:pPr indent="0" lvl="0" marL="0" rtl="0" algn="l">
              <a:spcBef>
                <a:spcPts val="0"/>
              </a:spcBef>
              <a:spcAft>
                <a:spcPts val="0"/>
              </a:spcAft>
              <a:buNone/>
            </a:pPr>
            <a:r>
              <a:t/>
            </a:r>
            <a:endParaRPr b="1" sz="3600">
              <a:solidFill>
                <a:schemeClr val="dk1"/>
              </a:solidFill>
              <a:latin typeface="Karla"/>
              <a:ea typeface="Karla"/>
              <a:cs typeface="Karla"/>
              <a:sym typeface="Karla"/>
            </a:endParaRPr>
          </a:p>
        </p:txBody>
      </p:sp>
      <p:sp>
        <p:nvSpPr>
          <p:cNvPr id="109" name="Google Shape;109;p15"/>
          <p:cNvSpPr txBox="1"/>
          <p:nvPr/>
        </p:nvSpPr>
        <p:spPr>
          <a:xfrm>
            <a:off x="1105675" y="22998294"/>
            <a:ext cx="9268500" cy="1570500"/>
          </a:xfrm>
          <a:prstGeom prst="rect">
            <a:avLst/>
          </a:prstGeom>
          <a:noFill/>
          <a:ln>
            <a:noFill/>
          </a:ln>
        </p:spPr>
        <p:txBody>
          <a:bodyPr anchorCtr="0" anchor="t" bIns="174175" lIns="174175" spcFirstLastPara="1" rIns="174175" wrap="square" tIns="174175">
            <a:noAutofit/>
          </a:bodyPr>
          <a:lstStyle/>
          <a:p>
            <a:pPr indent="0" lvl="0" marL="457200" rtl="0" algn="l">
              <a:spcBef>
                <a:spcPts val="0"/>
              </a:spcBef>
              <a:spcAft>
                <a:spcPts val="0"/>
              </a:spcAft>
              <a:buNone/>
            </a:pPr>
            <a:r>
              <a:t/>
            </a:r>
            <a:endParaRPr b="1" sz="4200">
              <a:solidFill>
                <a:schemeClr val="dk1"/>
              </a:solidFill>
              <a:latin typeface="Karla"/>
              <a:ea typeface="Karla"/>
              <a:cs typeface="Karla"/>
              <a:sym typeface="Karla"/>
            </a:endParaRPr>
          </a:p>
          <a:p>
            <a:pPr indent="0" lvl="0" marL="0" rtl="0" algn="l">
              <a:spcBef>
                <a:spcPts val="1000"/>
              </a:spcBef>
              <a:spcAft>
                <a:spcPts val="0"/>
              </a:spcAft>
              <a:buNone/>
            </a:pPr>
            <a:r>
              <a:t/>
            </a:r>
            <a:endParaRPr b="1" sz="4000">
              <a:solidFill>
                <a:schemeClr val="dk1"/>
              </a:solidFill>
              <a:latin typeface="Karla"/>
              <a:ea typeface="Karla"/>
              <a:cs typeface="Karla"/>
              <a:sym typeface="Karla"/>
            </a:endParaRPr>
          </a:p>
        </p:txBody>
      </p:sp>
      <p:sp>
        <p:nvSpPr>
          <p:cNvPr id="110" name="Google Shape;110;p15"/>
          <p:cNvSpPr txBox="1"/>
          <p:nvPr>
            <p:ph type="title"/>
          </p:nvPr>
        </p:nvSpPr>
        <p:spPr>
          <a:xfrm>
            <a:off x="1105675" y="22353978"/>
            <a:ext cx="9385200" cy="1231500"/>
          </a:xfrm>
          <a:prstGeom prst="rect">
            <a:avLst/>
          </a:prstGeom>
        </p:spPr>
        <p:txBody>
          <a:bodyPr anchorCtr="0" anchor="t" bIns="174175" lIns="174175" spcFirstLastPara="1" rIns="174175" wrap="square" tIns="174175">
            <a:noAutofit/>
          </a:bodyPr>
          <a:lstStyle/>
          <a:p>
            <a:pPr indent="0" lvl="0" marL="0" rtl="0" algn="l">
              <a:spcBef>
                <a:spcPts val="0"/>
              </a:spcBef>
              <a:spcAft>
                <a:spcPts val="0"/>
              </a:spcAft>
              <a:buNone/>
            </a:pPr>
            <a:r>
              <a:rPr lang="en" sz="5700"/>
              <a:t>PLAYER SCALING</a:t>
            </a:r>
            <a:endParaRPr sz="5700"/>
          </a:p>
        </p:txBody>
      </p:sp>
      <p:sp>
        <p:nvSpPr>
          <p:cNvPr id="111" name="Google Shape;111;p15"/>
          <p:cNvSpPr txBox="1"/>
          <p:nvPr/>
        </p:nvSpPr>
        <p:spPr>
          <a:xfrm>
            <a:off x="25947450" y="26334725"/>
            <a:ext cx="592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Karla"/>
              <a:ea typeface="Karla"/>
              <a:cs typeface="Karla"/>
              <a:sym typeface="Karla"/>
            </a:endParaRPr>
          </a:p>
        </p:txBody>
      </p:sp>
      <p:sp>
        <p:nvSpPr>
          <p:cNvPr id="112" name="Google Shape;112;p15"/>
          <p:cNvSpPr txBox="1"/>
          <p:nvPr/>
        </p:nvSpPr>
        <p:spPr>
          <a:xfrm>
            <a:off x="24422925" y="28207944"/>
            <a:ext cx="7452000" cy="2124000"/>
          </a:xfrm>
          <a:prstGeom prst="rect">
            <a:avLst/>
          </a:prstGeom>
          <a:noFill/>
          <a:ln>
            <a:noFill/>
          </a:ln>
        </p:spPr>
        <p:txBody>
          <a:bodyPr anchorCtr="0" anchor="t" bIns="91425" lIns="91425" spcFirstLastPara="1" rIns="91425" wrap="square" tIns="91425">
            <a:spAutoFit/>
          </a:bodyPr>
          <a:lstStyle/>
          <a:p>
            <a:pPr indent="-495300" lvl="0" marL="457200" rtl="0" algn="l">
              <a:spcBef>
                <a:spcPts val="0"/>
              </a:spcBef>
              <a:spcAft>
                <a:spcPts val="0"/>
              </a:spcAft>
              <a:buClr>
                <a:schemeClr val="dk2"/>
              </a:buClr>
              <a:buSzPts val="4200"/>
              <a:buFont typeface="Karla"/>
              <a:buChar char="●"/>
            </a:pPr>
            <a:r>
              <a:rPr b="1" lang="en" sz="4200">
                <a:solidFill>
                  <a:schemeClr val="dk2"/>
                </a:solidFill>
                <a:latin typeface="Karla"/>
                <a:ea typeface="Karla"/>
                <a:cs typeface="Karla"/>
                <a:sym typeface="Karla"/>
              </a:rPr>
              <a:t>Object Socketing</a:t>
            </a:r>
            <a:endParaRPr b="1" sz="4200">
              <a:solidFill>
                <a:schemeClr val="dk2"/>
              </a:solidFill>
              <a:latin typeface="Karla"/>
              <a:ea typeface="Karla"/>
              <a:cs typeface="Karla"/>
              <a:sym typeface="Karla"/>
            </a:endParaRPr>
          </a:p>
          <a:p>
            <a:pPr indent="-495300" lvl="0" marL="457200" rtl="0" algn="l">
              <a:spcBef>
                <a:spcPts val="0"/>
              </a:spcBef>
              <a:spcAft>
                <a:spcPts val="1000"/>
              </a:spcAft>
              <a:buClr>
                <a:schemeClr val="dk2"/>
              </a:buClr>
              <a:buSzPts val="4200"/>
              <a:buFont typeface="Karla"/>
              <a:buChar char="●"/>
            </a:pPr>
            <a:r>
              <a:rPr b="1" lang="en" sz="4200">
                <a:solidFill>
                  <a:schemeClr val="dk2"/>
                </a:solidFill>
                <a:latin typeface="Karla"/>
                <a:ea typeface="Karla"/>
                <a:cs typeface="Karla"/>
                <a:sym typeface="Karla"/>
              </a:rPr>
              <a:t>Custom Textures and Color Importing</a:t>
            </a:r>
            <a:endParaRPr>
              <a:latin typeface="Karla"/>
              <a:ea typeface="Karla"/>
              <a:cs typeface="Karla"/>
              <a:sym typeface="Karla"/>
            </a:endParaRPr>
          </a:p>
        </p:txBody>
      </p:sp>
      <p:sp>
        <p:nvSpPr>
          <p:cNvPr id="113" name="Google Shape;113;p15"/>
          <p:cNvSpPr txBox="1"/>
          <p:nvPr/>
        </p:nvSpPr>
        <p:spPr>
          <a:xfrm>
            <a:off x="25406225" y="25365762"/>
            <a:ext cx="6896700" cy="2724300"/>
          </a:xfrm>
          <a:prstGeom prst="rect">
            <a:avLst/>
          </a:prstGeom>
          <a:noFill/>
          <a:ln>
            <a:noFill/>
          </a:ln>
        </p:spPr>
        <p:txBody>
          <a:bodyPr anchorCtr="0" anchor="t" bIns="91425" lIns="91425" spcFirstLastPara="1" rIns="91425" wrap="square" tIns="91425">
            <a:spAutoFit/>
          </a:bodyPr>
          <a:lstStyle/>
          <a:p>
            <a:pPr indent="-495300" lvl="0" marL="457200" rtl="0" algn="l">
              <a:spcBef>
                <a:spcPts val="1000"/>
              </a:spcBef>
              <a:spcAft>
                <a:spcPts val="0"/>
              </a:spcAft>
              <a:buClr>
                <a:schemeClr val="dk2"/>
              </a:buClr>
              <a:buSzPts val="4200"/>
              <a:buFont typeface="Karla"/>
              <a:buChar char="●"/>
            </a:pPr>
            <a:r>
              <a:rPr b="1" lang="en" sz="4200">
                <a:solidFill>
                  <a:schemeClr val="dk2"/>
                </a:solidFill>
                <a:latin typeface="Karla"/>
                <a:ea typeface="Karla"/>
                <a:cs typeface="Karla"/>
                <a:sym typeface="Karla"/>
              </a:rPr>
              <a:t>Custom Object Creation​</a:t>
            </a:r>
            <a:endParaRPr b="1" sz="4200">
              <a:solidFill>
                <a:schemeClr val="dk2"/>
              </a:solidFill>
              <a:latin typeface="Karla"/>
              <a:ea typeface="Karla"/>
              <a:cs typeface="Karla"/>
              <a:sym typeface="Karla"/>
            </a:endParaRPr>
          </a:p>
          <a:p>
            <a:pPr indent="-495300" lvl="0" marL="457200" rtl="0" algn="l">
              <a:spcBef>
                <a:spcPts val="1000"/>
              </a:spcBef>
              <a:spcAft>
                <a:spcPts val="0"/>
              </a:spcAft>
              <a:buClr>
                <a:schemeClr val="dk2"/>
              </a:buClr>
              <a:buSzPts val="4200"/>
              <a:buFont typeface="Karla"/>
              <a:buChar char="●"/>
            </a:pPr>
            <a:r>
              <a:rPr b="1" lang="en" sz="4200">
                <a:solidFill>
                  <a:schemeClr val="dk2"/>
                </a:solidFill>
                <a:latin typeface="Karla"/>
                <a:ea typeface="Karla"/>
                <a:cs typeface="Karla"/>
                <a:sym typeface="Karla"/>
              </a:rPr>
              <a:t>2D Object Drawing​</a:t>
            </a:r>
            <a:endParaRPr b="1" sz="4200">
              <a:solidFill>
                <a:schemeClr val="dk2"/>
              </a:solidFill>
              <a:latin typeface="Karla"/>
              <a:ea typeface="Karla"/>
              <a:cs typeface="Karla"/>
              <a:sym typeface="Karla"/>
            </a:endParaRPr>
          </a:p>
          <a:p>
            <a:pPr indent="-495300" lvl="0" marL="457200" rtl="0" algn="l">
              <a:spcBef>
                <a:spcPts val="1000"/>
              </a:spcBef>
              <a:spcAft>
                <a:spcPts val="0"/>
              </a:spcAft>
              <a:buClr>
                <a:schemeClr val="dk2"/>
              </a:buClr>
              <a:buSzPts val="4200"/>
              <a:buFont typeface="Karla"/>
              <a:buChar char="●"/>
            </a:pPr>
            <a:r>
              <a:rPr b="1" lang="en" sz="4200">
                <a:solidFill>
                  <a:schemeClr val="dk2"/>
                </a:solidFill>
                <a:latin typeface="Karla"/>
                <a:ea typeface="Karla"/>
                <a:cs typeface="Karla"/>
                <a:sym typeface="Karla"/>
              </a:rPr>
              <a:t>Animation Integration​</a:t>
            </a:r>
            <a:endParaRPr b="1" sz="4200">
              <a:solidFill>
                <a:schemeClr val="dk2"/>
              </a:solidFill>
              <a:latin typeface="Karla"/>
              <a:ea typeface="Karla"/>
              <a:cs typeface="Karla"/>
              <a:sym typeface="Karla"/>
            </a:endParaRPr>
          </a:p>
          <a:p>
            <a:pPr indent="0" lvl="0" marL="457200" rtl="0" algn="l">
              <a:spcBef>
                <a:spcPts val="1000"/>
              </a:spcBef>
              <a:spcAft>
                <a:spcPts val="1000"/>
              </a:spcAft>
              <a:buNone/>
            </a:pPr>
            <a:r>
              <a:t/>
            </a:r>
            <a:endParaRPr>
              <a:latin typeface="Karla"/>
              <a:ea typeface="Karla"/>
              <a:cs typeface="Karla"/>
              <a:sym typeface="Karla"/>
            </a:endParaRPr>
          </a:p>
        </p:txBody>
      </p:sp>
      <p:sp>
        <p:nvSpPr>
          <p:cNvPr id="114" name="Google Shape;114;p15"/>
          <p:cNvSpPr/>
          <p:nvPr/>
        </p:nvSpPr>
        <p:spPr>
          <a:xfrm>
            <a:off x="40539863" y="17730276"/>
            <a:ext cx="2222100" cy="1645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5" name="Google Shape;115;p15"/>
          <p:cNvPicPr preferRelativeResize="0"/>
          <p:nvPr/>
        </p:nvPicPr>
        <p:blipFill>
          <a:blip r:embed="rId26">
            <a:alphaModFix/>
          </a:blip>
          <a:stretch>
            <a:fillRect/>
          </a:stretch>
        </p:blipFill>
        <p:spPr>
          <a:xfrm>
            <a:off x="40675556" y="17763753"/>
            <a:ext cx="1950720" cy="1578845"/>
          </a:xfrm>
          <a:prstGeom prst="rect">
            <a:avLst/>
          </a:prstGeom>
          <a:noFill/>
          <a:ln>
            <a:noFill/>
          </a:ln>
        </p:spPr>
      </p:pic>
      <p:sp>
        <p:nvSpPr>
          <p:cNvPr id="116" name="Google Shape;116;p15"/>
          <p:cNvSpPr txBox="1"/>
          <p:nvPr>
            <p:ph type="title"/>
          </p:nvPr>
        </p:nvSpPr>
        <p:spPr>
          <a:xfrm>
            <a:off x="32952324" y="7970544"/>
            <a:ext cx="9003000" cy="1450800"/>
          </a:xfrm>
          <a:prstGeom prst="rect">
            <a:avLst/>
          </a:prstGeom>
        </p:spPr>
        <p:txBody>
          <a:bodyPr anchorCtr="0" anchor="ctr" bIns="174175" lIns="174175" spcFirstLastPara="1" rIns="174175" wrap="square" tIns="174175">
            <a:noAutofit/>
          </a:bodyPr>
          <a:lstStyle/>
          <a:p>
            <a:pPr indent="0" lvl="0" marL="0" rtl="0" algn="l">
              <a:spcBef>
                <a:spcPts val="0"/>
              </a:spcBef>
              <a:spcAft>
                <a:spcPts val="0"/>
              </a:spcAft>
              <a:buNone/>
            </a:pPr>
            <a:r>
              <a:rPr b="1" lang="en" sz="7600"/>
              <a:t>USER INTERFACES</a:t>
            </a:r>
            <a:endParaRPr b="1" sz="7600"/>
          </a:p>
        </p:txBody>
      </p:sp>
      <p:pic>
        <p:nvPicPr>
          <p:cNvPr id="117" name="Google Shape;117;p15"/>
          <p:cNvPicPr preferRelativeResize="0"/>
          <p:nvPr/>
        </p:nvPicPr>
        <p:blipFill rotWithShape="1">
          <a:blip r:embed="rId27">
            <a:alphaModFix/>
          </a:blip>
          <a:srcRect b="27453" l="13373" r="34489" t="16335"/>
          <a:stretch/>
        </p:blipFill>
        <p:spPr>
          <a:xfrm>
            <a:off x="35818725" y="9386766"/>
            <a:ext cx="6937781" cy="3563451"/>
          </a:xfrm>
          <a:prstGeom prst="rect">
            <a:avLst/>
          </a:prstGeom>
          <a:noFill/>
          <a:ln>
            <a:noFill/>
          </a:ln>
        </p:spPr>
      </p:pic>
      <p:pic>
        <p:nvPicPr>
          <p:cNvPr id="118" name="Google Shape;118;p15"/>
          <p:cNvPicPr preferRelativeResize="0"/>
          <p:nvPr/>
        </p:nvPicPr>
        <p:blipFill>
          <a:blip r:embed="rId28">
            <a:alphaModFix/>
          </a:blip>
          <a:stretch>
            <a:fillRect/>
          </a:stretch>
        </p:blipFill>
        <p:spPr>
          <a:xfrm>
            <a:off x="33311625" y="10314813"/>
            <a:ext cx="5412102" cy="416528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D Style Research Poster by Slidesgo">
  <a:themeElements>
    <a:clrScheme name="Simple Light">
      <a:dk1>
        <a:srgbClr val="FFFFFF"/>
      </a:dk1>
      <a:lt1>
        <a:srgbClr val="FFA4BC"/>
      </a:lt1>
      <a:dk2>
        <a:srgbClr val="2F2E33"/>
      </a:dk2>
      <a:lt2>
        <a:srgbClr val="CDFFC2"/>
      </a:lt2>
      <a:accent1>
        <a:srgbClr val="C2C2C2"/>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