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309" r:id="rId2"/>
    <p:sldId id="310" r:id="rId3"/>
    <p:sldId id="263" r:id="rId4"/>
    <p:sldId id="259" r:id="rId5"/>
    <p:sldId id="318" r:id="rId6"/>
    <p:sldId id="311" r:id="rId7"/>
    <p:sldId id="312" r:id="rId8"/>
    <p:sldId id="313" r:id="rId9"/>
    <p:sldId id="314" r:id="rId10"/>
    <p:sldId id="276" r:id="rId11"/>
    <p:sldId id="285" r:id="rId12"/>
    <p:sldId id="286" r:id="rId13"/>
    <p:sldId id="316" r:id="rId14"/>
    <p:sldId id="315" r:id="rId15"/>
  </p:sldIdLst>
  <p:sldSz cx="9144000" cy="5143500" type="screen16x9"/>
  <p:notesSz cx="6858000" cy="9144000"/>
  <p:embeddedFontLst>
    <p:embeddedFont>
      <p:font typeface="Merriweather" panose="020B0604020202020204" charset="0"/>
      <p:regular r:id="rId17"/>
      <p:bold r:id="rId18"/>
      <p:italic r:id="rId19"/>
      <p:boldItalic r:id="rId20"/>
    </p:embeddedFont>
    <p:embeddedFont>
      <p:font typeface="Pompiere" panose="020B0604020202020204" charset="0"/>
      <p:regular r:id="rId21"/>
    </p:embeddedFont>
    <p:embeddedFont>
      <p:font typeface="Bookman Old Style" panose="02050604050505020204" pitchFamily="18" charset="0"/>
      <p:regular r:id="rId22"/>
      <p:bold r:id="rId23"/>
      <p:italic r:id="rId24"/>
      <p:boldItalic r:id="rId25"/>
    </p:embeddedFont>
    <p:embeddedFont>
      <p:font typeface="Hind" panose="020B0604020202020204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C7FA46-E27C-4BB9-BBDC-4D39BE90B951}">
  <a:tblStyle styleId="{52C7FA46-E27C-4BB9-BBDC-4D39BE90B9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c678282fb0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c678282fb0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076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5b8c88666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5b8c88666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65b8c88666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65b8c88666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65b8c8866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65b8c8866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753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65b8c88666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65b8c88666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5242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74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362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712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147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346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90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8746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21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5639026" y="2487075"/>
            <a:ext cx="3508522" cy="2660742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95456" y="17"/>
                </a:moveTo>
                <a:cubicBezTo>
                  <a:pt x="88205" y="318"/>
                  <a:pt x="75924" y="5414"/>
                  <a:pt x="69274" y="34169"/>
                </a:cubicBezTo>
                <a:cubicBezTo>
                  <a:pt x="61588" y="67336"/>
                  <a:pt x="39482" y="71780"/>
                  <a:pt x="30176" y="72148"/>
                </a:cubicBezTo>
                <a:cubicBezTo>
                  <a:pt x="24729" y="72365"/>
                  <a:pt x="19365" y="73551"/>
                  <a:pt x="14486" y="75857"/>
                </a:cubicBezTo>
                <a:cubicBezTo>
                  <a:pt x="8070" y="78864"/>
                  <a:pt x="1136" y="83961"/>
                  <a:pt x="0" y="92114"/>
                </a:cubicBezTo>
                <a:lnTo>
                  <a:pt x="95439" y="92114"/>
                </a:lnTo>
                <a:cubicBezTo>
                  <a:pt x="95439" y="92114"/>
                  <a:pt x="95439" y="0"/>
                  <a:pt x="95456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1192350" y="625625"/>
            <a:ext cx="6595754" cy="3833136"/>
          </a:xfrm>
          <a:custGeom>
            <a:avLst/>
            <a:gdLst/>
            <a:ahLst/>
            <a:cxnLst/>
            <a:rect l="l" t="t" r="r" b="b"/>
            <a:pathLst>
              <a:path w="305359" h="177460" extrusionOk="0">
                <a:moveTo>
                  <a:pt x="262195" y="0"/>
                </a:moveTo>
                <a:cubicBezTo>
                  <a:pt x="258473" y="0"/>
                  <a:pt x="254363" y="1311"/>
                  <a:pt x="249880" y="4529"/>
                </a:cubicBezTo>
                <a:cubicBezTo>
                  <a:pt x="244029" y="8719"/>
                  <a:pt x="237832" y="12908"/>
                  <a:pt x="231758" y="16875"/>
                </a:cubicBezTo>
                <a:cubicBezTo>
                  <a:pt x="229627" y="18263"/>
                  <a:pt x="227296" y="19329"/>
                  <a:pt x="224867" y="20023"/>
                </a:cubicBezTo>
                <a:lnTo>
                  <a:pt x="209844" y="24287"/>
                </a:lnTo>
                <a:cubicBezTo>
                  <a:pt x="206944" y="25108"/>
                  <a:pt x="203988" y="25508"/>
                  <a:pt x="201050" y="25508"/>
                </a:cubicBezTo>
                <a:cubicBezTo>
                  <a:pt x="193795" y="25508"/>
                  <a:pt x="186653" y="23071"/>
                  <a:pt x="180741" y="18536"/>
                </a:cubicBezTo>
                <a:cubicBezTo>
                  <a:pt x="168844" y="9391"/>
                  <a:pt x="152459" y="6436"/>
                  <a:pt x="136250" y="6436"/>
                </a:cubicBezTo>
                <a:cubicBezTo>
                  <a:pt x="106628" y="6436"/>
                  <a:pt x="77592" y="16305"/>
                  <a:pt x="77592" y="16305"/>
                </a:cubicBezTo>
                <a:cubicBezTo>
                  <a:pt x="77592" y="16305"/>
                  <a:pt x="54661" y="12264"/>
                  <a:pt x="48786" y="10727"/>
                </a:cubicBezTo>
                <a:cubicBezTo>
                  <a:pt x="47704" y="10441"/>
                  <a:pt x="46204" y="10268"/>
                  <a:pt x="44426" y="10268"/>
                </a:cubicBezTo>
                <a:cubicBezTo>
                  <a:pt x="35570" y="10268"/>
                  <a:pt x="19808" y="14559"/>
                  <a:pt x="14378" y="30559"/>
                </a:cubicBezTo>
                <a:cubicBezTo>
                  <a:pt x="9048" y="46325"/>
                  <a:pt x="23352" y="62314"/>
                  <a:pt x="28632" y="67520"/>
                </a:cubicBezTo>
                <a:cubicBezTo>
                  <a:pt x="32202" y="71015"/>
                  <a:pt x="34929" y="75279"/>
                  <a:pt x="36590" y="79964"/>
                </a:cubicBezTo>
                <a:cubicBezTo>
                  <a:pt x="39788" y="89062"/>
                  <a:pt x="39961" y="102622"/>
                  <a:pt x="22435" y="115463"/>
                </a:cubicBezTo>
                <a:cubicBezTo>
                  <a:pt x="0" y="131873"/>
                  <a:pt x="12445" y="154159"/>
                  <a:pt x="20179" y="164422"/>
                </a:cubicBezTo>
                <a:cubicBezTo>
                  <a:pt x="23327" y="168587"/>
                  <a:pt x="27665" y="171710"/>
                  <a:pt x="32599" y="173421"/>
                </a:cubicBezTo>
                <a:cubicBezTo>
                  <a:pt x="37677" y="175147"/>
                  <a:pt x="45157" y="176879"/>
                  <a:pt x="54741" y="176879"/>
                </a:cubicBezTo>
                <a:cubicBezTo>
                  <a:pt x="64291" y="176879"/>
                  <a:pt x="75930" y="175159"/>
                  <a:pt x="89367" y="170000"/>
                </a:cubicBezTo>
                <a:cubicBezTo>
                  <a:pt x="100815" y="165592"/>
                  <a:pt x="118494" y="164014"/>
                  <a:pt x="137937" y="164014"/>
                </a:cubicBezTo>
                <a:cubicBezTo>
                  <a:pt x="173056" y="164014"/>
                  <a:pt x="213934" y="169162"/>
                  <a:pt x="234262" y="172082"/>
                </a:cubicBezTo>
                <a:cubicBezTo>
                  <a:pt x="240360" y="172975"/>
                  <a:pt x="246384" y="174388"/>
                  <a:pt x="252235" y="176296"/>
                </a:cubicBezTo>
                <a:cubicBezTo>
                  <a:pt x="254243" y="176934"/>
                  <a:pt x="256700" y="177459"/>
                  <a:pt x="259356" y="177459"/>
                </a:cubicBezTo>
                <a:cubicBezTo>
                  <a:pt x="267850" y="177459"/>
                  <a:pt x="278382" y="172090"/>
                  <a:pt x="282800" y="147863"/>
                </a:cubicBezTo>
                <a:cubicBezTo>
                  <a:pt x="283222" y="145607"/>
                  <a:pt x="283346" y="143301"/>
                  <a:pt x="283172" y="140996"/>
                </a:cubicBezTo>
                <a:cubicBezTo>
                  <a:pt x="282577" y="133336"/>
                  <a:pt x="280148" y="114917"/>
                  <a:pt x="270232" y="102076"/>
                </a:cubicBezTo>
                <a:cubicBezTo>
                  <a:pt x="268001" y="99250"/>
                  <a:pt x="267034" y="95656"/>
                  <a:pt x="267579" y="92111"/>
                </a:cubicBezTo>
                <a:cubicBezTo>
                  <a:pt x="268398" y="87128"/>
                  <a:pt x="271992" y="80485"/>
                  <a:pt x="283346" y="74238"/>
                </a:cubicBezTo>
                <a:cubicBezTo>
                  <a:pt x="305359" y="62165"/>
                  <a:pt x="287386" y="25278"/>
                  <a:pt x="287386" y="25278"/>
                </a:cubicBezTo>
                <a:cubicBezTo>
                  <a:pt x="287386" y="25278"/>
                  <a:pt x="278538" y="0"/>
                  <a:pt x="262195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3192200" y="1520775"/>
            <a:ext cx="2649300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subTitle" idx="1"/>
          </p:nvPr>
        </p:nvSpPr>
        <p:spPr>
          <a:xfrm>
            <a:off x="3192200" y="2324925"/>
            <a:ext cx="2649300" cy="20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">
  <p:cSld name="CUSTOM_1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412" y="2825979"/>
            <a:ext cx="9143682" cy="2327673"/>
          </a:xfrm>
          <a:custGeom>
            <a:avLst/>
            <a:gdLst/>
            <a:ahLst/>
            <a:cxnLst/>
            <a:rect l="l" t="t" r="r" b="b"/>
            <a:pathLst>
              <a:path w="285517" h="72683" extrusionOk="0">
                <a:moveTo>
                  <a:pt x="0" y="1"/>
                </a:moveTo>
                <a:lnTo>
                  <a:pt x="285516" y="1"/>
                </a:lnTo>
                <a:lnTo>
                  <a:pt x="285516" y="72683"/>
                </a:lnTo>
                <a:lnTo>
                  <a:pt x="0" y="72683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3688950" y="2958650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2"/>
          </p:nvPr>
        </p:nvSpPr>
        <p:spPr>
          <a:xfrm>
            <a:off x="3688950" y="3318725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3"/>
          </p:nvPr>
        </p:nvSpPr>
        <p:spPr>
          <a:xfrm>
            <a:off x="6316048" y="2958650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4"/>
          </p:nvPr>
        </p:nvSpPr>
        <p:spPr>
          <a:xfrm>
            <a:off x="6316038" y="3318725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5"/>
          </p:nvPr>
        </p:nvSpPr>
        <p:spPr>
          <a:xfrm>
            <a:off x="1061850" y="2958525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6"/>
          </p:nvPr>
        </p:nvSpPr>
        <p:spPr>
          <a:xfrm>
            <a:off x="1061850" y="3318725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Three columns 3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-848" y="1674182"/>
            <a:ext cx="5408662" cy="615873"/>
          </a:xfrm>
          <a:custGeom>
            <a:avLst/>
            <a:gdLst/>
            <a:ahLst/>
            <a:cxnLst/>
            <a:rect l="l" t="t" r="r" b="b"/>
            <a:pathLst>
              <a:path w="168757" h="19216" extrusionOk="0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848" y="2550995"/>
            <a:ext cx="5408662" cy="615873"/>
          </a:xfrm>
          <a:custGeom>
            <a:avLst/>
            <a:gdLst/>
            <a:ahLst/>
            <a:cxnLst/>
            <a:rect l="l" t="t" r="r" b="b"/>
            <a:pathLst>
              <a:path w="168757" h="19216" extrusionOk="0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848" y="3427645"/>
            <a:ext cx="5408662" cy="615873"/>
          </a:xfrm>
          <a:custGeom>
            <a:avLst/>
            <a:gdLst/>
            <a:ahLst/>
            <a:cxnLst/>
            <a:rect l="l" t="t" r="r" b="b"/>
            <a:pathLst>
              <a:path w="168757" h="19216" extrusionOk="0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 idx="2" hasCustomPrompt="1"/>
          </p:nvPr>
        </p:nvSpPr>
        <p:spPr>
          <a:xfrm>
            <a:off x="3831300" y="1674300"/>
            <a:ext cx="14943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1"/>
          </p:nvPr>
        </p:nvSpPr>
        <p:spPr>
          <a:xfrm>
            <a:off x="5443200" y="1674150"/>
            <a:ext cx="29808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 idx="3" hasCustomPrompt="1"/>
          </p:nvPr>
        </p:nvSpPr>
        <p:spPr>
          <a:xfrm>
            <a:off x="3831300" y="2550975"/>
            <a:ext cx="14943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4"/>
          </p:nvPr>
        </p:nvSpPr>
        <p:spPr>
          <a:xfrm>
            <a:off x="5443200" y="2550825"/>
            <a:ext cx="29808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5" hasCustomPrompt="1"/>
          </p:nvPr>
        </p:nvSpPr>
        <p:spPr>
          <a:xfrm>
            <a:off x="3831300" y="3427825"/>
            <a:ext cx="14943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6"/>
          </p:nvPr>
        </p:nvSpPr>
        <p:spPr>
          <a:xfrm>
            <a:off x="5443200" y="3427675"/>
            <a:ext cx="29808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588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7"/>
          <p:cNvGrpSpPr/>
          <p:nvPr/>
        </p:nvGrpSpPr>
        <p:grpSpPr>
          <a:xfrm>
            <a:off x="3527981" y="1436716"/>
            <a:ext cx="5616442" cy="3706262"/>
            <a:chOff x="3527981" y="1436716"/>
            <a:chExt cx="5616442" cy="3706262"/>
          </a:xfrm>
        </p:grpSpPr>
        <p:sp>
          <p:nvSpPr>
            <p:cNvPr id="36" name="Google Shape;36;p7"/>
            <p:cNvSpPr/>
            <p:nvPr/>
          </p:nvSpPr>
          <p:spPr>
            <a:xfrm>
              <a:off x="8037512" y="1436716"/>
              <a:ext cx="1106911" cy="1352702"/>
            </a:xfrm>
            <a:custGeom>
              <a:avLst/>
              <a:gdLst/>
              <a:ahLst/>
              <a:cxnLst/>
              <a:rect l="l" t="t" r="r" b="b"/>
              <a:pathLst>
                <a:path w="34537" h="42206" extrusionOk="0">
                  <a:moveTo>
                    <a:pt x="33000" y="36174"/>
                  </a:moveTo>
                  <a:cubicBezTo>
                    <a:pt x="33501" y="35773"/>
                    <a:pt x="33986" y="35322"/>
                    <a:pt x="34437" y="34871"/>
                  </a:cubicBezTo>
                  <a:cubicBezTo>
                    <a:pt x="34336" y="34821"/>
                    <a:pt x="34537" y="11011"/>
                    <a:pt x="34537" y="10944"/>
                  </a:cubicBezTo>
                  <a:cubicBezTo>
                    <a:pt x="33668" y="10242"/>
                    <a:pt x="32749" y="9608"/>
                    <a:pt x="31780" y="9039"/>
                  </a:cubicBezTo>
                  <a:cubicBezTo>
                    <a:pt x="16091" y="0"/>
                    <a:pt x="0" y="19432"/>
                    <a:pt x="11078" y="33400"/>
                  </a:cubicBezTo>
                  <a:cubicBezTo>
                    <a:pt x="18079" y="42206"/>
                    <a:pt x="26951" y="41187"/>
                    <a:pt x="33000" y="36174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3527981" y="4113725"/>
              <a:ext cx="1150851" cy="1029254"/>
            </a:xfrm>
            <a:custGeom>
              <a:avLst/>
              <a:gdLst/>
              <a:ahLst/>
              <a:cxnLst/>
              <a:rect l="l" t="t" r="r" b="b"/>
              <a:pathLst>
                <a:path w="35908" h="32114" extrusionOk="0">
                  <a:moveTo>
                    <a:pt x="33267" y="15455"/>
                  </a:moveTo>
                  <a:cubicBezTo>
                    <a:pt x="28739" y="6165"/>
                    <a:pt x="16375" y="0"/>
                    <a:pt x="6600" y="10326"/>
                  </a:cubicBezTo>
                  <a:cubicBezTo>
                    <a:pt x="0" y="17310"/>
                    <a:pt x="1170" y="26283"/>
                    <a:pt x="6149" y="32030"/>
                  </a:cubicBezTo>
                  <a:cubicBezTo>
                    <a:pt x="6066" y="32114"/>
                    <a:pt x="31346" y="32114"/>
                    <a:pt x="31245" y="32114"/>
                  </a:cubicBezTo>
                  <a:cubicBezTo>
                    <a:pt x="35907" y="27252"/>
                    <a:pt x="35907" y="20836"/>
                    <a:pt x="33267" y="15455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4108471" y="2028456"/>
              <a:ext cx="5035952" cy="3114523"/>
            </a:xfrm>
            <a:custGeom>
              <a:avLst/>
              <a:gdLst/>
              <a:ahLst/>
              <a:cxnLst/>
              <a:rect l="l" t="t" r="r" b="b"/>
              <a:pathLst>
                <a:path w="157128" h="97177" extrusionOk="0">
                  <a:moveTo>
                    <a:pt x="47737" y="67"/>
                  </a:moveTo>
                  <a:cubicBezTo>
                    <a:pt x="36759" y="769"/>
                    <a:pt x="26784" y="7185"/>
                    <a:pt x="19466" y="15389"/>
                  </a:cubicBezTo>
                  <a:cubicBezTo>
                    <a:pt x="16208" y="19048"/>
                    <a:pt x="13401" y="23058"/>
                    <a:pt x="10844" y="27235"/>
                  </a:cubicBezTo>
                  <a:cubicBezTo>
                    <a:pt x="5431" y="36107"/>
                    <a:pt x="1671" y="44111"/>
                    <a:pt x="736" y="54503"/>
                  </a:cubicBezTo>
                  <a:cubicBezTo>
                    <a:pt x="0" y="63008"/>
                    <a:pt x="936" y="71579"/>
                    <a:pt x="3493" y="79716"/>
                  </a:cubicBezTo>
                  <a:cubicBezTo>
                    <a:pt x="5330" y="85665"/>
                    <a:pt x="8054" y="91880"/>
                    <a:pt x="11346" y="97177"/>
                  </a:cubicBezTo>
                  <a:lnTo>
                    <a:pt x="157128" y="97177"/>
                  </a:lnTo>
                  <a:cubicBezTo>
                    <a:pt x="157128" y="97177"/>
                    <a:pt x="156927" y="6951"/>
                    <a:pt x="157028" y="7068"/>
                  </a:cubicBezTo>
                  <a:cubicBezTo>
                    <a:pt x="143093" y="9440"/>
                    <a:pt x="129024" y="16174"/>
                    <a:pt x="115674" y="16358"/>
                  </a:cubicBezTo>
                  <a:cubicBezTo>
                    <a:pt x="108038" y="16458"/>
                    <a:pt x="101121" y="13601"/>
                    <a:pt x="93953" y="11462"/>
                  </a:cubicBezTo>
                  <a:cubicBezTo>
                    <a:pt x="86217" y="9156"/>
                    <a:pt x="78481" y="6767"/>
                    <a:pt x="70761" y="4328"/>
                  </a:cubicBezTo>
                  <a:cubicBezTo>
                    <a:pt x="63961" y="2172"/>
                    <a:pt x="56977" y="0"/>
                    <a:pt x="49876" y="0"/>
                  </a:cubicBezTo>
                  <a:cubicBezTo>
                    <a:pt x="49157" y="0"/>
                    <a:pt x="48455" y="17"/>
                    <a:pt x="47737" y="67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1767600"/>
            <a:ext cx="3136500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2667600"/>
            <a:ext cx="31365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-10" y="-1993"/>
            <a:ext cx="3207179" cy="1774160"/>
          </a:xfrm>
          <a:custGeom>
            <a:avLst/>
            <a:gdLst/>
            <a:ahLst/>
            <a:cxnLst/>
            <a:rect l="l" t="t" r="r" b="b"/>
            <a:pathLst>
              <a:path w="100068" h="55356" extrusionOk="0">
                <a:moveTo>
                  <a:pt x="0" y="55339"/>
                </a:moveTo>
                <a:cubicBezTo>
                  <a:pt x="7151" y="55155"/>
                  <a:pt x="19315" y="52097"/>
                  <a:pt x="25898" y="34821"/>
                </a:cubicBezTo>
                <a:cubicBezTo>
                  <a:pt x="35606" y="9323"/>
                  <a:pt x="69608" y="17210"/>
                  <a:pt x="69608" y="17210"/>
                </a:cubicBezTo>
                <a:cubicBezTo>
                  <a:pt x="69608" y="17210"/>
                  <a:pt x="100068" y="18897"/>
                  <a:pt x="94387" y="0"/>
                </a:cubicBezTo>
                <a:lnTo>
                  <a:pt x="0" y="0"/>
                </a:lnTo>
                <a:cubicBezTo>
                  <a:pt x="0" y="0"/>
                  <a:pt x="0" y="55355"/>
                  <a:pt x="0" y="55339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443200" y="1767600"/>
            <a:ext cx="2980800" cy="1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8"/>
          <p:cNvSpPr/>
          <p:nvPr/>
        </p:nvSpPr>
        <p:spPr>
          <a:xfrm flipH="1">
            <a:off x="-14590" y="-179329"/>
            <a:ext cx="5025144" cy="5336997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2765325" y="1424050"/>
            <a:ext cx="2328600" cy="21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57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ompiere"/>
              <a:buChar char="❏"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2"/>
          </p:nvPr>
        </p:nvSpPr>
        <p:spPr>
          <a:xfrm>
            <a:off x="5595175" y="142405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3"/>
          </p:nvPr>
        </p:nvSpPr>
        <p:spPr>
          <a:xfrm>
            <a:off x="5595300" y="178195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4"/>
          </p:nvPr>
        </p:nvSpPr>
        <p:spPr>
          <a:xfrm>
            <a:off x="5595175" y="2548175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5"/>
          </p:nvPr>
        </p:nvSpPr>
        <p:spPr>
          <a:xfrm>
            <a:off x="5595300" y="2906075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6"/>
          </p:nvPr>
        </p:nvSpPr>
        <p:spPr>
          <a:xfrm>
            <a:off x="5595175" y="367230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7"/>
          </p:nvPr>
        </p:nvSpPr>
        <p:spPr>
          <a:xfrm>
            <a:off x="5595300" y="403020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233" y="2757361"/>
            <a:ext cx="3507616" cy="2385738"/>
          </a:xfrm>
          <a:custGeom>
            <a:avLst/>
            <a:gdLst/>
            <a:ahLst/>
            <a:cxnLst/>
            <a:rect l="l" t="t" r="r" b="b"/>
            <a:pathLst>
              <a:path w="109442" h="74438" extrusionOk="0">
                <a:moveTo>
                  <a:pt x="0" y="6768"/>
                </a:moveTo>
                <a:cubicBezTo>
                  <a:pt x="0" y="6768"/>
                  <a:pt x="11362" y="1"/>
                  <a:pt x="18430" y="12415"/>
                </a:cubicBezTo>
                <a:cubicBezTo>
                  <a:pt x="31512" y="35389"/>
                  <a:pt x="54604" y="30761"/>
                  <a:pt x="73000" y="33301"/>
                </a:cubicBezTo>
                <a:cubicBezTo>
                  <a:pt x="82106" y="34554"/>
                  <a:pt x="95857" y="41655"/>
                  <a:pt x="100736" y="53551"/>
                </a:cubicBezTo>
                <a:cubicBezTo>
                  <a:pt x="102858" y="58714"/>
                  <a:pt x="109441" y="74337"/>
                  <a:pt x="109441" y="74337"/>
                </a:cubicBezTo>
                <a:lnTo>
                  <a:pt x="0" y="74437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845432" y="-1022"/>
            <a:ext cx="1298634" cy="4143777"/>
          </a:xfrm>
          <a:custGeom>
            <a:avLst/>
            <a:gdLst/>
            <a:ahLst/>
            <a:cxnLst/>
            <a:rect l="l" t="t" r="r" b="b"/>
            <a:pathLst>
              <a:path w="40519" h="129291" extrusionOk="0">
                <a:moveTo>
                  <a:pt x="6484" y="0"/>
                </a:moveTo>
                <a:cubicBezTo>
                  <a:pt x="6484" y="0"/>
                  <a:pt x="1" y="14202"/>
                  <a:pt x="14420" y="37811"/>
                </a:cubicBezTo>
                <a:cubicBezTo>
                  <a:pt x="28823" y="61404"/>
                  <a:pt x="19215" y="82289"/>
                  <a:pt x="19215" y="82289"/>
                </a:cubicBezTo>
                <a:cubicBezTo>
                  <a:pt x="19215" y="82289"/>
                  <a:pt x="5013" y="115506"/>
                  <a:pt x="40519" y="129291"/>
                </a:cubicBezTo>
                <a:lnTo>
                  <a:pt x="40519" y="0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5" y="124"/>
            <a:ext cx="2446248" cy="1506414"/>
          </a:xfrm>
          <a:custGeom>
            <a:avLst/>
            <a:gdLst/>
            <a:ahLst/>
            <a:cxnLst/>
            <a:rect l="l" t="t" r="r" b="b"/>
            <a:pathLst>
              <a:path w="76326" h="47002" extrusionOk="0">
                <a:moveTo>
                  <a:pt x="0" y="46985"/>
                </a:moveTo>
                <a:cubicBezTo>
                  <a:pt x="5464" y="46834"/>
                  <a:pt x="14737" y="44228"/>
                  <a:pt x="19750" y="29574"/>
                </a:cubicBezTo>
                <a:cubicBezTo>
                  <a:pt x="27168" y="7920"/>
                  <a:pt x="53100" y="14620"/>
                  <a:pt x="53100" y="14620"/>
                </a:cubicBezTo>
                <a:cubicBezTo>
                  <a:pt x="53100" y="14620"/>
                  <a:pt x="76325" y="16057"/>
                  <a:pt x="71997" y="0"/>
                </a:cubicBezTo>
                <a:lnTo>
                  <a:pt x="0" y="0"/>
                </a:lnTo>
                <a:cubicBezTo>
                  <a:pt x="0" y="0"/>
                  <a:pt x="0" y="47001"/>
                  <a:pt x="0" y="4698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618737" y="124"/>
            <a:ext cx="1525163" cy="2402853"/>
          </a:xfrm>
          <a:custGeom>
            <a:avLst/>
            <a:gdLst/>
            <a:ahLst/>
            <a:cxnLst/>
            <a:rect l="l" t="t" r="r" b="b"/>
            <a:pathLst>
              <a:path w="47587" h="74972" extrusionOk="0">
                <a:moveTo>
                  <a:pt x="0" y="0"/>
                </a:moveTo>
                <a:cubicBezTo>
                  <a:pt x="150" y="5364"/>
                  <a:pt x="2790" y="14470"/>
                  <a:pt x="17644" y="19399"/>
                </a:cubicBezTo>
                <a:cubicBezTo>
                  <a:pt x="39583" y="26684"/>
                  <a:pt x="32799" y="52164"/>
                  <a:pt x="32799" y="52164"/>
                </a:cubicBezTo>
                <a:cubicBezTo>
                  <a:pt x="32799" y="52164"/>
                  <a:pt x="31329" y="74971"/>
                  <a:pt x="47586" y="70727"/>
                </a:cubicBezTo>
                <a:lnTo>
                  <a:pt x="47586" y="0"/>
                </a:lnTo>
                <a:cubicBezTo>
                  <a:pt x="47586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2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3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5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6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7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8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9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3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 idx="14" hasCustomPrompt="1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15" hasCustomPrompt="1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16" hasCustomPrompt="1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17" hasCustomPrompt="1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 idx="18" hasCustomPrompt="1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8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6831885" y="3664338"/>
            <a:ext cx="2311831" cy="1478595"/>
          </a:xfrm>
          <a:custGeom>
            <a:avLst/>
            <a:gdLst/>
            <a:ahLst/>
            <a:cxnLst/>
            <a:rect l="l" t="t" r="r" b="b"/>
            <a:pathLst>
              <a:path w="72132" h="46134" extrusionOk="0">
                <a:moveTo>
                  <a:pt x="72131" y="18"/>
                </a:moveTo>
                <a:cubicBezTo>
                  <a:pt x="67069" y="168"/>
                  <a:pt x="58464" y="2758"/>
                  <a:pt x="53785" y="17411"/>
                </a:cubicBezTo>
                <a:cubicBezTo>
                  <a:pt x="48171" y="35055"/>
                  <a:pt x="31747" y="37361"/>
                  <a:pt x="24646" y="36325"/>
                </a:cubicBezTo>
                <a:cubicBezTo>
                  <a:pt x="20819" y="35757"/>
                  <a:pt x="15656" y="36325"/>
                  <a:pt x="12532" y="37161"/>
                </a:cubicBezTo>
                <a:cubicBezTo>
                  <a:pt x="6834" y="38681"/>
                  <a:pt x="1" y="46133"/>
                  <a:pt x="1" y="46133"/>
                </a:cubicBezTo>
                <a:lnTo>
                  <a:pt x="72081" y="46133"/>
                </a:lnTo>
                <a:cubicBezTo>
                  <a:pt x="72081" y="46133"/>
                  <a:pt x="72131" y="1"/>
                  <a:pt x="72131" y="18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395" y="2786104"/>
            <a:ext cx="1525676" cy="2356829"/>
          </a:xfrm>
          <a:custGeom>
            <a:avLst/>
            <a:gdLst/>
            <a:ahLst/>
            <a:cxnLst/>
            <a:rect l="l" t="t" r="r" b="b"/>
            <a:pathLst>
              <a:path w="47603" h="73536" extrusionOk="0">
                <a:moveTo>
                  <a:pt x="47586" y="73535"/>
                </a:moveTo>
                <a:cubicBezTo>
                  <a:pt x="47436" y="68172"/>
                  <a:pt x="44796" y="59065"/>
                  <a:pt x="29942" y="54136"/>
                </a:cubicBezTo>
                <a:cubicBezTo>
                  <a:pt x="12081" y="48205"/>
                  <a:pt x="14203" y="19466"/>
                  <a:pt x="13551" y="16074"/>
                </a:cubicBezTo>
                <a:cubicBezTo>
                  <a:pt x="12365" y="9959"/>
                  <a:pt x="9992" y="2290"/>
                  <a:pt x="184" y="1"/>
                </a:cubicBezTo>
                <a:cubicBezTo>
                  <a:pt x="151" y="101"/>
                  <a:pt x="0" y="73535"/>
                  <a:pt x="0" y="73535"/>
                </a:cubicBezTo>
                <a:cubicBezTo>
                  <a:pt x="0" y="73535"/>
                  <a:pt x="47603" y="73535"/>
                  <a:pt x="47586" y="7353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1"/>
          </p:nvPr>
        </p:nvSpPr>
        <p:spPr>
          <a:xfrm>
            <a:off x="2085150" y="1452000"/>
            <a:ext cx="1358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2"/>
          </p:nvPr>
        </p:nvSpPr>
        <p:spPr>
          <a:xfrm>
            <a:off x="5527650" y="1451850"/>
            <a:ext cx="1813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ubTitle" idx="3"/>
          </p:nvPr>
        </p:nvSpPr>
        <p:spPr>
          <a:xfrm>
            <a:off x="2085150" y="2989014"/>
            <a:ext cx="1358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ubTitle" idx="4"/>
          </p:nvPr>
        </p:nvSpPr>
        <p:spPr>
          <a:xfrm>
            <a:off x="5527650" y="2988864"/>
            <a:ext cx="1813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subTitle" idx="5"/>
          </p:nvPr>
        </p:nvSpPr>
        <p:spPr>
          <a:xfrm>
            <a:off x="5982500" y="2220420"/>
            <a:ext cx="1358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ubTitle" idx="6"/>
          </p:nvPr>
        </p:nvSpPr>
        <p:spPr>
          <a:xfrm>
            <a:off x="2085150" y="2220270"/>
            <a:ext cx="1813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ubTitle" idx="7"/>
          </p:nvPr>
        </p:nvSpPr>
        <p:spPr>
          <a:xfrm>
            <a:off x="5982500" y="3757909"/>
            <a:ext cx="1358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subTitle" idx="8"/>
          </p:nvPr>
        </p:nvSpPr>
        <p:spPr>
          <a:xfrm>
            <a:off x="2085150" y="3757759"/>
            <a:ext cx="1813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63" r:id="rId7"/>
    <p:sldLayoutId id="2147483664" r:id="rId8"/>
    <p:sldLayoutId id="2147483670" r:id="rId9"/>
    <p:sldLayoutId id="2147483675" r:id="rId10"/>
    <p:sldLayoutId id="2147483676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ctrTitle" idx="4294967295"/>
          </p:nvPr>
        </p:nvSpPr>
        <p:spPr>
          <a:xfrm>
            <a:off x="1179725" y="307250"/>
            <a:ext cx="71979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3"/>
                </a:solidFill>
                <a:latin typeface="Bookman Old Style" panose="02050604050505020204" pitchFamily="18" charset="0"/>
                <a:ea typeface="Merriweather"/>
                <a:cs typeface="Merriweather" panose="020B0604020202020204" charset="0"/>
                <a:sym typeface="Merriweather"/>
              </a:rPr>
              <a:t>SOFTWARE ENGINEERING </a:t>
            </a:r>
            <a:endParaRPr sz="3000" b="1" dirty="0">
              <a:solidFill>
                <a:schemeClr val="accent3"/>
              </a:solidFill>
              <a:latin typeface="Bookman Old Style" panose="02050604050505020204" pitchFamily="18" charset="0"/>
              <a:ea typeface="Merriweather"/>
              <a:cs typeface="Merriweather" panose="020B0604020202020204" charset="0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3"/>
                </a:solidFill>
                <a:latin typeface="Bookman Old Style" panose="02050604050505020204" pitchFamily="18" charset="0"/>
                <a:ea typeface="Merriweather"/>
                <a:cs typeface="Merriweather" panose="020B0604020202020204" charset="0"/>
                <a:sym typeface="Merriweather"/>
              </a:rPr>
              <a:t>CSCI 6231</a:t>
            </a:r>
            <a:endParaRPr sz="3000" dirty="0">
              <a:solidFill>
                <a:schemeClr val="accent3"/>
              </a:solidFill>
              <a:latin typeface="Bookman Old Style" panose="02050604050505020204" pitchFamily="18" charset="0"/>
              <a:ea typeface="Merriweather"/>
              <a:cs typeface="Merriweather" panose="020B0604020202020204" charset="0"/>
              <a:sym typeface="Merriweather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5453274" y="1583217"/>
            <a:ext cx="2425805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Bookman Old Style" panose="02050604050505020204" pitchFamily="18" charset="0"/>
                <a:ea typeface="Merriweather"/>
                <a:cs typeface="Merriweather"/>
                <a:sym typeface="Merriweather"/>
              </a:rPr>
              <a:t>MEDSPHERE</a:t>
            </a:r>
            <a:endParaRPr sz="2500" b="1" dirty="0">
              <a:solidFill>
                <a:schemeClr val="dk1"/>
              </a:solidFill>
              <a:latin typeface="Bookman Old Style" panose="02050604050505020204" pitchFamily="18" charset="0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260" name="Google Shape;260;p33"/>
          <p:cNvGrpSpPr/>
          <p:nvPr/>
        </p:nvGrpSpPr>
        <p:grpSpPr>
          <a:xfrm>
            <a:off x="174549" y="1421792"/>
            <a:ext cx="4255411" cy="3394826"/>
            <a:chOff x="-132051" y="1608692"/>
            <a:chExt cx="4255411" cy="3394826"/>
          </a:xfrm>
        </p:grpSpPr>
        <p:sp>
          <p:nvSpPr>
            <p:cNvPr id="261" name="Google Shape;261;p33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avLst/>
              <a:gdLst/>
              <a:ahLst/>
              <a:cxnLst/>
              <a:rect l="l" t="t" r="r" b="b"/>
              <a:pathLst>
                <a:path w="22381" h="22556" extrusionOk="0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avLst/>
              <a:gdLst/>
              <a:ahLst/>
              <a:cxnLst/>
              <a:rect l="l" t="t" r="r" b="b"/>
              <a:pathLst>
                <a:path w="17945" h="19853" extrusionOk="0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avLst/>
              <a:gdLst/>
              <a:ahLst/>
              <a:cxnLst/>
              <a:rect l="l" t="t" r="r" b="b"/>
              <a:pathLst>
                <a:path w="14272" h="5531" extrusionOk="0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avLst/>
              <a:gdLst/>
              <a:ahLst/>
              <a:cxnLst/>
              <a:rect l="l" t="t" r="r" b="b"/>
              <a:pathLst>
                <a:path w="14243" h="3054" extrusionOk="0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avLst/>
              <a:gdLst/>
              <a:ahLst/>
              <a:cxnLst/>
              <a:rect l="l" t="t" r="r" b="b"/>
              <a:pathLst>
                <a:path w="11306" h="51730" extrusionOk="0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avLst/>
              <a:gdLst/>
              <a:ahLst/>
              <a:cxnLst/>
              <a:rect l="l" t="t" r="r" b="b"/>
              <a:pathLst>
                <a:path w="11076" h="7332" extrusionOk="0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avLst/>
              <a:gdLst/>
              <a:ahLst/>
              <a:cxnLst/>
              <a:rect l="l" t="t" r="r" b="b"/>
              <a:pathLst>
                <a:path w="11018" h="7332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avLst/>
              <a:gdLst/>
              <a:ahLst/>
              <a:cxnLst/>
              <a:rect l="l" t="t" r="r" b="b"/>
              <a:pathLst>
                <a:path w="16131" h="14127" extrusionOk="0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avLst/>
              <a:gdLst/>
              <a:ahLst/>
              <a:cxnLst/>
              <a:rect l="l" t="t" r="r" b="b"/>
              <a:pathLst>
                <a:path w="6482" h="3184" extrusionOk="0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avLst/>
              <a:gdLst/>
              <a:ahLst/>
              <a:cxnLst/>
              <a:rect l="l" t="t" r="r" b="b"/>
              <a:pathLst>
                <a:path w="3429" h="2394" extrusionOk="0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 flipH="1">
              <a:off x="3958403" y="2148175"/>
              <a:ext cx="75545" cy="90341"/>
            </a:xfrm>
            <a:custGeom>
              <a:avLst/>
              <a:gdLst/>
              <a:ahLst/>
              <a:cxnLst/>
              <a:rect l="l" t="t" r="r" b="b"/>
              <a:pathLst>
                <a:path w="2032" h="2430" extrusionOk="0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 flipH="1">
              <a:off x="3958403" y="2167247"/>
              <a:ext cx="74987" cy="13830"/>
            </a:xfrm>
            <a:custGeom>
              <a:avLst/>
              <a:gdLst/>
              <a:ahLst/>
              <a:cxnLst/>
              <a:rect l="l" t="t" r="r" b="b"/>
              <a:pathLst>
                <a:path w="2017" h="372" extrusionOk="0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 flipH="1">
              <a:off x="3990524" y="2208886"/>
              <a:ext cx="43423" cy="11785"/>
            </a:xfrm>
            <a:custGeom>
              <a:avLst/>
              <a:gdLst/>
              <a:ahLst/>
              <a:cxnLst/>
              <a:rect l="l" t="t" r="r" b="b"/>
              <a:pathLst>
                <a:path w="1168" h="317" extrusionOk="0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avLst/>
              <a:gdLst/>
              <a:ahLst/>
              <a:cxnLst/>
              <a:rect l="l" t="t" r="r" b="b"/>
              <a:pathLst>
                <a:path w="12544" h="12098" extrusionOk="0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avLst/>
              <a:gdLst/>
              <a:ahLst/>
              <a:cxnLst/>
              <a:rect l="l" t="t" r="r" b="b"/>
              <a:pathLst>
                <a:path w="14719" h="23734" extrusionOk="0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avLst/>
              <a:gdLst/>
              <a:ahLst/>
              <a:cxnLst/>
              <a:rect l="l" t="t" r="r" b="b"/>
              <a:pathLst>
                <a:path w="12559" h="12098" extrusionOk="0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avLst/>
              <a:gdLst/>
              <a:ahLst/>
              <a:cxnLst/>
              <a:rect l="l" t="t" r="r" b="b"/>
              <a:pathLst>
                <a:path w="9045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 flipH="1">
              <a:off x="3146744" y="1892989"/>
              <a:ext cx="44464" cy="28775"/>
            </a:xfrm>
            <a:custGeom>
              <a:avLst/>
              <a:gdLst/>
              <a:ahLst/>
              <a:cxnLst/>
              <a:rect l="l" t="t" r="r" b="b"/>
              <a:pathLst>
                <a:path w="1196" h="774" extrusionOk="0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avLst/>
              <a:gdLst/>
              <a:ahLst/>
              <a:cxnLst/>
              <a:rect l="l" t="t" r="r" b="b"/>
              <a:pathLst>
                <a:path w="5906" h="2539" extrusionOk="0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avLst/>
              <a:gdLst/>
              <a:ahLst/>
              <a:cxnLst/>
              <a:rect l="l" t="t" r="r" b="b"/>
              <a:pathLst>
                <a:path w="7029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 flipH="1">
              <a:off x="2955057" y="1790490"/>
              <a:ext cx="35913" cy="59707"/>
            </a:xfrm>
            <a:custGeom>
              <a:avLst/>
              <a:gdLst/>
              <a:ahLst/>
              <a:cxnLst/>
              <a:rect l="l" t="t" r="r" b="b"/>
              <a:pathLst>
                <a:path w="966" h="1606" extrusionOk="0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 flipH="1">
              <a:off x="3137635" y="1740263"/>
              <a:ext cx="45542" cy="18886"/>
            </a:xfrm>
            <a:custGeom>
              <a:avLst/>
              <a:gdLst/>
              <a:ahLst/>
              <a:cxnLst/>
              <a:rect l="l" t="t" r="r" b="b"/>
              <a:pathLst>
                <a:path w="1225" h="508" extrusionOk="0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avLst/>
              <a:gdLst/>
              <a:ahLst/>
              <a:cxnLst/>
              <a:rect l="l" t="t" r="r" b="b"/>
              <a:pathLst>
                <a:path w="16750" h="19009" extrusionOk="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avLst/>
              <a:gdLst/>
              <a:ahLst/>
              <a:cxnLst/>
              <a:rect l="l" t="t" r="r" b="b"/>
              <a:pathLst>
                <a:path w="11738" h="11917" extrusionOk="0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avLst/>
              <a:gdLst/>
              <a:ahLst/>
              <a:cxnLst/>
              <a:rect l="l" t="t" r="r" b="b"/>
              <a:pathLst>
                <a:path w="24995" h="16667" extrusionOk="0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avLst/>
              <a:gdLst/>
              <a:ahLst/>
              <a:cxnLst/>
              <a:rect l="l" t="t" r="r" b="b"/>
              <a:pathLst>
                <a:path w="11594" h="14231" extrusionOk="0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avLst/>
              <a:gdLst/>
              <a:ahLst/>
              <a:cxnLst/>
              <a:rect l="l" t="t" r="r" b="b"/>
              <a:pathLst>
                <a:path w="11018" h="7577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avLst/>
              <a:gdLst/>
              <a:ahLst/>
              <a:cxnLst/>
              <a:rect l="l" t="t" r="r" b="b"/>
              <a:pathLst>
                <a:path w="14459" h="5531" extrusionOk="0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avLst/>
              <a:gdLst/>
              <a:ahLst/>
              <a:cxnLst/>
              <a:rect l="l" t="t" r="r" b="b"/>
              <a:pathLst>
                <a:path w="14344" h="2982" extrusionOk="0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avLst/>
              <a:gdLst/>
              <a:ahLst/>
              <a:cxnLst/>
              <a:rect l="l" t="t" r="r" b="b"/>
              <a:pathLst>
                <a:path w="13077" h="49340" extrusionOk="0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avLst/>
              <a:gdLst/>
              <a:ahLst/>
              <a:cxnLst/>
              <a:rect l="l" t="t" r="r" b="b"/>
              <a:pathLst>
                <a:path w="10398" h="5229" extrusionOk="0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avLst/>
              <a:gdLst/>
              <a:ahLst/>
              <a:cxnLst/>
              <a:rect l="l" t="t" r="r" b="b"/>
              <a:pathLst>
                <a:path w="9030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avLst/>
              <a:gdLst/>
              <a:ahLst/>
              <a:cxnLst/>
              <a:rect l="l" t="t" r="r" b="b"/>
              <a:pathLst>
                <a:path w="7014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 flipH="1">
              <a:off x="1734334" y="1790490"/>
              <a:ext cx="36471" cy="59707"/>
            </a:xfrm>
            <a:custGeom>
              <a:avLst/>
              <a:gdLst/>
              <a:ahLst/>
              <a:cxnLst/>
              <a:rect l="l" t="t" r="r" b="b"/>
              <a:pathLst>
                <a:path w="981" h="1606" extrusionOk="0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avLst/>
              <a:gdLst/>
              <a:ahLst/>
              <a:cxnLst/>
              <a:rect l="l" t="t" r="r" b="b"/>
              <a:pathLst>
                <a:path w="13235" h="19760" extrusionOk="0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avLst/>
              <a:gdLst/>
              <a:ahLst/>
              <a:cxnLst/>
              <a:rect l="l" t="t" r="r" b="b"/>
              <a:pathLst>
                <a:path w="9924" h="15453" extrusionOk="0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avLst/>
              <a:gdLst/>
              <a:ahLst/>
              <a:cxnLst/>
              <a:rect l="l" t="t" r="r" b="b"/>
              <a:pathLst>
                <a:path w="3356" h="4105" extrusionOk="0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 flipH="1">
              <a:off x="2769281" y="2258183"/>
              <a:ext cx="72868" cy="11748"/>
            </a:xfrm>
            <a:custGeom>
              <a:avLst/>
              <a:gdLst/>
              <a:ahLst/>
              <a:cxnLst/>
              <a:rect l="l" t="t" r="r" b="b"/>
              <a:pathLst>
                <a:path w="1960" h="316" extrusionOk="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 flipH="1">
              <a:off x="2781066" y="2304172"/>
              <a:ext cx="61603" cy="14016"/>
            </a:xfrm>
            <a:custGeom>
              <a:avLst/>
              <a:gdLst/>
              <a:ahLst/>
              <a:cxnLst/>
              <a:rect l="l" t="t" r="r" b="b"/>
              <a:pathLst>
                <a:path w="1657" h="377" extrusionOk="0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 flipH="1">
              <a:off x="2765005" y="2335289"/>
              <a:ext cx="80861" cy="23533"/>
            </a:xfrm>
            <a:custGeom>
              <a:avLst/>
              <a:gdLst/>
              <a:ahLst/>
              <a:cxnLst/>
              <a:rect l="l" t="t" r="r" b="b"/>
              <a:pathLst>
                <a:path w="2175" h="633" extrusionOk="0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avLst/>
              <a:gdLst/>
              <a:ahLst/>
              <a:cxnLst/>
              <a:rect l="l" t="t" r="r" b="b"/>
              <a:pathLst>
                <a:path w="23432" h="16405" extrusionOk="0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avLst/>
              <a:gdLst/>
              <a:ahLst/>
              <a:cxnLst/>
              <a:rect l="l" t="t" r="r" b="b"/>
              <a:pathLst>
                <a:path w="13279" h="15972" extrusionOk="0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avLst/>
              <a:gdLst/>
              <a:ahLst/>
              <a:cxnLst/>
              <a:rect l="l" t="t" r="r" b="b"/>
              <a:pathLst>
                <a:path w="19486" h="27839" extrusionOk="0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avLst/>
              <a:gdLst/>
              <a:ahLst/>
              <a:cxnLst/>
              <a:rect l="l" t="t" r="r" b="b"/>
              <a:pathLst>
                <a:path w="5027" h="3884" extrusionOk="0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avLst/>
              <a:gdLst/>
              <a:ahLst/>
              <a:cxnLst/>
              <a:rect l="l" t="t" r="r" b="b"/>
              <a:pathLst>
                <a:path w="14273" h="5531" extrusionOk="0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avLst/>
              <a:gdLst/>
              <a:ahLst/>
              <a:cxnLst/>
              <a:rect l="l" t="t" r="r" b="b"/>
              <a:pathLst>
                <a:path w="14258" h="2982" extrusionOk="0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avLst/>
              <a:gdLst/>
              <a:ahLst/>
              <a:cxnLst/>
              <a:rect l="l" t="t" r="r" b="b"/>
              <a:pathLst>
                <a:path w="11133" h="51730" extrusionOk="0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avLst/>
              <a:gdLst/>
              <a:ahLst/>
              <a:cxnLst/>
              <a:rect l="l" t="t" r="r" b="b"/>
              <a:pathLst>
                <a:path w="11119" h="11134" extrusionOk="0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avLst/>
              <a:gdLst/>
              <a:ahLst/>
              <a:cxnLst/>
              <a:rect l="l" t="t" r="r" b="b"/>
              <a:pathLst>
                <a:path w="11988" h="11430" extrusionOk="0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avLst/>
              <a:gdLst/>
              <a:ahLst/>
              <a:cxnLst/>
              <a:rect l="l" t="t" r="r" b="b"/>
              <a:pathLst>
                <a:path w="11988" h="9155" extrusionOk="0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avLst/>
              <a:gdLst/>
              <a:ahLst/>
              <a:cxnLst/>
              <a:rect l="l" t="t" r="r" b="b"/>
              <a:pathLst>
                <a:path w="18593" h="45595" extrusionOk="0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avLst/>
              <a:gdLst/>
              <a:ahLst/>
              <a:cxnLst/>
              <a:rect l="l" t="t" r="r" b="b"/>
              <a:pathLst>
                <a:path w="11162" h="8541" extrusionOk="0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avLst/>
              <a:gdLst/>
              <a:ahLst/>
              <a:cxnLst/>
              <a:rect l="l" t="t" r="r" b="b"/>
              <a:pathLst>
                <a:path w="13135" h="11914" extrusionOk="0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avLst/>
              <a:gdLst/>
              <a:ahLst/>
              <a:cxnLst/>
              <a:rect l="l" t="t" r="r" b="b"/>
              <a:pathLst>
                <a:path w="20638" h="29958" extrusionOk="0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avLst/>
              <a:gdLst/>
              <a:ahLst/>
              <a:cxnLst/>
              <a:rect l="l" t="t" r="r" b="b"/>
              <a:pathLst>
                <a:path w="9088" h="6108" extrusionOk="0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avLst/>
              <a:gdLst/>
              <a:ahLst/>
              <a:cxnLst/>
              <a:rect l="l" t="t" r="r" b="b"/>
              <a:pathLst>
                <a:path w="4090" h="4698" extrusionOk="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avLst/>
              <a:gdLst/>
              <a:ahLst/>
              <a:cxnLst/>
              <a:rect l="l" t="t" r="r" b="b"/>
              <a:pathLst>
                <a:path w="9031" h="13826" extrusionOk="0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avLst/>
              <a:gdLst/>
              <a:ahLst/>
              <a:cxnLst/>
              <a:rect l="l" t="t" r="r" b="b"/>
              <a:pathLst>
                <a:path w="7058" h="10672" extrusionOk="0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 flipH="1">
              <a:off x="372299" y="1838301"/>
              <a:ext cx="36434" cy="59521"/>
            </a:xfrm>
            <a:custGeom>
              <a:avLst/>
              <a:gdLst/>
              <a:ahLst/>
              <a:cxnLst/>
              <a:rect l="l" t="t" r="r" b="b"/>
              <a:pathLst>
                <a:path w="980" h="1601" extrusionOk="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avLst/>
              <a:gdLst/>
              <a:ahLst/>
              <a:cxnLst/>
              <a:rect l="l" t="t" r="r" b="b"/>
              <a:pathLst>
                <a:path w="9174" h="14489" extrusionOk="0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avLst/>
              <a:gdLst/>
              <a:ahLst/>
              <a:cxnLst/>
              <a:rect l="l" t="t" r="r" b="b"/>
              <a:pathLst>
                <a:path w="2809" h="3386" extrusionOk="0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 flipH="1">
              <a:off x="487400" y="2625423"/>
              <a:ext cx="63202" cy="76065"/>
            </a:xfrm>
            <a:custGeom>
              <a:avLst/>
              <a:gdLst/>
              <a:ahLst/>
              <a:cxnLst/>
              <a:rect l="l" t="t" r="r" b="b"/>
              <a:pathLst>
                <a:path w="1700" h="2046" extrusionOk="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avLst/>
              <a:gdLst/>
              <a:ahLst/>
              <a:cxnLst/>
              <a:rect l="l" t="t" r="r" b="b"/>
              <a:pathLst>
                <a:path w="6308" h="9074" extrusionOk="0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avLst/>
              <a:gdLst/>
              <a:ahLst/>
              <a:cxnLst/>
              <a:rect l="l" t="t" r="r" b="b"/>
              <a:pathLst>
                <a:path w="4652" h="1067" extrusionOk="0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avLst/>
              <a:gdLst/>
              <a:ahLst/>
              <a:cxnLst/>
              <a:rect l="l" t="t" r="r" b="b"/>
              <a:pathLst>
                <a:path w="3299" h="4206" extrusionOk="0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avLst/>
              <a:gdLst/>
              <a:ahLst/>
              <a:cxnLst/>
              <a:rect l="l" t="t" r="r" b="b"/>
              <a:pathLst>
                <a:path w="10906" h="10727" extrusionOk="0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avLst/>
              <a:gdLst/>
              <a:ahLst/>
              <a:cxnLst/>
              <a:rect l="l" t="t" r="r" b="b"/>
              <a:pathLst>
                <a:path w="10974" h="10647" extrusionOk="0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avLst/>
              <a:gdLst/>
              <a:ahLst/>
              <a:cxnLst/>
              <a:rect l="l" t="t" r="r" b="b"/>
              <a:pathLst>
                <a:path w="16419" h="15247" extrusionOk="0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avLst/>
              <a:gdLst/>
              <a:ahLst/>
              <a:cxnLst/>
              <a:rect l="l" t="t" r="r" b="b"/>
              <a:pathLst>
                <a:path w="16058" h="12833" extrusionOk="0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avLst/>
              <a:gdLst/>
              <a:ahLst/>
              <a:cxnLst/>
              <a:rect l="l" t="t" r="r" b="b"/>
              <a:pathLst>
                <a:path w="17513" h="3774" extrusionOk="0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avLst/>
              <a:gdLst/>
              <a:ahLst/>
              <a:cxnLst/>
              <a:rect l="l" t="t" r="r" b="b"/>
              <a:pathLst>
                <a:path w="4610" h="3207" extrusionOk="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 flipH="1">
              <a:off x="1259428" y="3076757"/>
              <a:ext cx="21451" cy="71232"/>
            </a:xfrm>
            <a:custGeom>
              <a:avLst/>
              <a:gdLst/>
              <a:ahLst/>
              <a:cxnLst/>
              <a:rect l="l" t="t" r="r" b="b"/>
              <a:pathLst>
                <a:path w="577" h="1916" extrusionOk="0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 flipH="1">
              <a:off x="1212324" y="3099250"/>
              <a:ext cx="26805" cy="58926"/>
            </a:xfrm>
            <a:custGeom>
              <a:avLst/>
              <a:gdLst/>
              <a:ahLst/>
              <a:cxnLst/>
              <a:rect l="l" t="t" r="r" b="b"/>
              <a:pathLst>
                <a:path w="721" h="1585" extrusionOk="0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 flipH="1">
              <a:off x="1180240" y="3092744"/>
              <a:ext cx="27288" cy="79337"/>
            </a:xfrm>
            <a:custGeom>
              <a:avLst/>
              <a:gdLst/>
              <a:ahLst/>
              <a:cxnLst/>
              <a:rect l="l" t="t" r="r" b="b"/>
              <a:pathLst>
                <a:path w="734" h="2134" extrusionOk="0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avLst/>
              <a:gdLst/>
              <a:ahLst/>
              <a:cxnLst/>
              <a:rect l="l" t="t" r="r" b="b"/>
              <a:pathLst>
                <a:path w="16044" h="12833" extrusionOk="0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avLst/>
              <a:gdLst/>
              <a:ahLst/>
              <a:cxnLst/>
              <a:rect l="l" t="t" r="r" b="b"/>
              <a:pathLst>
                <a:path w="29207" h="37963" extrusionOk="0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avLst/>
              <a:gdLst/>
              <a:ahLst/>
              <a:cxnLst/>
              <a:rect l="l" t="t" r="r" b="b"/>
              <a:pathLst>
                <a:path w="29221" h="37963" extrusionOk="0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avLst/>
              <a:gdLst/>
              <a:ahLst/>
              <a:cxnLst/>
              <a:rect l="l" t="t" r="r" b="b"/>
              <a:pathLst>
                <a:path w="40498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avLst/>
              <a:gdLst/>
              <a:ahLst/>
              <a:cxnLst/>
              <a:rect l="l" t="t" r="r" b="b"/>
              <a:pathLst>
                <a:path w="26615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avLst/>
              <a:gdLst/>
              <a:ahLst/>
              <a:cxnLst/>
              <a:rect l="l" t="t" r="r" b="b"/>
              <a:pathLst>
                <a:path w="10901" h="10733" extrusionOk="0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avLst/>
              <a:gdLst/>
              <a:ahLst/>
              <a:cxnLst/>
              <a:rect l="l" t="t" r="r" b="b"/>
              <a:pathLst>
                <a:path w="10984" h="10647" extrusionOk="0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avLst/>
              <a:gdLst/>
              <a:ahLst/>
              <a:cxnLst/>
              <a:rect l="l" t="t" r="r" b="b"/>
              <a:pathLst>
                <a:path w="16418" h="15247" extrusionOk="0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 flipH="1">
              <a:off x="1678679" y="4650853"/>
              <a:ext cx="69633" cy="59633"/>
            </a:xfrm>
            <a:custGeom>
              <a:avLst/>
              <a:gdLst/>
              <a:ahLst/>
              <a:cxnLst/>
              <a:rect l="l" t="t" r="r" b="b"/>
              <a:pathLst>
                <a:path w="1873" h="1604" extrusionOk="0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avLst/>
              <a:gdLst/>
              <a:ahLst/>
              <a:cxnLst/>
              <a:rect l="l" t="t" r="r" b="b"/>
              <a:pathLst>
                <a:path w="9851" h="8440" extrusionOk="0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avLst/>
              <a:gdLst/>
              <a:ahLst/>
              <a:cxnLst/>
              <a:rect l="l" t="t" r="r" b="b"/>
              <a:pathLst>
                <a:path w="4192" h="3595" extrusionOk="0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avLst/>
              <a:gdLst/>
              <a:ahLst/>
              <a:cxnLst/>
              <a:rect l="l" t="t" r="r" b="b"/>
              <a:pathLst>
                <a:path w="8599" h="4451" extrusionOk="0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avLst/>
              <a:gdLst/>
              <a:ahLst/>
              <a:cxnLst/>
              <a:rect l="l" t="t" r="r" b="b"/>
              <a:pathLst>
                <a:path w="6136" h="3924" extrusionOk="0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flipH="1">
              <a:off x="669979" y="3109957"/>
              <a:ext cx="32679" cy="68221"/>
            </a:xfrm>
            <a:custGeom>
              <a:avLst/>
              <a:gdLst/>
              <a:ahLst/>
              <a:cxnLst/>
              <a:rect l="l" t="t" r="r" b="b"/>
              <a:pathLst>
                <a:path w="879" h="1835" extrusionOk="0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 flipH="1">
              <a:off x="646408" y="3130293"/>
              <a:ext cx="17696" cy="48777"/>
            </a:xfrm>
            <a:custGeom>
              <a:avLst/>
              <a:gdLst/>
              <a:ahLst/>
              <a:cxnLst/>
              <a:rect l="l" t="t" r="r" b="b"/>
              <a:pathLst>
                <a:path w="476" h="1312" extrusionOk="0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flipH="1">
              <a:off x="592873" y="3103005"/>
              <a:ext cx="37512" cy="66957"/>
            </a:xfrm>
            <a:custGeom>
              <a:avLst/>
              <a:gdLst/>
              <a:ahLst/>
              <a:cxnLst/>
              <a:rect l="l" t="t" r="r" b="b"/>
              <a:pathLst>
                <a:path w="1009" h="1801" extrusionOk="0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 flipH="1">
              <a:off x="710131" y="3100328"/>
              <a:ext cx="17176" cy="76586"/>
            </a:xfrm>
            <a:custGeom>
              <a:avLst/>
              <a:gdLst/>
              <a:ahLst/>
              <a:cxnLst/>
              <a:rect l="l" t="t" r="r" b="b"/>
              <a:pathLst>
                <a:path w="462" h="2060" extrusionOk="0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avLst/>
              <a:gdLst/>
              <a:ahLst/>
              <a:cxnLst/>
              <a:rect l="l" t="t" r="r" b="b"/>
              <a:pathLst>
                <a:path w="16145" h="26888" extrusionOk="0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 flipH="1">
              <a:off x="557517" y="1839304"/>
              <a:ext cx="36471" cy="17845"/>
            </a:xfrm>
            <a:custGeom>
              <a:avLst/>
              <a:gdLst/>
              <a:ahLst/>
              <a:cxnLst/>
              <a:rect l="l" t="t" r="r" b="b"/>
              <a:pathLst>
                <a:path w="981" h="480" extrusionOk="0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 flipH="1">
              <a:off x="569860" y="1872653"/>
              <a:ext cx="23571" cy="23571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 flipH="1">
              <a:off x="563949" y="1933661"/>
              <a:ext cx="43423" cy="21042"/>
            </a:xfrm>
            <a:custGeom>
              <a:avLst/>
              <a:gdLst/>
              <a:ahLst/>
              <a:cxnLst/>
              <a:rect l="l" t="t" r="r" b="b"/>
              <a:pathLst>
                <a:path w="1168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 flipH="1">
              <a:off x="1921745" y="1772162"/>
              <a:ext cx="36434" cy="15391"/>
            </a:xfrm>
            <a:custGeom>
              <a:avLst/>
              <a:gdLst/>
              <a:ahLst/>
              <a:cxnLst/>
              <a:rect l="l" t="t" r="r" b="b"/>
              <a:pathLst>
                <a:path w="980" h="414" extrusionOk="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 flipH="1">
              <a:off x="1928177" y="1812128"/>
              <a:ext cx="23571" cy="23794"/>
            </a:xfrm>
            <a:custGeom>
              <a:avLst/>
              <a:gdLst/>
              <a:ahLst/>
              <a:cxnLst/>
              <a:rect l="l" t="t" r="r" b="b"/>
              <a:pathLst>
                <a:path w="634" h="640" extrusionOk="0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 flipH="1">
              <a:off x="1922823" y="1880125"/>
              <a:ext cx="43386" cy="21042"/>
            </a:xfrm>
            <a:custGeom>
              <a:avLst/>
              <a:gdLst/>
              <a:ahLst/>
              <a:cxnLst/>
              <a:rect l="l" t="t" r="r" b="b"/>
              <a:pathLst>
                <a:path w="1167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 flipH="1">
              <a:off x="3153176" y="1805696"/>
              <a:ext cx="23571" cy="23608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33"/>
          <p:cNvSpPr txBox="1"/>
          <p:nvPr/>
        </p:nvSpPr>
        <p:spPr>
          <a:xfrm>
            <a:off x="5131100" y="2680175"/>
            <a:ext cx="2875500" cy="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ookman Old Style" panose="02050604050505020204" pitchFamily="18" charset="0"/>
                <a:ea typeface="Merriweather"/>
                <a:cs typeface="Merriweather"/>
                <a:sym typeface="Merriweather"/>
              </a:rPr>
              <a:t>ADONIA SEQUEIRA</a:t>
            </a:r>
            <a:endParaRPr sz="2000" dirty="0">
              <a:solidFill>
                <a:schemeClr val="dk1"/>
              </a:solidFill>
              <a:latin typeface="Bookman Old Style" panose="02050604050505020204" pitchFamily="18" charset="0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ookman Old Style" panose="02050604050505020204" pitchFamily="18" charset="0"/>
                <a:ea typeface="Merriweather"/>
                <a:cs typeface="Merriweather"/>
                <a:sym typeface="Merriweather"/>
              </a:rPr>
              <a:t>G31345330</a:t>
            </a:r>
            <a:endParaRPr sz="2000" dirty="0">
              <a:solidFill>
                <a:schemeClr val="dk1"/>
              </a:solidFill>
              <a:latin typeface="Bookman Old Style" panose="02050604050505020204" pitchFamily="18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390" name="Google Shape;390;p33"/>
          <p:cNvSpPr txBox="1"/>
          <p:nvPr/>
        </p:nvSpPr>
        <p:spPr>
          <a:xfrm>
            <a:off x="4358150" y="3580326"/>
            <a:ext cx="4421400" cy="1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ookman Old Style" panose="02050604050505020204" pitchFamily="18" charset="0"/>
                <a:ea typeface="Merriweather"/>
                <a:cs typeface="Merriweather"/>
                <a:sym typeface="Merriweather"/>
              </a:rPr>
              <a:t>GANESH KUMAR RAJASEKAR</a:t>
            </a:r>
            <a:endParaRPr sz="2000" dirty="0">
              <a:solidFill>
                <a:schemeClr val="dk1"/>
              </a:solidFill>
              <a:latin typeface="Bookman Old Style" panose="02050604050505020204" pitchFamily="18" charset="0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ookman Old Style" panose="02050604050505020204" pitchFamily="18" charset="0"/>
                <a:ea typeface="Merriweather"/>
                <a:cs typeface="Merriweather"/>
                <a:sym typeface="Merriweather"/>
              </a:rPr>
              <a:t>G37969806</a:t>
            </a:r>
            <a:endParaRPr sz="2000" dirty="0">
              <a:solidFill>
                <a:schemeClr val="dk1"/>
              </a:solidFill>
              <a:latin typeface="Bookman Old Style" panose="02050604050505020204" pitchFamily="18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5833254" y="2123703"/>
            <a:ext cx="1878185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Bookman Old Style" panose="02050604050505020204" pitchFamily="18" charset="0"/>
                <a:ea typeface="Merriweather"/>
                <a:cs typeface="Merriweather"/>
                <a:sym typeface="Merriweather"/>
              </a:rPr>
              <a:t>TEAM NO:6</a:t>
            </a:r>
            <a:endParaRPr sz="2000" b="1" dirty="0">
              <a:solidFill>
                <a:schemeClr val="accent3"/>
              </a:solidFill>
              <a:latin typeface="Bookman Old Style" panose="02050604050505020204" pitchFamily="18" charset="0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08960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55"/>
          <p:cNvSpPr/>
          <p:nvPr/>
        </p:nvSpPr>
        <p:spPr>
          <a:xfrm>
            <a:off x="1195372" y="1948145"/>
            <a:ext cx="1958100" cy="501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55"/>
          <p:cNvSpPr/>
          <p:nvPr/>
        </p:nvSpPr>
        <p:spPr>
          <a:xfrm>
            <a:off x="1195372" y="3320642"/>
            <a:ext cx="1958100" cy="501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55"/>
          <p:cNvSpPr/>
          <p:nvPr/>
        </p:nvSpPr>
        <p:spPr>
          <a:xfrm>
            <a:off x="4443525" y="2140045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85" name="Google Shape;1485;p55"/>
          <p:cNvCxnSpPr>
            <a:stCxn id="1486" idx="6"/>
            <a:endCxn id="1484" idx="2"/>
          </p:cNvCxnSpPr>
          <p:nvPr/>
        </p:nvCxnSpPr>
        <p:spPr>
          <a:xfrm>
            <a:off x="3085222" y="2198995"/>
            <a:ext cx="135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7" name="Google Shape;1487;p55"/>
          <p:cNvSpPr/>
          <p:nvPr/>
        </p:nvSpPr>
        <p:spPr>
          <a:xfrm>
            <a:off x="2663722" y="3360692"/>
            <a:ext cx="421500" cy="421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55"/>
          <p:cNvSpPr/>
          <p:nvPr/>
        </p:nvSpPr>
        <p:spPr>
          <a:xfrm>
            <a:off x="4443525" y="3512492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89" name="Google Shape;1489;p55"/>
          <p:cNvCxnSpPr>
            <a:stCxn id="1487" idx="6"/>
            <a:endCxn id="1488" idx="2"/>
          </p:cNvCxnSpPr>
          <p:nvPr/>
        </p:nvCxnSpPr>
        <p:spPr>
          <a:xfrm>
            <a:off x="3085222" y="3571442"/>
            <a:ext cx="135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6" name="Google Shape;1486;p55"/>
          <p:cNvSpPr/>
          <p:nvPr/>
        </p:nvSpPr>
        <p:spPr>
          <a:xfrm>
            <a:off x="2663722" y="1988245"/>
            <a:ext cx="421500" cy="421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55"/>
          <p:cNvSpPr txBox="1">
            <a:spLocks noGrp="1"/>
          </p:cNvSpPr>
          <p:nvPr>
            <p:ph type="subTitle" idx="1"/>
          </p:nvPr>
        </p:nvSpPr>
        <p:spPr>
          <a:xfrm>
            <a:off x="1195372" y="1948295"/>
            <a:ext cx="1358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  <a:latin typeface="Bookman Old Style" panose="02050604050505020204" pitchFamily="18" charset="0"/>
                <a:cs typeface="Merriweather" panose="020B0604020202020204" charset="0"/>
              </a:rPr>
              <a:t>ADONIA</a:t>
            </a:r>
            <a:endParaRPr sz="2000" b="1" dirty="0">
              <a:solidFill>
                <a:schemeClr val="accent3"/>
              </a:solidFill>
              <a:latin typeface="Bookman Old Style" panose="02050604050505020204" pitchFamily="18" charset="0"/>
              <a:cs typeface="Merriweather" panose="020B0604020202020204" charset="0"/>
            </a:endParaRPr>
          </a:p>
        </p:txBody>
      </p:sp>
      <p:sp>
        <p:nvSpPr>
          <p:cNvPr id="1498" name="Google Shape;1498;p55"/>
          <p:cNvSpPr txBox="1">
            <a:spLocks noGrp="1"/>
          </p:cNvSpPr>
          <p:nvPr>
            <p:ph type="subTitle" idx="2"/>
          </p:nvPr>
        </p:nvSpPr>
        <p:spPr>
          <a:xfrm>
            <a:off x="4637872" y="1948145"/>
            <a:ext cx="2196598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latin typeface="Bookman Old Style" panose="02050604050505020204" pitchFamily="18" charset="0"/>
              </a:rPr>
              <a:t>Worked on unit test, function test , 2.1 &amp; 2.2</a:t>
            </a:r>
            <a:endParaRPr sz="1400" dirty="0">
              <a:latin typeface="Bookman Old Style" panose="02050604050505020204" pitchFamily="18" charset="0"/>
            </a:endParaRPr>
          </a:p>
        </p:txBody>
      </p:sp>
      <p:sp>
        <p:nvSpPr>
          <p:cNvPr id="1499" name="Google Shape;1499;p55"/>
          <p:cNvSpPr txBox="1">
            <a:spLocks noGrp="1"/>
          </p:cNvSpPr>
          <p:nvPr>
            <p:ph type="subTitle" idx="3"/>
          </p:nvPr>
        </p:nvSpPr>
        <p:spPr>
          <a:xfrm>
            <a:off x="1195372" y="3320817"/>
            <a:ext cx="1358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Bookman Old Style" panose="02050604050505020204" pitchFamily="18" charset="0"/>
                <a:cs typeface="Merriweather" panose="020B0604020202020204" charset="0"/>
              </a:rPr>
              <a:t>GANESH</a:t>
            </a:r>
            <a:endParaRPr sz="2000" b="1" dirty="0">
              <a:solidFill>
                <a:schemeClr val="accent3"/>
              </a:solidFill>
              <a:latin typeface="Bookman Old Style" panose="02050604050505020204" pitchFamily="18" charset="0"/>
              <a:cs typeface="Merriweather" panose="020B0604020202020204" charset="0"/>
            </a:endParaRPr>
          </a:p>
        </p:txBody>
      </p:sp>
      <p:sp>
        <p:nvSpPr>
          <p:cNvPr id="1500" name="Google Shape;1500;p55"/>
          <p:cNvSpPr txBox="1">
            <a:spLocks noGrp="1"/>
          </p:cNvSpPr>
          <p:nvPr>
            <p:ph type="subTitle" idx="4"/>
          </p:nvPr>
        </p:nvSpPr>
        <p:spPr>
          <a:xfrm>
            <a:off x="4637872" y="3320667"/>
            <a:ext cx="227457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latin typeface="Bookman Old Style" panose="02050604050505020204" pitchFamily="18" charset="0"/>
              </a:rPr>
              <a:t>Worked on integration test, performance test , User Acceptance test &amp; 2.3</a:t>
            </a:r>
            <a:endParaRPr sz="1400" dirty="0">
              <a:latin typeface="Bookman Old Style" panose="02050604050505020204" pitchFamily="18" charset="0"/>
            </a:endParaRPr>
          </a:p>
        </p:txBody>
      </p:sp>
      <p:sp>
        <p:nvSpPr>
          <p:cNvPr id="1505" name="Google Shape;1505;p55"/>
          <p:cNvSpPr/>
          <p:nvPr/>
        </p:nvSpPr>
        <p:spPr>
          <a:xfrm>
            <a:off x="2736873" y="2133918"/>
            <a:ext cx="137869" cy="130358"/>
          </a:xfrm>
          <a:custGeom>
            <a:avLst/>
            <a:gdLst/>
            <a:ahLst/>
            <a:cxnLst/>
            <a:rect l="l" t="t" r="r" b="b"/>
            <a:pathLst>
              <a:path w="4295" h="4061" extrusionOk="0">
                <a:moveTo>
                  <a:pt x="1772" y="1"/>
                </a:moveTo>
                <a:cubicBezTo>
                  <a:pt x="803" y="1"/>
                  <a:pt x="1" y="803"/>
                  <a:pt x="1" y="1772"/>
                </a:cubicBezTo>
                <a:lnTo>
                  <a:pt x="1" y="2290"/>
                </a:lnTo>
                <a:cubicBezTo>
                  <a:pt x="1" y="3276"/>
                  <a:pt x="803" y="4061"/>
                  <a:pt x="1772" y="4061"/>
                </a:cubicBezTo>
                <a:lnTo>
                  <a:pt x="4295" y="4061"/>
                </a:lnTo>
                <a:lnTo>
                  <a:pt x="429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55"/>
          <p:cNvSpPr/>
          <p:nvPr/>
        </p:nvSpPr>
        <p:spPr>
          <a:xfrm>
            <a:off x="2874710" y="2133918"/>
            <a:ext cx="137356" cy="130358"/>
          </a:xfrm>
          <a:custGeom>
            <a:avLst/>
            <a:gdLst/>
            <a:ahLst/>
            <a:cxnLst/>
            <a:rect l="l" t="t" r="r" b="b"/>
            <a:pathLst>
              <a:path w="4279" h="4061" extrusionOk="0">
                <a:moveTo>
                  <a:pt x="1" y="1"/>
                </a:moveTo>
                <a:lnTo>
                  <a:pt x="1" y="4061"/>
                </a:lnTo>
                <a:lnTo>
                  <a:pt x="2507" y="4061"/>
                </a:lnTo>
                <a:cubicBezTo>
                  <a:pt x="3493" y="4061"/>
                  <a:pt x="4278" y="3276"/>
                  <a:pt x="4278" y="2290"/>
                </a:cubicBezTo>
                <a:lnTo>
                  <a:pt x="4278" y="1772"/>
                </a:lnTo>
                <a:cubicBezTo>
                  <a:pt x="4278" y="803"/>
                  <a:pt x="3493" y="1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55"/>
          <p:cNvSpPr/>
          <p:nvPr/>
        </p:nvSpPr>
        <p:spPr>
          <a:xfrm>
            <a:off x="2736873" y="3506440"/>
            <a:ext cx="137869" cy="130358"/>
          </a:xfrm>
          <a:custGeom>
            <a:avLst/>
            <a:gdLst/>
            <a:ahLst/>
            <a:cxnLst/>
            <a:rect l="l" t="t" r="r" b="b"/>
            <a:pathLst>
              <a:path w="4295" h="4061" extrusionOk="0">
                <a:moveTo>
                  <a:pt x="1772" y="1"/>
                </a:moveTo>
                <a:cubicBezTo>
                  <a:pt x="803" y="1"/>
                  <a:pt x="1" y="803"/>
                  <a:pt x="1" y="1772"/>
                </a:cubicBezTo>
                <a:lnTo>
                  <a:pt x="1" y="2290"/>
                </a:lnTo>
                <a:cubicBezTo>
                  <a:pt x="1" y="3276"/>
                  <a:pt x="803" y="4061"/>
                  <a:pt x="1772" y="4061"/>
                </a:cubicBezTo>
                <a:lnTo>
                  <a:pt x="4295" y="4061"/>
                </a:lnTo>
                <a:lnTo>
                  <a:pt x="42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55"/>
          <p:cNvSpPr/>
          <p:nvPr/>
        </p:nvSpPr>
        <p:spPr>
          <a:xfrm>
            <a:off x="2874710" y="3506440"/>
            <a:ext cx="137356" cy="130358"/>
          </a:xfrm>
          <a:custGeom>
            <a:avLst/>
            <a:gdLst/>
            <a:ahLst/>
            <a:cxnLst/>
            <a:rect l="l" t="t" r="r" b="b"/>
            <a:pathLst>
              <a:path w="4279" h="4061" extrusionOk="0">
                <a:moveTo>
                  <a:pt x="1" y="1"/>
                </a:moveTo>
                <a:lnTo>
                  <a:pt x="1" y="4061"/>
                </a:lnTo>
                <a:lnTo>
                  <a:pt x="2507" y="4061"/>
                </a:lnTo>
                <a:cubicBezTo>
                  <a:pt x="3493" y="4061"/>
                  <a:pt x="4278" y="3276"/>
                  <a:pt x="4278" y="2290"/>
                </a:cubicBezTo>
                <a:lnTo>
                  <a:pt x="4278" y="1772"/>
                </a:lnTo>
                <a:cubicBezTo>
                  <a:pt x="4278" y="803"/>
                  <a:pt x="3493" y="1"/>
                  <a:pt x="250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396;p34"/>
          <p:cNvSpPr txBox="1">
            <a:spLocks/>
          </p:cNvSpPr>
          <p:nvPr/>
        </p:nvSpPr>
        <p:spPr>
          <a:xfrm>
            <a:off x="625366" y="536976"/>
            <a:ext cx="7869422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ctr"/>
            <a:r>
              <a:rPr lang="en-US" sz="3000" b="1" dirty="0" smtClean="0">
                <a:solidFill>
                  <a:schemeClr val="accent3"/>
                </a:solidFill>
                <a:latin typeface="Bookman Old Style" panose="02050604050505020204" pitchFamily="18" charset="0"/>
                <a:ea typeface="Merriweather"/>
                <a:cs typeface="Merriweather"/>
                <a:sym typeface="Merriweather"/>
              </a:rPr>
              <a:t>TEAM CONTRIBUTION</a:t>
            </a:r>
            <a:endParaRPr lang="en-US" sz="3000" b="1" dirty="0">
              <a:solidFill>
                <a:schemeClr val="accent3"/>
              </a:solidFill>
              <a:latin typeface="Bookman Old Style" panose="02050604050505020204" pitchFamily="18" charset="0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9" name="Google Shape;1798;p64"/>
          <p:cNvGrpSpPr/>
          <p:nvPr/>
        </p:nvGrpSpPr>
        <p:grpSpPr>
          <a:xfrm>
            <a:off x="6585839" y="1405102"/>
            <a:ext cx="1908949" cy="3738398"/>
            <a:chOff x="2507125" y="238100"/>
            <a:chExt cx="2588100" cy="5238775"/>
          </a:xfrm>
        </p:grpSpPr>
        <p:sp>
          <p:nvSpPr>
            <p:cNvPr id="20" name="Google Shape;1799;p64"/>
            <p:cNvSpPr/>
            <p:nvPr/>
          </p:nvSpPr>
          <p:spPr>
            <a:xfrm>
              <a:off x="3798025" y="260400"/>
              <a:ext cx="689850" cy="1216925"/>
            </a:xfrm>
            <a:custGeom>
              <a:avLst/>
              <a:gdLst/>
              <a:ahLst/>
              <a:cxnLst/>
              <a:rect l="l" t="t" r="r" b="b"/>
              <a:pathLst>
                <a:path w="27594" h="48677" extrusionOk="0">
                  <a:moveTo>
                    <a:pt x="12485" y="1"/>
                  </a:moveTo>
                  <a:cubicBezTo>
                    <a:pt x="8453" y="1"/>
                    <a:pt x="4728" y="2644"/>
                    <a:pt x="3322" y="6638"/>
                  </a:cubicBezTo>
                  <a:cubicBezTo>
                    <a:pt x="2799" y="8185"/>
                    <a:pt x="2458" y="9800"/>
                    <a:pt x="2321" y="11461"/>
                  </a:cubicBezTo>
                  <a:cubicBezTo>
                    <a:pt x="2162" y="13258"/>
                    <a:pt x="1843" y="15010"/>
                    <a:pt x="547" y="16420"/>
                  </a:cubicBezTo>
                  <a:cubicBezTo>
                    <a:pt x="342" y="16647"/>
                    <a:pt x="183" y="16898"/>
                    <a:pt x="69" y="17171"/>
                  </a:cubicBezTo>
                  <a:cubicBezTo>
                    <a:pt x="1" y="17421"/>
                    <a:pt x="183" y="17694"/>
                    <a:pt x="456" y="17694"/>
                  </a:cubicBezTo>
                  <a:cubicBezTo>
                    <a:pt x="797" y="17648"/>
                    <a:pt x="1138" y="17580"/>
                    <a:pt x="1479" y="17512"/>
                  </a:cubicBezTo>
                  <a:cubicBezTo>
                    <a:pt x="1810" y="17441"/>
                    <a:pt x="2038" y="17393"/>
                    <a:pt x="2203" y="17393"/>
                  </a:cubicBezTo>
                  <a:cubicBezTo>
                    <a:pt x="2570" y="17393"/>
                    <a:pt x="2619" y="17636"/>
                    <a:pt x="2776" y="18422"/>
                  </a:cubicBezTo>
                  <a:cubicBezTo>
                    <a:pt x="2981" y="19445"/>
                    <a:pt x="3208" y="20469"/>
                    <a:pt x="3413" y="21493"/>
                  </a:cubicBezTo>
                  <a:cubicBezTo>
                    <a:pt x="3686" y="22766"/>
                    <a:pt x="4050" y="23381"/>
                    <a:pt x="5074" y="24154"/>
                  </a:cubicBezTo>
                  <a:cubicBezTo>
                    <a:pt x="5910" y="24790"/>
                    <a:pt x="6673" y="24823"/>
                    <a:pt x="7580" y="24823"/>
                  </a:cubicBezTo>
                  <a:cubicBezTo>
                    <a:pt x="7683" y="24823"/>
                    <a:pt x="7789" y="24822"/>
                    <a:pt x="7896" y="24822"/>
                  </a:cubicBezTo>
                  <a:cubicBezTo>
                    <a:pt x="8127" y="24822"/>
                    <a:pt x="8368" y="24824"/>
                    <a:pt x="8622" y="24836"/>
                  </a:cubicBezTo>
                  <a:cubicBezTo>
                    <a:pt x="8736" y="24859"/>
                    <a:pt x="8827" y="24859"/>
                    <a:pt x="8918" y="24859"/>
                  </a:cubicBezTo>
                  <a:cubicBezTo>
                    <a:pt x="9737" y="24950"/>
                    <a:pt x="9759" y="24927"/>
                    <a:pt x="9850" y="25701"/>
                  </a:cubicBezTo>
                  <a:cubicBezTo>
                    <a:pt x="9964" y="26633"/>
                    <a:pt x="9987" y="29295"/>
                    <a:pt x="10123" y="30228"/>
                  </a:cubicBezTo>
                  <a:cubicBezTo>
                    <a:pt x="10237" y="30978"/>
                    <a:pt x="10078" y="31501"/>
                    <a:pt x="9373" y="31820"/>
                  </a:cubicBezTo>
                  <a:cubicBezTo>
                    <a:pt x="8986" y="32002"/>
                    <a:pt x="8941" y="32343"/>
                    <a:pt x="9077" y="32730"/>
                  </a:cubicBezTo>
                  <a:cubicBezTo>
                    <a:pt x="9145" y="32957"/>
                    <a:pt x="9214" y="33208"/>
                    <a:pt x="9282" y="33435"/>
                  </a:cubicBezTo>
                  <a:cubicBezTo>
                    <a:pt x="10123" y="36142"/>
                    <a:pt x="10942" y="38872"/>
                    <a:pt x="11830" y="41579"/>
                  </a:cubicBezTo>
                  <a:cubicBezTo>
                    <a:pt x="12489" y="43671"/>
                    <a:pt x="13217" y="45741"/>
                    <a:pt x="13945" y="47811"/>
                  </a:cubicBezTo>
                  <a:cubicBezTo>
                    <a:pt x="14059" y="48153"/>
                    <a:pt x="14104" y="48676"/>
                    <a:pt x="14605" y="48676"/>
                  </a:cubicBezTo>
                  <a:cubicBezTo>
                    <a:pt x="14615" y="48676"/>
                    <a:pt x="14625" y="48677"/>
                    <a:pt x="14635" y="48677"/>
                  </a:cubicBezTo>
                  <a:cubicBezTo>
                    <a:pt x="15020" y="48677"/>
                    <a:pt x="15133" y="48259"/>
                    <a:pt x="15310" y="47993"/>
                  </a:cubicBezTo>
                  <a:cubicBezTo>
                    <a:pt x="17198" y="45036"/>
                    <a:pt x="19313" y="42261"/>
                    <a:pt x="21611" y="39622"/>
                  </a:cubicBezTo>
                  <a:cubicBezTo>
                    <a:pt x="22111" y="39076"/>
                    <a:pt x="22589" y="38508"/>
                    <a:pt x="23067" y="37916"/>
                  </a:cubicBezTo>
                  <a:cubicBezTo>
                    <a:pt x="24318" y="36301"/>
                    <a:pt x="25546" y="34663"/>
                    <a:pt x="26797" y="33048"/>
                  </a:cubicBezTo>
                  <a:cubicBezTo>
                    <a:pt x="27025" y="32753"/>
                    <a:pt x="27594" y="31729"/>
                    <a:pt x="27252" y="31547"/>
                  </a:cubicBezTo>
                  <a:cubicBezTo>
                    <a:pt x="26934" y="31388"/>
                    <a:pt x="26160" y="30819"/>
                    <a:pt x="25842" y="30705"/>
                  </a:cubicBezTo>
                  <a:cubicBezTo>
                    <a:pt x="24773" y="30273"/>
                    <a:pt x="23271" y="30910"/>
                    <a:pt x="22999" y="29841"/>
                  </a:cubicBezTo>
                  <a:cubicBezTo>
                    <a:pt x="22862" y="29363"/>
                    <a:pt x="22453" y="28635"/>
                    <a:pt x="22430" y="28135"/>
                  </a:cubicBezTo>
                  <a:cubicBezTo>
                    <a:pt x="22225" y="25291"/>
                    <a:pt x="22020" y="22721"/>
                    <a:pt x="21861" y="19900"/>
                  </a:cubicBezTo>
                  <a:cubicBezTo>
                    <a:pt x="21702" y="17512"/>
                    <a:pt x="22635" y="14828"/>
                    <a:pt x="22544" y="12416"/>
                  </a:cubicBezTo>
                  <a:cubicBezTo>
                    <a:pt x="22475" y="10233"/>
                    <a:pt x="22043" y="8049"/>
                    <a:pt x="21224" y="6001"/>
                  </a:cubicBezTo>
                  <a:cubicBezTo>
                    <a:pt x="19905" y="2703"/>
                    <a:pt x="17471" y="656"/>
                    <a:pt x="13900" y="110"/>
                  </a:cubicBezTo>
                  <a:cubicBezTo>
                    <a:pt x="13426" y="36"/>
                    <a:pt x="12953" y="1"/>
                    <a:pt x="12485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00;p64"/>
            <p:cNvSpPr/>
            <p:nvPr/>
          </p:nvSpPr>
          <p:spPr>
            <a:xfrm>
              <a:off x="3780975" y="238100"/>
              <a:ext cx="660825" cy="533125"/>
            </a:xfrm>
            <a:custGeom>
              <a:avLst/>
              <a:gdLst/>
              <a:ahLst/>
              <a:cxnLst/>
              <a:rect l="l" t="t" r="r" b="b"/>
              <a:pathLst>
                <a:path w="26433" h="21325" extrusionOk="0">
                  <a:moveTo>
                    <a:pt x="16077" y="1"/>
                  </a:moveTo>
                  <a:cubicBezTo>
                    <a:pt x="16049" y="1"/>
                    <a:pt x="16020" y="1"/>
                    <a:pt x="15992" y="1"/>
                  </a:cubicBezTo>
                  <a:cubicBezTo>
                    <a:pt x="12966" y="24"/>
                    <a:pt x="9918" y="69"/>
                    <a:pt x="6893" y="92"/>
                  </a:cubicBezTo>
                  <a:cubicBezTo>
                    <a:pt x="6837" y="91"/>
                    <a:pt x="6781" y="91"/>
                    <a:pt x="6725" y="91"/>
                  </a:cubicBezTo>
                  <a:cubicBezTo>
                    <a:pt x="5327" y="91"/>
                    <a:pt x="3952" y="364"/>
                    <a:pt x="2662" y="911"/>
                  </a:cubicBezTo>
                  <a:cubicBezTo>
                    <a:pt x="1001" y="1639"/>
                    <a:pt x="114" y="2913"/>
                    <a:pt x="46" y="4732"/>
                  </a:cubicBezTo>
                  <a:cubicBezTo>
                    <a:pt x="0" y="5961"/>
                    <a:pt x="410" y="7144"/>
                    <a:pt x="1183" y="8054"/>
                  </a:cubicBezTo>
                  <a:cubicBezTo>
                    <a:pt x="2457" y="9623"/>
                    <a:pt x="4186" y="10328"/>
                    <a:pt x="6165" y="10397"/>
                  </a:cubicBezTo>
                  <a:cubicBezTo>
                    <a:pt x="6240" y="10398"/>
                    <a:pt x="6315" y="10399"/>
                    <a:pt x="6389" y="10399"/>
                  </a:cubicBezTo>
                  <a:cubicBezTo>
                    <a:pt x="7657" y="10399"/>
                    <a:pt x="8921" y="10217"/>
                    <a:pt x="10146" y="9873"/>
                  </a:cubicBezTo>
                  <a:cubicBezTo>
                    <a:pt x="10350" y="9822"/>
                    <a:pt x="10568" y="9720"/>
                    <a:pt x="10798" y="9720"/>
                  </a:cubicBezTo>
                  <a:cubicBezTo>
                    <a:pt x="10875" y="9720"/>
                    <a:pt x="10953" y="9731"/>
                    <a:pt x="11033" y="9760"/>
                  </a:cubicBezTo>
                  <a:cubicBezTo>
                    <a:pt x="11306" y="10192"/>
                    <a:pt x="11283" y="10715"/>
                    <a:pt x="11351" y="11193"/>
                  </a:cubicBezTo>
                  <a:cubicBezTo>
                    <a:pt x="11488" y="12080"/>
                    <a:pt x="11579" y="12967"/>
                    <a:pt x="11693" y="13854"/>
                  </a:cubicBezTo>
                  <a:cubicBezTo>
                    <a:pt x="11715" y="14104"/>
                    <a:pt x="11761" y="14355"/>
                    <a:pt x="11829" y="14582"/>
                  </a:cubicBezTo>
                  <a:cubicBezTo>
                    <a:pt x="11870" y="14906"/>
                    <a:pt x="12162" y="15139"/>
                    <a:pt x="12482" y="15139"/>
                  </a:cubicBezTo>
                  <a:cubicBezTo>
                    <a:pt x="12522" y="15139"/>
                    <a:pt x="12562" y="15136"/>
                    <a:pt x="12602" y="15128"/>
                  </a:cubicBezTo>
                  <a:cubicBezTo>
                    <a:pt x="12739" y="15105"/>
                    <a:pt x="12898" y="15083"/>
                    <a:pt x="13035" y="15060"/>
                  </a:cubicBezTo>
                  <a:cubicBezTo>
                    <a:pt x="14331" y="14832"/>
                    <a:pt x="14582" y="14855"/>
                    <a:pt x="14718" y="13445"/>
                  </a:cubicBezTo>
                  <a:cubicBezTo>
                    <a:pt x="14741" y="13149"/>
                    <a:pt x="14786" y="12853"/>
                    <a:pt x="14900" y="12580"/>
                  </a:cubicBezTo>
                  <a:cubicBezTo>
                    <a:pt x="14991" y="12239"/>
                    <a:pt x="15150" y="11921"/>
                    <a:pt x="15378" y="11648"/>
                  </a:cubicBezTo>
                  <a:cubicBezTo>
                    <a:pt x="15669" y="11303"/>
                    <a:pt x="16011" y="11132"/>
                    <a:pt x="16346" y="11132"/>
                  </a:cubicBezTo>
                  <a:cubicBezTo>
                    <a:pt x="16718" y="11132"/>
                    <a:pt x="17081" y="11343"/>
                    <a:pt x="17357" y="11761"/>
                  </a:cubicBezTo>
                  <a:cubicBezTo>
                    <a:pt x="17630" y="12125"/>
                    <a:pt x="17789" y="12535"/>
                    <a:pt x="17880" y="12990"/>
                  </a:cubicBezTo>
                  <a:cubicBezTo>
                    <a:pt x="17994" y="13627"/>
                    <a:pt x="18130" y="14264"/>
                    <a:pt x="18221" y="14901"/>
                  </a:cubicBezTo>
                  <a:cubicBezTo>
                    <a:pt x="18358" y="15742"/>
                    <a:pt x="18426" y="16584"/>
                    <a:pt x="18585" y="17403"/>
                  </a:cubicBezTo>
                  <a:cubicBezTo>
                    <a:pt x="18835" y="18540"/>
                    <a:pt x="19222" y="19609"/>
                    <a:pt x="20064" y="20474"/>
                  </a:cubicBezTo>
                  <a:cubicBezTo>
                    <a:pt x="20581" y="21030"/>
                    <a:pt x="21291" y="21325"/>
                    <a:pt x="22005" y="21325"/>
                  </a:cubicBezTo>
                  <a:cubicBezTo>
                    <a:pt x="22516" y="21325"/>
                    <a:pt x="23030" y="21174"/>
                    <a:pt x="23476" y="20860"/>
                  </a:cubicBezTo>
                  <a:cubicBezTo>
                    <a:pt x="23863" y="20610"/>
                    <a:pt x="24181" y="20315"/>
                    <a:pt x="24454" y="19951"/>
                  </a:cubicBezTo>
                  <a:cubicBezTo>
                    <a:pt x="25159" y="19086"/>
                    <a:pt x="25614" y="18085"/>
                    <a:pt x="25819" y="16993"/>
                  </a:cubicBezTo>
                  <a:cubicBezTo>
                    <a:pt x="26001" y="15924"/>
                    <a:pt x="26137" y="14832"/>
                    <a:pt x="26205" y="13740"/>
                  </a:cubicBezTo>
                  <a:cubicBezTo>
                    <a:pt x="26433" y="10055"/>
                    <a:pt x="25318" y="6439"/>
                    <a:pt x="23089" y="3504"/>
                  </a:cubicBezTo>
                  <a:cubicBezTo>
                    <a:pt x="21354" y="1161"/>
                    <a:pt x="18995" y="1"/>
                    <a:pt x="1607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01;p64"/>
            <p:cNvSpPr/>
            <p:nvPr/>
          </p:nvSpPr>
          <p:spPr>
            <a:xfrm>
              <a:off x="3907225" y="603625"/>
              <a:ext cx="39825" cy="39975"/>
            </a:xfrm>
            <a:custGeom>
              <a:avLst/>
              <a:gdLst/>
              <a:ahLst/>
              <a:cxnLst/>
              <a:rect l="l" t="t" r="r" b="b"/>
              <a:pathLst>
                <a:path w="1593" h="1599" extrusionOk="0">
                  <a:moveTo>
                    <a:pt x="848" y="1"/>
                  </a:moveTo>
                  <a:cubicBezTo>
                    <a:pt x="823" y="1"/>
                    <a:pt x="798" y="3"/>
                    <a:pt x="774" y="7"/>
                  </a:cubicBezTo>
                  <a:cubicBezTo>
                    <a:pt x="569" y="7"/>
                    <a:pt x="364" y="98"/>
                    <a:pt x="228" y="234"/>
                  </a:cubicBezTo>
                  <a:cubicBezTo>
                    <a:pt x="137" y="325"/>
                    <a:pt x="91" y="416"/>
                    <a:pt x="69" y="507"/>
                  </a:cubicBezTo>
                  <a:cubicBezTo>
                    <a:pt x="23" y="598"/>
                    <a:pt x="0" y="712"/>
                    <a:pt x="0" y="826"/>
                  </a:cubicBezTo>
                  <a:lnTo>
                    <a:pt x="23" y="1008"/>
                  </a:lnTo>
                  <a:cubicBezTo>
                    <a:pt x="69" y="1144"/>
                    <a:pt x="137" y="1281"/>
                    <a:pt x="251" y="1371"/>
                  </a:cubicBezTo>
                  <a:lnTo>
                    <a:pt x="433" y="1508"/>
                  </a:lnTo>
                  <a:cubicBezTo>
                    <a:pt x="546" y="1576"/>
                    <a:pt x="683" y="1599"/>
                    <a:pt x="819" y="1599"/>
                  </a:cubicBezTo>
                  <a:cubicBezTo>
                    <a:pt x="933" y="1599"/>
                    <a:pt x="1024" y="1576"/>
                    <a:pt x="1115" y="1531"/>
                  </a:cubicBezTo>
                  <a:cubicBezTo>
                    <a:pt x="1229" y="1485"/>
                    <a:pt x="1320" y="1440"/>
                    <a:pt x="1388" y="1349"/>
                  </a:cubicBezTo>
                  <a:cubicBezTo>
                    <a:pt x="1524" y="1190"/>
                    <a:pt x="1593" y="985"/>
                    <a:pt x="1593" y="780"/>
                  </a:cubicBezTo>
                  <a:lnTo>
                    <a:pt x="1570" y="575"/>
                  </a:lnTo>
                  <a:cubicBezTo>
                    <a:pt x="1524" y="439"/>
                    <a:pt x="1456" y="325"/>
                    <a:pt x="1342" y="211"/>
                  </a:cubicBezTo>
                  <a:lnTo>
                    <a:pt x="1183" y="98"/>
                  </a:lnTo>
                  <a:cubicBezTo>
                    <a:pt x="1090" y="41"/>
                    <a:pt x="965" y="1"/>
                    <a:pt x="8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02;p64"/>
            <p:cNvSpPr/>
            <p:nvPr/>
          </p:nvSpPr>
          <p:spPr>
            <a:xfrm>
              <a:off x="3906075" y="736275"/>
              <a:ext cx="81925" cy="39075"/>
            </a:xfrm>
            <a:custGeom>
              <a:avLst/>
              <a:gdLst/>
              <a:ahLst/>
              <a:cxnLst/>
              <a:rect l="l" t="t" r="r" b="b"/>
              <a:pathLst>
                <a:path w="3277" h="1563" extrusionOk="0">
                  <a:moveTo>
                    <a:pt x="3276" y="1"/>
                  </a:moveTo>
                  <a:lnTo>
                    <a:pt x="3276" y="1"/>
                  </a:lnTo>
                  <a:cubicBezTo>
                    <a:pt x="2776" y="206"/>
                    <a:pt x="2230" y="365"/>
                    <a:pt x="1707" y="410"/>
                  </a:cubicBezTo>
                  <a:cubicBezTo>
                    <a:pt x="729" y="547"/>
                    <a:pt x="1" y="570"/>
                    <a:pt x="1" y="570"/>
                  </a:cubicBezTo>
                  <a:cubicBezTo>
                    <a:pt x="1" y="570"/>
                    <a:pt x="676" y="1563"/>
                    <a:pt x="1600" y="1563"/>
                  </a:cubicBezTo>
                  <a:cubicBezTo>
                    <a:pt x="1665" y="1563"/>
                    <a:pt x="1731" y="1558"/>
                    <a:pt x="1798" y="1548"/>
                  </a:cubicBezTo>
                  <a:cubicBezTo>
                    <a:pt x="3163" y="1366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03;p64"/>
            <p:cNvSpPr/>
            <p:nvPr/>
          </p:nvSpPr>
          <p:spPr>
            <a:xfrm>
              <a:off x="3903250" y="563400"/>
              <a:ext cx="63700" cy="31300"/>
            </a:xfrm>
            <a:custGeom>
              <a:avLst/>
              <a:gdLst/>
              <a:ahLst/>
              <a:cxnLst/>
              <a:rect l="l" t="t" r="r" b="b"/>
              <a:pathLst>
                <a:path w="2548" h="1252" extrusionOk="0">
                  <a:moveTo>
                    <a:pt x="1274" y="1"/>
                  </a:moveTo>
                  <a:cubicBezTo>
                    <a:pt x="569" y="1"/>
                    <a:pt x="0" y="842"/>
                    <a:pt x="0" y="842"/>
                  </a:cubicBezTo>
                  <a:cubicBezTo>
                    <a:pt x="283" y="748"/>
                    <a:pt x="576" y="697"/>
                    <a:pt x="873" y="697"/>
                  </a:cubicBezTo>
                  <a:cubicBezTo>
                    <a:pt x="1006" y="697"/>
                    <a:pt x="1140" y="707"/>
                    <a:pt x="1274" y="728"/>
                  </a:cubicBezTo>
                  <a:cubicBezTo>
                    <a:pt x="1729" y="842"/>
                    <a:pt x="2161" y="1024"/>
                    <a:pt x="2548" y="1252"/>
                  </a:cubicBezTo>
                  <a:cubicBezTo>
                    <a:pt x="2548" y="1252"/>
                    <a:pt x="2161" y="23"/>
                    <a:pt x="127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04;p64"/>
            <p:cNvSpPr/>
            <p:nvPr/>
          </p:nvSpPr>
          <p:spPr>
            <a:xfrm>
              <a:off x="3893000" y="4814350"/>
              <a:ext cx="604550" cy="662525"/>
            </a:xfrm>
            <a:custGeom>
              <a:avLst/>
              <a:gdLst/>
              <a:ahLst/>
              <a:cxnLst/>
              <a:rect l="l" t="t" r="r" b="b"/>
              <a:pathLst>
                <a:path w="24182" h="26501" extrusionOk="0">
                  <a:moveTo>
                    <a:pt x="18881" y="0"/>
                  </a:moveTo>
                  <a:lnTo>
                    <a:pt x="10828" y="3185"/>
                  </a:lnTo>
                  <a:cubicBezTo>
                    <a:pt x="10828" y="3185"/>
                    <a:pt x="12080" y="8690"/>
                    <a:pt x="10192" y="13353"/>
                  </a:cubicBezTo>
                  <a:cubicBezTo>
                    <a:pt x="8281" y="18016"/>
                    <a:pt x="7007" y="20132"/>
                    <a:pt x="4050" y="22247"/>
                  </a:cubicBezTo>
                  <a:lnTo>
                    <a:pt x="4027" y="22247"/>
                  </a:lnTo>
                  <a:cubicBezTo>
                    <a:pt x="1070" y="24363"/>
                    <a:pt x="1" y="26501"/>
                    <a:pt x="1" y="26501"/>
                  </a:cubicBezTo>
                  <a:lnTo>
                    <a:pt x="14423" y="26501"/>
                  </a:lnTo>
                  <a:cubicBezTo>
                    <a:pt x="14423" y="26501"/>
                    <a:pt x="21201" y="15468"/>
                    <a:pt x="24181" y="9531"/>
                  </a:cubicBezTo>
                  <a:cubicBezTo>
                    <a:pt x="24045" y="8621"/>
                    <a:pt x="22088" y="5255"/>
                    <a:pt x="20587" y="2775"/>
                  </a:cubicBezTo>
                  <a:cubicBezTo>
                    <a:pt x="19632" y="1206"/>
                    <a:pt x="18881" y="0"/>
                    <a:pt x="18881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05;p64"/>
            <p:cNvSpPr/>
            <p:nvPr/>
          </p:nvSpPr>
          <p:spPr>
            <a:xfrm>
              <a:off x="3893000" y="4883725"/>
              <a:ext cx="604550" cy="593150"/>
            </a:xfrm>
            <a:custGeom>
              <a:avLst/>
              <a:gdLst/>
              <a:ahLst/>
              <a:cxnLst/>
              <a:rect l="l" t="t" r="r" b="b"/>
              <a:pathLst>
                <a:path w="24182" h="23726" extrusionOk="0">
                  <a:moveTo>
                    <a:pt x="20587" y="0"/>
                  </a:moveTo>
                  <a:cubicBezTo>
                    <a:pt x="19018" y="1934"/>
                    <a:pt x="19632" y="5505"/>
                    <a:pt x="19245" y="8144"/>
                  </a:cubicBezTo>
                  <a:cubicBezTo>
                    <a:pt x="18813" y="11215"/>
                    <a:pt x="14718" y="19017"/>
                    <a:pt x="14718" y="19017"/>
                  </a:cubicBezTo>
                  <a:cubicBezTo>
                    <a:pt x="14718" y="19017"/>
                    <a:pt x="10851" y="18858"/>
                    <a:pt x="8235" y="18858"/>
                  </a:cubicBezTo>
                  <a:cubicBezTo>
                    <a:pt x="5710" y="18858"/>
                    <a:pt x="4163" y="19381"/>
                    <a:pt x="4050" y="19472"/>
                  </a:cubicBezTo>
                  <a:lnTo>
                    <a:pt x="4027" y="19472"/>
                  </a:lnTo>
                  <a:cubicBezTo>
                    <a:pt x="1070" y="21588"/>
                    <a:pt x="1" y="23726"/>
                    <a:pt x="1" y="23726"/>
                  </a:cubicBezTo>
                  <a:lnTo>
                    <a:pt x="14423" y="23726"/>
                  </a:lnTo>
                  <a:cubicBezTo>
                    <a:pt x="14423" y="23726"/>
                    <a:pt x="21201" y="12693"/>
                    <a:pt x="24181" y="6756"/>
                  </a:cubicBezTo>
                  <a:cubicBezTo>
                    <a:pt x="24045" y="5846"/>
                    <a:pt x="22088" y="2480"/>
                    <a:pt x="2058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06;p64"/>
            <p:cNvSpPr/>
            <p:nvPr/>
          </p:nvSpPr>
          <p:spPr>
            <a:xfrm>
              <a:off x="3691125" y="2599875"/>
              <a:ext cx="786525" cy="2416950"/>
            </a:xfrm>
            <a:custGeom>
              <a:avLst/>
              <a:gdLst/>
              <a:ahLst/>
              <a:cxnLst/>
              <a:rect l="l" t="t" r="r" b="b"/>
              <a:pathLst>
                <a:path w="31461" h="96678" extrusionOk="0">
                  <a:moveTo>
                    <a:pt x="1274" y="0"/>
                  </a:moveTo>
                  <a:cubicBezTo>
                    <a:pt x="1274" y="0"/>
                    <a:pt x="1138" y="3867"/>
                    <a:pt x="978" y="9623"/>
                  </a:cubicBezTo>
                  <a:cubicBezTo>
                    <a:pt x="569" y="24795"/>
                    <a:pt x="0" y="53070"/>
                    <a:pt x="1274" y="58621"/>
                  </a:cubicBezTo>
                  <a:cubicBezTo>
                    <a:pt x="3026" y="66264"/>
                    <a:pt x="17903" y="96677"/>
                    <a:pt x="17903" y="96677"/>
                  </a:cubicBezTo>
                  <a:lnTo>
                    <a:pt x="31460" y="91423"/>
                  </a:lnTo>
                  <a:lnTo>
                    <a:pt x="19654" y="45928"/>
                  </a:lnTo>
                  <a:cubicBezTo>
                    <a:pt x="19654" y="45928"/>
                    <a:pt x="21360" y="23226"/>
                    <a:pt x="21588" y="9623"/>
                  </a:cubicBezTo>
                  <a:cubicBezTo>
                    <a:pt x="21656" y="5073"/>
                    <a:pt x="21565" y="1547"/>
                    <a:pt x="21178" y="228"/>
                  </a:cubicBezTo>
                  <a:lnTo>
                    <a:pt x="127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07;p64"/>
            <p:cNvSpPr/>
            <p:nvPr/>
          </p:nvSpPr>
          <p:spPr>
            <a:xfrm>
              <a:off x="3896975" y="5165225"/>
              <a:ext cx="747850" cy="311650"/>
            </a:xfrm>
            <a:custGeom>
              <a:avLst/>
              <a:gdLst/>
              <a:ahLst/>
              <a:cxnLst/>
              <a:rect l="l" t="t" r="r" b="b"/>
              <a:pathLst>
                <a:path w="29914" h="12466" extrusionOk="0">
                  <a:moveTo>
                    <a:pt x="17198" y="0"/>
                  </a:moveTo>
                  <a:lnTo>
                    <a:pt x="17198" y="0"/>
                  </a:lnTo>
                  <a:cubicBezTo>
                    <a:pt x="17198" y="0"/>
                    <a:pt x="17630" y="3140"/>
                    <a:pt x="12057" y="5755"/>
                  </a:cubicBezTo>
                  <a:cubicBezTo>
                    <a:pt x="10169" y="6620"/>
                    <a:pt x="8190" y="7257"/>
                    <a:pt x="6165" y="7689"/>
                  </a:cubicBezTo>
                  <a:cubicBezTo>
                    <a:pt x="1388" y="8758"/>
                    <a:pt x="1" y="12466"/>
                    <a:pt x="1" y="12466"/>
                  </a:cubicBezTo>
                  <a:lnTo>
                    <a:pt x="29914" y="12466"/>
                  </a:lnTo>
                  <a:lnTo>
                    <a:pt x="29618" y="6847"/>
                  </a:lnTo>
                  <a:lnTo>
                    <a:pt x="29322" y="910"/>
                  </a:lnTo>
                  <a:lnTo>
                    <a:pt x="17198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08;p64"/>
            <p:cNvSpPr/>
            <p:nvPr/>
          </p:nvSpPr>
          <p:spPr>
            <a:xfrm>
              <a:off x="4108525" y="2488975"/>
              <a:ext cx="606825" cy="2785450"/>
            </a:xfrm>
            <a:custGeom>
              <a:avLst/>
              <a:gdLst/>
              <a:ahLst/>
              <a:cxnLst/>
              <a:rect l="l" t="t" r="r" b="b"/>
              <a:pathLst>
                <a:path w="24273" h="111418" extrusionOk="0">
                  <a:moveTo>
                    <a:pt x="22680" y="1"/>
                  </a:moveTo>
                  <a:lnTo>
                    <a:pt x="2776" y="638"/>
                  </a:lnTo>
                  <a:cubicBezTo>
                    <a:pt x="2776" y="638"/>
                    <a:pt x="2435" y="5324"/>
                    <a:pt x="2003" y="11989"/>
                  </a:cubicBezTo>
                  <a:cubicBezTo>
                    <a:pt x="1161" y="25228"/>
                    <a:pt x="1" y="46269"/>
                    <a:pt x="524" y="54276"/>
                  </a:cubicBezTo>
                  <a:cubicBezTo>
                    <a:pt x="1320" y="66355"/>
                    <a:pt x="6188" y="107301"/>
                    <a:pt x="6188" y="107301"/>
                  </a:cubicBezTo>
                  <a:lnTo>
                    <a:pt x="24273" y="111418"/>
                  </a:lnTo>
                  <a:cubicBezTo>
                    <a:pt x="24273" y="111418"/>
                    <a:pt x="22066" y="67288"/>
                    <a:pt x="21156" y="57142"/>
                  </a:cubicBezTo>
                  <a:cubicBezTo>
                    <a:pt x="21315" y="50068"/>
                    <a:pt x="21998" y="26570"/>
                    <a:pt x="22430" y="11989"/>
                  </a:cubicBezTo>
                  <a:cubicBezTo>
                    <a:pt x="22635" y="4960"/>
                    <a:pt x="22794" y="1"/>
                    <a:pt x="227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09;p64"/>
            <p:cNvSpPr/>
            <p:nvPr/>
          </p:nvSpPr>
          <p:spPr>
            <a:xfrm>
              <a:off x="3896975" y="5309100"/>
              <a:ext cx="747850" cy="167775"/>
            </a:xfrm>
            <a:custGeom>
              <a:avLst/>
              <a:gdLst/>
              <a:ahLst/>
              <a:cxnLst/>
              <a:rect l="l" t="t" r="r" b="b"/>
              <a:pathLst>
                <a:path w="29914" h="6711" extrusionOk="0">
                  <a:moveTo>
                    <a:pt x="12057" y="0"/>
                  </a:moveTo>
                  <a:cubicBezTo>
                    <a:pt x="10169" y="865"/>
                    <a:pt x="8190" y="1502"/>
                    <a:pt x="6165" y="1934"/>
                  </a:cubicBezTo>
                  <a:cubicBezTo>
                    <a:pt x="1388" y="3003"/>
                    <a:pt x="1" y="6711"/>
                    <a:pt x="1" y="6711"/>
                  </a:cubicBezTo>
                  <a:lnTo>
                    <a:pt x="29914" y="6711"/>
                  </a:lnTo>
                  <a:lnTo>
                    <a:pt x="29618" y="1092"/>
                  </a:lnTo>
                  <a:cubicBezTo>
                    <a:pt x="26957" y="1911"/>
                    <a:pt x="22930" y="3777"/>
                    <a:pt x="15856" y="4414"/>
                  </a:cubicBezTo>
                  <a:cubicBezTo>
                    <a:pt x="14991" y="2844"/>
                    <a:pt x="13490" y="1274"/>
                    <a:pt x="1205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10;p64"/>
            <p:cNvSpPr/>
            <p:nvPr/>
          </p:nvSpPr>
          <p:spPr>
            <a:xfrm>
              <a:off x="4734650" y="1938700"/>
              <a:ext cx="360575" cy="1374225"/>
            </a:xfrm>
            <a:custGeom>
              <a:avLst/>
              <a:gdLst/>
              <a:ahLst/>
              <a:cxnLst/>
              <a:rect l="l" t="t" r="r" b="b"/>
              <a:pathLst>
                <a:path w="14423" h="54969" extrusionOk="0">
                  <a:moveTo>
                    <a:pt x="8862" y="1"/>
                  </a:moveTo>
                  <a:cubicBezTo>
                    <a:pt x="8776" y="1"/>
                    <a:pt x="8681" y="6"/>
                    <a:pt x="8577" y="15"/>
                  </a:cubicBezTo>
                  <a:cubicBezTo>
                    <a:pt x="7917" y="83"/>
                    <a:pt x="7280" y="151"/>
                    <a:pt x="6643" y="242"/>
                  </a:cubicBezTo>
                  <a:cubicBezTo>
                    <a:pt x="4664" y="538"/>
                    <a:pt x="2708" y="834"/>
                    <a:pt x="729" y="1152"/>
                  </a:cubicBezTo>
                  <a:cubicBezTo>
                    <a:pt x="115" y="1243"/>
                    <a:pt x="1" y="1425"/>
                    <a:pt x="92" y="2085"/>
                  </a:cubicBezTo>
                  <a:cubicBezTo>
                    <a:pt x="228" y="3063"/>
                    <a:pt x="342" y="4064"/>
                    <a:pt x="547" y="5042"/>
                  </a:cubicBezTo>
                  <a:cubicBezTo>
                    <a:pt x="1138" y="8022"/>
                    <a:pt x="1843" y="10979"/>
                    <a:pt x="2367" y="13982"/>
                  </a:cubicBezTo>
                  <a:cubicBezTo>
                    <a:pt x="2822" y="16529"/>
                    <a:pt x="3095" y="19100"/>
                    <a:pt x="3436" y="21670"/>
                  </a:cubicBezTo>
                  <a:cubicBezTo>
                    <a:pt x="3913" y="25333"/>
                    <a:pt x="4027" y="29018"/>
                    <a:pt x="3459" y="32703"/>
                  </a:cubicBezTo>
                  <a:cubicBezTo>
                    <a:pt x="2958" y="35546"/>
                    <a:pt x="2753" y="38435"/>
                    <a:pt x="2799" y="41324"/>
                  </a:cubicBezTo>
                  <a:cubicBezTo>
                    <a:pt x="2822" y="42371"/>
                    <a:pt x="2822" y="43417"/>
                    <a:pt x="2844" y="44463"/>
                  </a:cubicBezTo>
                  <a:cubicBezTo>
                    <a:pt x="2913" y="45806"/>
                    <a:pt x="2981" y="47148"/>
                    <a:pt x="3049" y="48490"/>
                  </a:cubicBezTo>
                  <a:cubicBezTo>
                    <a:pt x="3026" y="48899"/>
                    <a:pt x="3117" y="49286"/>
                    <a:pt x="3299" y="49650"/>
                  </a:cubicBezTo>
                  <a:cubicBezTo>
                    <a:pt x="3394" y="49893"/>
                    <a:pt x="3616" y="50023"/>
                    <a:pt x="3843" y="50023"/>
                  </a:cubicBezTo>
                  <a:cubicBezTo>
                    <a:pt x="3999" y="50023"/>
                    <a:pt x="4157" y="49962"/>
                    <a:pt x="4277" y="49832"/>
                  </a:cubicBezTo>
                  <a:cubicBezTo>
                    <a:pt x="4596" y="49491"/>
                    <a:pt x="4801" y="49081"/>
                    <a:pt x="4869" y="48626"/>
                  </a:cubicBezTo>
                  <a:cubicBezTo>
                    <a:pt x="5074" y="47512"/>
                    <a:pt x="5256" y="46374"/>
                    <a:pt x="5506" y="45260"/>
                  </a:cubicBezTo>
                  <a:cubicBezTo>
                    <a:pt x="5597" y="44850"/>
                    <a:pt x="5551" y="44190"/>
                    <a:pt x="5961" y="44099"/>
                  </a:cubicBezTo>
                  <a:cubicBezTo>
                    <a:pt x="6006" y="44088"/>
                    <a:pt x="6048" y="44082"/>
                    <a:pt x="6086" y="44082"/>
                  </a:cubicBezTo>
                  <a:cubicBezTo>
                    <a:pt x="6493" y="44082"/>
                    <a:pt x="6549" y="44698"/>
                    <a:pt x="6757" y="45009"/>
                  </a:cubicBezTo>
                  <a:cubicBezTo>
                    <a:pt x="6871" y="45169"/>
                    <a:pt x="6984" y="45351"/>
                    <a:pt x="7053" y="45533"/>
                  </a:cubicBezTo>
                  <a:cubicBezTo>
                    <a:pt x="7712" y="47034"/>
                    <a:pt x="8281" y="48581"/>
                    <a:pt x="8167" y="50287"/>
                  </a:cubicBezTo>
                  <a:cubicBezTo>
                    <a:pt x="8099" y="51265"/>
                    <a:pt x="8145" y="52266"/>
                    <a:pt x="8145" y="53267"/>
                  </a:cubicBezTo>
                  <a:cubicBezTo>
                    <a:pt x="8122" y="53767"/>
                    <a:pt x="8236" y="54268"/>
                    <a:pt x="8440" y="54723"/>
                  </a:cubicBezTo>
                  <a:cubicBezTo>
                    <a:pt x="8532" y="54879"/>
                    <a:pt x="8721" y="54969"/>
                    <a:pt x="8896" y="54969"/>
                  </a:cubicBezTo>
                  <a:cubicBezTo>
                    <a:pt x="9025" y="54969"/>
                    <a:pt x="9146" y="54920"/>
                    <a:pt x="9214" y="54814"/>
                  </a:cubicBezTo>
                  <a:cubicBezTo>
                    <a:pt x="9418" y="54495"/>
                    <a:pt x="9600" y="54131"/>
                    <a:pt x="9782" y="53767"/>
                  </a:cubicBezTo>
                  <a:cubicBezTo>
                    <a:pt x="9828" y="53767"/>
                    <a:pt x="9873" y="53767"/>
                    <a:pt x="9919" y="53790"/>
                  </a:cubicBezTo>
                  <a:cubicBezTo>
                    <a:pt x="10242" y="53915"/>
                    <a:pt x="10462" y="53988"/>
                    <a:pt x="10624" y="53988"/>
                  </a:cubicBezTo>
                  <a:cubicBezTo>
                    <a:pt x="10874" y="53988"/>
                    <a:pt x="10987" y="53817"/>
                    <a:pt x="11124" y="53403"/>
                  </a:cubicBezTo>
                  <a:cubicBezTo>
                    <a:pt x="11284" y="52948"/>
                    <a:pt x="11420" y="52471"/>
                    <a:pt x="11534" y="51993"/>
                  </a:cubicBezTo>
                  <a:cubicBezTo>
                    <a:pt x="11966" y="52152"/>
                    <a:pt x="11852" y="52516"/>
                    <a:pt x="12012" y="52766"/>
                  </a:cubicBezTo>
                  <a:cubicBezTo>
                    <a:pt x="12197" y="53056"/>
                    <a:pt x="12454" y="53204"/>
                    <a:pt x="12703" y="53204"/>
                  </a:cubicBezTo>
                  <a:cubicBezTo>
                    <a:pt x="12942" y="53204"/>
                    <a:pt x="13175" y="53068"/>
                    <a:pt x="13331" y="52789"/>
                  </a:cubicBezTo>
                  <a:cubicBezTo>
                    <a:pt x="13604" y="52334"/>
                    <a:pt x="13786" y="51811"/>
                    <a:pt x="13877" y="51265"/>
                  </a:cubicBezTo>
                  <a:cubicBezTo>
                    <a:pt x="14423" y="48103"/>
                    <a:pt x="14377" y="44873"/>
                    <a:pt x="13740" y="41756"/>
                  </a:cubicBezTo>
                  <a:cubicBezTo>
                    <a:pt x="13513" y="40687"/>
                    <a:pt x="13217" y="39618"/>
                    <a:pt x="12967" y="38549"/>
                  </a:cubicBezTo>
                  <a:cubicBezTo>
                    <a:pt x="12831" y="37980"/>
                    <a:pt x="12694" y="37389"/>
                    <a:pt x="12580" y="36797"/>
                  </a:cubicBezTo>
                  <a:cubicBezTo>
                    <a:pt x="11989" y="33545"/>
                    <a:pt x="11898" y="30269"/>
                    <a:pt x="11852" y="26971"/>
                  </a:cubicBezTo>
                  <a:cubicBezTo>
                    <a:pt x="11807" y="24241"/>
                    <a:pt x="11943" y="21488"/>
                    <a:pt x="12012" y="18759"/>
                  </a:cubicBezTo>
                  <a:cubicBezTo>
                    <a:pt x="12080" y="16325"/>
                    <a:pt x="11943" y="13868"/>
                    <a:pt x="11579" y="11457"/>
                  </a:cubicBezTo>
                  <a:cubicBezTo>
                    <a:pt x="11193" y="8932"/>
                    <a:pt x="10647" y="6452"/>
                    <a:pt x="10146" y="3973"/>
                  </a:cubicBezTo>
                  <a:cubicBezTo>
                    <a:pt x="9896" y="2949"/>
                    <a:pt x="9737" y="1903"/>
                    <a:pt x="9646" y="879"/>
                  </a:cubicBezTo>
                  <a:cubicBezTo>
                    <a:pt x="9626" y="210"/>
                    <a:pt x="9419" y="1"/>
                    <a:pt x="8862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11;p64"/>
            <p:cNvSpPr/>
            <p:nvPr/>
          </p:nvSpPr>
          <p:spPr>
            <a:xfrm>
              <a:off x="3151425" y="1827975"/>
              <a:ext cx="409500" cy="448500"/>
            </a:xfrm>
            <a:custGeom>
              <a:avLst/>
              <a:gdLst/>
              <a:ahLst/>
              <a:cxnLst/>
              <a:rect l="l" t="t" r="r" b="b"/>
              <a:pathLst>
                <a:path w="16380" h="17940" extrusionOk="0">
                  <a:moveTo>
                    <a:pt x="7552" y="1"/>
                  </a:moveTo>
                  <a:cubicBezTo>
                    <a:pt x="7245" y="1"/>
                    <a:pt x="7028" y="368"/>
                    <a:pt x="6507" y="1168"/>
                  </a:cubicBezTo>
                  <a:cubicBezTo>
                    <a:pt x="5574" y="2647"/>
                    <a:pt x="4687" y="4148"/>
                    <a:pt x="3572" y="5513"/>
                  </a:cubicBezTo>
                  <a:cubicBezTo>
                    <a:pt x="2526" y="6764"/>
                    <a:pt x="1502" y="8061"/>
                    <a:pt x="479" y="9357"/>
                  </a:cubicBezTo>
                  <a:cubicBezTo>
                    <a:pt x="1" y="9926"/>
                    <a:pt x="1" y="10108"/>
                    <a:pt x="433" y="10654"/>
                  </a:cubicBezTo>
                  <a:cubicBezTo>
                    <a:pt x="865" y="11200"/>
                    <a:pt x="1343" y="11723"/>
                    <a:pt x="1821" y="12223"/>
                  </a:cubicBezTo>
                  <a:cubicBezTo>
                    <a:pt x="3299" y="13725"/>
                    <a:pt x="4710" y="15249"/>
                    <a:pt x="6052" y="16864"/>
                  </a:cubicBezTo>
                  <a:cubicBezTo>
                    <a:pt x="6653" y="17593"/>
                    <a:pt x="6919" y="17939"/>
                    <a:pt x="7203" y="17939"/>
                  </a:cubicBezTo>
                  <a:cubicBezTo>
                    <a:pt x="7478" y="17939"/>
                    <a:pt x="7769" y="17615"/>
                    <a:pt x="8395" y="17000"/>
                  </a:cubicBezTo>
                  <a:cubicBezTo>
                    <a:pt x="11329" y="14111"/>
                    <a:pt x="13649" y="10745"/>
                    <a:pt x="16197" y="7537"/>
                  </a:cubicBezTo>
                  <a:cubicBezTo>
                    <a:pt x="16265" y="7401"/>
                    <a:pt x="16334" y="7264"/>
                    <a:pt x="16379" y="7128"/>
                  </a:cubicBezTo>
                  <a:cubicBezTo>
                    <a:pt x="16334" y="6992"/>
                    <a:pt x="16265" y="6855"/>
                    <a:pt x="16174" y="6741"/>
                  </a:cubicBezTo>
                  <a:cubicBezTo>
                    <a:pt x="15879" y="6446"/>
                    <a:pt x="15583" y="6195"/>
                    <a:pt x="15287" y="5945"/>
                  </a:cubicBezTo>
                  <a:cubicBezTo>
                    <a:pt x="13126" y="4216"/>
                    <a:pt x="10988" y="2510"/>
                    <a:pt x="8827" y="804"/>
                  </a:cubicBezTo>
                  <a:cubicBezTo>
                    <a:pt x="8157" y="283"/>
                    <a:pt x="7821" y="1"/>
                    <a:pt x="7552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12;p64"/>
            <p:cNvSpPr/>
            <p:nvPr/>
          </p:nvSpPr>
          <p:spPr>
            <a:xfrm>
              <a:off x="3309525" y="1024650"/>
              <a:ext cx="1699825" cy="1956950"/>
            </a:xfrm>
            <a:custGeom>
              <a:avLst/>
              <a:gdLst/>
              <a:ahLst/>
              <a:cxnLst/>
              <a:rect l="l" t="t" r="r" b="b"/>
              <a:pathLst>
                <a:path w="67993" h="78278" extrusionOk="0">
                  <a:moveTo>
                    <a:pt x="44406" y="1"/>
                  </a:moveTo>
                  <a:cubicBezTo>
                    <a:pt x="43930" y="1"/>
                    <a:pt x="43695" y="324"/>
                    <a:pt x="43107" y="1500"/>
                  </a:cubicBezTo>
                  <a:cubicBezTo>
                    <a:pt x="40923" y="5936"/>
                    <a:pt x="39035" y="8370"/>
                    <a:pt x="36670" y="12715"/>
                  </a:cubicBezTo>
                  <a:cubicBezTo>
                    <a:pt x="36465" y="13101"/>
                    <a:pt x="36237" y="13488"/>
                    <a:pt x="36010" y="13875"/>
                  </a:cubicBezTo>
                  <a:cubicBezTo>
                    <a:pt x="35975" y="13944"/>
                    <a:pt x="35897" y="13974"/>
                    <a:pt x="35808" y="13974"/>
                  </a:cubicBezTo>
                  <a:cubicBezTo>
                    <a:pt x="35663" y="13974"/>
                    <a:pt x="35489" y="13896"/>
                    <a:pt x="35419" y="13784"/>
                  </a:cubicBezTo>
                  <a:cubicBezTo>
                    <a:pt x="35146" y="13215"/>
                    <a:pt x="34804" y="12783"/>
                    <a:pt x="34577" y="12351"/>
                  </a:cubicBezTo>
                  <a:cubicBezTo>
                    <a:pt x="32803" y="9098"/>
                    <a:pt x="32006" y="7801"/>
                    <a:pt x="30414" y="4890"/>
                  </a:cubicBezTo>
                  <a:cubicBezTo>
                    <a:pt x="29936" y="4025"/>
                    <a:pt x="29595" y="3070"/>
                    <a:pt x="29140" y="2183"/>
                  </a:cubicBezTo>
                  <a:cubicBezTo>
                    <a:pt x="28933" y="1782"/>
                    <a:pt x="28764" y="1604"/>
                    <a:pt x="28489" y="1604"/>
                  </a:cubicBezTo>
                  <a:cubicBezTo>
                    <a:pt x="28342" y="1604"/>
                    <a:pt x="28164" y="1655"/>
                    <a:pt x="27935" y="1750"/>
                  </a:cubicBezTo>
                  <a:cubicBezTo>
                    <a:pt x="26001" y="2569"/>
                    <a:pt x="24068" y="3388"/>
                    <a:pt x="22157" y="4230"/>
                  </a:cubicBezTo>
                  <a:cubicBezTo>
                    <a:pt x="21884" y="4344"/>
                    <a:pt x="21611" y="4503"/>
                    <a:pt x="21361" y="4639"/>
                  </a:cubicBezTo>
                  <a:cubicBezTo>
                    <a:pt x="18381" y="6186"/>
                    <a:pt x="16015" y="8461"/>
                    <a:pt x="14081" y="11168"/>
                  </a:cubicBezTo>
                  <a:cubicBezTo>
                    <a:pt x="12171" y="13807"/>
                    <a:pt x="10328" y="16468"/>
                    <a:pt x="8508" y="19152"/>
                  </a:cubicBezTo>
                  <a:cubicBezTo>
                    <a:pt x="5915" y="22997"/>
                    <a:pt x="3367" y="26864"/>
                    <a:pt x="820" y="30731"/>
                  </a:cubicBezTo>
                  <a:cubicBezTo>
                    <a:pt x="615" y="31026"/>
                    <a:pt x="433" y="31322"/>
                    <a:pt x="251" y="31618"/>
                  </a:cubicBezTo>
                  <a:cubicBezTo>
                    <a:pt x="1" y="32141"/>
                    <a:pt x="46" y="32459"/>
                    <a:pt x="433" y="32846"/>
                  </a:cubicBezTo>
                  <a:cubicBezTo>
                    <a:pt x="638" y="33051"/>
                    <a:pt x="865" y="33256"/>
                    <a:pt x="1093" y="33438"/>
                  </a:cubicBezTo>
                  <a:cubicBezTo>
                    <a:pt x="3618" y="35394"/>
                    <a:pt x="6029" y="37487"/>
                    <a:pt x="8645" y="39306"/>
                  </a:cubicBezTo>
                  <a:cubicBezTo>
                    <a:pt x="9327" y="39786"/>
                    <a:pt x="9714" y="40041"/>
                    <a:pt x="10048" y="40041"/>
                  </a:cubicBezTo>
                  <a:cubicBezTo>
                    <a:pt x="10427" y="40041"/>
                    <a:pt x="10736" y="39712"/>
                    <a:pt x="11329" y="39011"/>
                  </a:cubicBezTo>
                  <a:cubicBezTo>
                    <a:pt x="12717" y="37373"/>
                    <a:pt x="14059" y="35690"/>
                    <a:pt x="15424" y="34052"/>
                  </a:cubicBezTo>
                  <a:cubicBezTo>
                    <a:pt x="15674" y="33733"/>
                    <a:pt x="15947" y="33438"/>
                    <a:pt x="16220" y="33142"/>
                  </a:cubicBezTo>
                  <a:cubicBezTo>
                    <a:pt x="16258" y="33095"/>
                    <a:pt x="16315" y="33071"/>
                    <a:pt x="16373" y="33071"/>
                  </a:cubicBezTo>
                  <a:cubicBezTo>
                    <a:pt x="16454" y="33071"/>
                    <a:pt x="16534" y="33117"/>
                    <a:pt x="16561" y="33210"/>
                  </a:cubicBezTo>
                  <a:cubicBezTo>
                    <a:pt x="16606" y="33347"/>
                    <a:pt x="16629" y="33506"/>
                    <a:pt x="16606" y="33665"/>
                  </a:cubicBezTo>
                  <a:cubicBezTo>
                    <a:pt x="16584" y="37441"/>
                    <a:pt x="16788" y="41240"/>
                    <a:pt x="16379" y="45016"/>
                  </a:cubicBezTo>
                  <a:cubicBezTo>
                    <a:pt x="16038" y="48292"/>
                    <a:pt x="15515" y="51545"/>
                    <a:pt x="14764" y="54752"/>
                  </a:cubicBezTo>
                  <a:cubicBezTo>
                    <a:pt x="13877" y="58323"/>
                    <a:pt x="12808" y="61872"/>
                    <a:pt x="11534" y="65330"/>
                  </a:cubicBezTo>
                  <a:cubicBezTo>
                    <a:pt x="10533" y="67991"/>
                    <a:pt x="9623" y="70675"/>
                    <a:pt x="8690" y="73359"/>
                  </a:cubicBezTo>
                  <a:cubicBezTo>
                    <a:pt x="8440" y="74133"/>
                    <a:pt x="8508" y="74315"/>
                    <a:pt x="9304" y="74520"/>
                  </a:cubicBezTo>
                  <a:cubicBezTo>
                    <a:pt x="9987" y="74724"/>
                    <a:pt x="10669" y="74861"/>
                    <a:pt x="11352" y="75020"/>
                  </a:cubicBezTo>
                  <a:cubicBezTo>
                    <a:pt x="15992" y="76157"/>
                    <a:pt x="20724" y="76976"/>
                    <a:pt x="25478" y="77477"/>
                  </a:cubicBezTo>
                  <a:cubicBezTo>
                    <a:pt x="30610" y="78005"/>
                    <a:pt x="35741" y="78278"/>
                    <a:pt x="40891" y="78278"/>
                  </a:cubicBezTo>
                  <a:cubicBezTo>
                    <a:pt x="41289" y="78278"/>
                    <a:pt x="41686" y="78276"/>
                    <a:pt x="42084" y="78273"/>
                  </a:cubicBezTo>
                  <a:cubicBezTo>
                    <a:pt x="44063" y="78250"/>
                    <a:pt x="47861" y="78182"/>
                    <a:pt x="51615" y="77773"/>
                  </a:cubicBezTo>
                  <a:cubicBezTo>
                    <a:pt x="52775" y="77659"/>
                    <a:pt x="53890" y="77477"/>
                    <a:pt x="55027" y="77295"/>
                  </a:cubicBezTo>
                  <a:cubicBezTo>
                    <a:pt x="55709" y="77181"/>
                    <a:pt x="55800" y="77090"/>
                    <a:pt x="55846" y="76430"/>
                  </a:cubicBezTo>
                  <a:cubicBezTo>
                    <a:pt x="55960" y="75134"/>
                    <a:pt x="56051" y="73837"/>
                    <a:pt x="56142" y="72563"/>
                  </a:cubicBezTo>
                  <a:cubicBezTo>
                    <a:pt x="56187" y="71403"/>
                    <a:pt x="56187" y="70266"/>
                    <a:pt x="56278" y="69106"/>
                  </a:cubicBezTo>
                  <a:cubicBezTo>
                    <a:pt x="56505" y="66080"/>
                    <a:pt x="56574" y="63032"/>
                    <a:pt x="56665" y="60007"/>
                  </a:cubicBezTo>
                  <a:cubicBezTo>
                    <a:pt x="56801" y="54707"/>
                    <a:pt x="56483" y="49429"/>
                    <a:pt x="56437" y="44129"/>
                  </a:cubicBezTo>
                  <a:cubicBezTo>
                    <a:pt x="56437" y="42696"/>
                    <a:pt x="56392" y="41240"/>
                    <a:pt x="56369" y="39807"/>
                  </a:cubicBezTo>
                  <a:cubicBezTo>
                    <a:pt x="56301" y="39488"/>
                    <a:pt x="56528" y="39193"/>
                    <a:pt x="56847" y="39170"/>
                  </a:cubicBezTo>
                  <a:cubicBezTo>
                    <a:pt x="57279" y="39079"/>
                    <a:pt x="57734" y="38988"/>
                    <a:pt x="58166" y="38897"/>
                  </a:cubicBezTo>
                  <a:cubicBezTo>
                    <a:pt x="60850" y="38419"/>
                    <a:pt x="63580" y="38124"/>
                    <a:pt x="66241" y="37373"/>
                  </a:cubicBezTo>
                  <a:cubicBezTo>
                    <a:pt x="67902" y="36918"/>
                    <a:pt x="67993" y="36850"/>
                    <a:pt x="67879" y="35144"/>
                  </a:cubicBezTo>
                  <a:cubicBezTo>
                    <a:pt x="67788" y="33233"/>
                    <a:pt x="67538" y="31368"/>
                    <a:pt x="67151" y="29502"/>
                  </a:cubicBezTo>
                  <a:cubicBezTo>
                    <a:pt x="66287" y="25612"/>
                    <a:pt x="65582" y="21677"/>
                    <a:pt x="64490" y="17833"/>
                  </a:cubicBezTo>
                  <a:cubicBezTo>
                    <a:pt x="63921" y="15831"/>
                    <a:pt x="63330" y="13807"/>
                    <a:pt x="62420" y="11918"/>
                  </a:cubicBezTo>
                  <a:cubicBezTo>
                    <a:pt x="60191" y="7278"/>
                    <a:pt x="56847" y="3820"/>
                    <a:pt x="51865" y="2137"/>
                  </a:cubicBezTo>
                  <a:cubicBezTo>
                    <a:pt x="51387" y="1978"/>
                    <a:pt x="50932" y="1796"/>
                    <a:pt x="50455" y="1637"/>
                  </a:cubicBezTo>
                  <a:cubicBezTo>
                    <a:pt x="48931" y="1045"/>
                    <a:pt x="47338" y="590"/>
                    <a:pt x="45723" y="249"/>
                  </a:cubicBezTo>
                  <a:cubicBezTo>
                    <a:pt x="45094" y="127"/>
                    <a:pt x="44703" y="1"/>
                    <a:pt x="4440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13;p64"/>
            <p:cNvSpPr/>
            <p:nvPr/>
          </p:nvSpPr>
          <p:spPr>
            <a:xfrm>
              <a:off x="3811675" y="1538700"/>
              <a:ext cx="265600" cy="256025"/>
            </a:xfrm>
            <a:custGeom>
              <a:avLst/>
              <a:gdLst/>
              <a:ahLst/>
              <a:cxnLst/>
              <a:rect l="l" t="t" r="r" b="b"/>
              <a:pathLst>
                <a:path w="10624" h="10241" extrusionOk="0">
                  <a:moveTo>
                    <a:pt x="9600" y="1"/>
                  </a:moveTo>
                  <a:cubicBezTo>
                    <a:pt x="7075" y="23"/>
                    <a:pt x="4528" y="69"/>
                    <a:pt x="1980" y="114"/>
                  </a:cubicBezTo>
                  <a:cubicBezTo>
                    <a:pt x="1548" y="137"/>
                    <a:pt x="1093" y="183"/>
                    <a:pt x="660" y="251"/>
                  </a:cubicBezTo>
                  <a:cubicBezTo>
                    <a:pt x="274" y="274"/>
                    <a:pt x="1" y="592"/>
                    <a:pt x="46" y="956"/>
                  </a:cubicBezTo>
                  <a:cubicBezTo>
                    <a:pt x="23" y="1752"/>
                    <a:pt x="46" y="2548"/>
                    <a:pt x="46" y="3663"/>
                  </a:cubicBezTo>
                  <a:cubicBezTo>
                    <a:pt x="69" y="4141"/>
                    <a:pt x="92" y="4937"/>
                    <a:pt x="160" y="5733"/>
                  </a:cubicBezTo>
                  <a:cubicBezTo>
                    <a:pt x="228" y="6688"/>
                    <a:pt x="387" y="7621"/>
                    <a:pt x="638" y="8531"/>
                  </a:cubicBezTo>
                  <a:cubicBezTo>
                    <a:pt x="797" y="9282"/>
                    <a:pt x="1388" y="9873"/>
                    <a:pt x="2162" y="9987"/>
                  </a:cubicBezTo>
                  <a:cubicBezTo>
                    <a:pt x="2594" y="10100"/>
                    <a:pt x="3026" y="10169"/>
                    <a:pt x="3481" y="10214"/>
                  </a:cubicBezTo>
                  <a:cubicBezTo>
                    <a:pt x="4138" y="10227"/>
                    <a:pt x="4794" y="10240"/>
                    <a:pt x="5455" y="10240"/>
                  </a:cubicBezTo>
                  <a:cubicBezTo>
                    <a:pt x="5939" y="10240"/>
                    <a:pt x="6426" y="10233"/>
                    <a:pt x="6916" y="10214"/>
                  </a:cubicBezTo>
                  <a:cubicBezTo>
                    <a:pt x="7416" y="10169"/>
                    <a:pt x="7894" y="10078"/>
                    <a:pt x="8372" y="9941"/>
                  </a:cubicBezTo>
                  <a:cubicBezTo>
                    <a:pt x="9122" y="9782"/>
                    <a:pt x="9737" y="9213"/>
                    <a:pt x="9896" y="8463"/>
                  </a:cubicBezTo>
                  <a:cubicBezTo>
                    <a:pt x="10078" y="7894"/>
                    <a:pt x="10192" y="7302"/>
                    <a:pt x="10237" y="6711"/>
                  </a:cubicBezTo>
                  <a:cubicBezTo>
                    <a:pt x="10396" y="4914"/>
                    <a:pt x="10487" y="3140"/>
                    <a:pt x="10601" y="1343"/>
                  </a:cubicBezTo>
                  <a:cubicBezTo>
                    <a:pt x="10624" y="1092"/>
                    <a:pt x="10624" y="842"/>
                    <a:pt x="10601" y="592"/>
                  </a:cubicBezTo>
                  <a:cubicBezTo>
                    <a:pt x="10624" y="274"/>
                    <a:pt x="10374" y="23"/>
                    <a:pt x="10055" y="23"/>
                  </a:cubicBezTo>
                  <a:cubicBezTo>
                    <a:pt x="9896" y="1"/>
                    <a:pt x="9759" y="1"/>
                    <a:pt x="960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14;p64"/>
            <p:cNvSpPr/>
            <p:nvPr/>
          </p:nvSpPr>
          <p:spPr>
            <a:xfrm>
              <a:off x="3916900" y="1494825"/>
              <a:ext cx="68250" cy="377725"/>
            </a:xfrm>
            <a:custGeom>
              <a:avLst/>
              <a:gdLst/>
              <a:ahLst/>
              <a:cxnLst/>
              <a:rect l="l" t="t" r="r" b="b"/>
              <a:pathLst>
                <a:path w="2730" h="15109" extrusionOk="0">
                  <a:moveTo>
                    <a:pt x="792" y="0"/>
                  </a:moveTo>
                  <a:cubicBezTo>
                    <a:pt x="756" y="0"/>
                    <a:pt x="719" y="2"/>
                    <a:pt x="682" y="4"/>
                  </a:cubicBezTo>
                  <a:cubicBezTo>
                    <a:pt x="668" y="3"/>
                    <a:pt x="653" y="2"/>
                    <a:pt x="639" y="2"/>
                  </a:cubicBezTo>
                  <a:cubicBezTo>
                    <a:pt x="339" y="2"/>
                    <a:pt x="89" y="223"/>
                    <a:pt x="46" y="527"/>
                  </a:cubicBezTo>
                  <a:cubicBezTo>
                    <a:pt x="23" y="732"/>
                    <a:pt x="0" y="914"/>
                    <a:pt x="0" y="1119"/>
                  </a:cubicBezTo>
                  <a:cubicBezTo>
                    <a:pt x="0" y="3052"/>
                    <a:pt x="0" y="5008"/>
                    <a:pt x="0" y="6942"/>
                  </a:cubicBezTo>
                  <a:lnTo>
                    <a:pt x="23" y="6942"/>
                  </a:lnTo>
                  <a:cubicBezTo>
                    <a:pt x="68" y="8284"/>
                    <a:pt x="91" y="9626"/>
                    <a:pt x="137" y="10968"/>
                  </a:cubicBezTo>
                  <a:cubicBezTo>
                    <a:pt x="182" y="12060"/>
                    <a:pt x="273" y="13152"/>
                    <a:pt x="341" y="14244"/>
                  </a:cubicBezTo>
                  <a:cubicBezTo>
                    <a:pt x="387" y="14494"/>
                    <a:pt x="455" y="14722"/>
                    <a:pt x="569" y="14949"/>
                  </a:cubicBezTo>
                  <a:cubicBezTo>
                    <a:pt x="614" y="15040"/>
                    <a:pt x="705" y="15086"/>
                    <a:pt x="796" y="15108"/>
                  </a:cubicBezTo>
                  <a:cubicBezTo>
                    <a:pt x="955" y="15086"/>
                    <a:pt x="1069" y="15017"/>
                    <a:pt x="1160" y="14904"/>
                  </a:cubicBezTo>
                  <a:cubicBezTo>
                    <a:pt x="1251" y="14744"/>
                    <a:pt x="1297" y="14540"/>
                    <a:pt x="1319" y="14358"/>
                  </a:cubicBezTo>
                  <a:cubicBezTo>
                    <a:pt x="1410" y="13402"/>
                    <a:pt x="1501" y="12470"/>
                    <a:pt x="1524" y="11514"/>
                  </a:cubicBezTo>
                  <a:cubicBezTo>
                    <a:pt x="1570" y="9035"/>
                    <a:pt x="1570" y="6533"/>
                    <a:pt x="1592" y="4053"/>
                  </a:cubicBezTo>
                  <a:cubicBezTo>
                    <a:pt x="1592" y="3507"/>
                    <a:pt x="1592" y="2961"/>
                    <a:pt x="1615" y="2415"/>
                  </a:cubicBezTo>
                  <a:cubicBezTo>
                    <a:pt x="1615" y="2120"/>
                    <a:pt x="1752" y="2029"/>
                    <a:pt x="2047" y="1938"/>
                  </a:cubicBezTo>
                  <a:cubicBezTo>
                    <a:pt x="2525" y="1778"/>
                    <a:pt x="2730" y="1073"/>
                    <a:pt x="2389" y="755"/>
                  </a:cubicBezTo>
                  <a:cubicBezTo>
                    <a:pt x="1937" y="367"/>
                    <a:pt x="1424" y="0"/>
                    <a:pt x="79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15;p64"/>
            <p:cNvSpPr/>
            <p:nvPr/>
          </p:nvSpPr>
          <p:spPr>
            <a:xfrm>
              <a:off x="2507125" y="1561150"/>
              <a:ext cx="1023650" cy="1024875"/>
            </a:xfrm>
            <a:custGeom>
              <a:avLst/>
              <a:gdLst/>
              <a:ahLst/>
              <a:cxnLst/>
              <a:rect l="l" t="t" r="r" b="b"/>
              <a:pathLst>
                <a:path w="40946" h="40995" extrusionOk="0">
                  <a:moveTo>
                    <a:pt x="16411" y="1"/>
                  </a:moveTo>
                  <a:cubicBezTo>
                    <a:pt x="16197" y="1"/>
                    <a:pt x="15946" y="142"/>
                    <a:pt x="15468" y="331"/>
                  </a:cubicBezTo>
                  <a:cubicBezTo>
                    <a:pt x="10555" y="2264"/>
                    <a:pt x="5641" y="4243"/>
                    <a:pt x="751" y="6200"/>
                  </a:cubicBezTo>
                  <a:cubicBezTo>
                    <a:pt x="455" y="6268"/>
                    <a:pt x="182" y="6450"/>
                    <a:pt x="0" y="6700"/>
                  </a:cubicBezTo>
                  <a:cubicBezTo>
                    <a:pt x="68" y="7269"/>
                    <a:pt x="500" y="7656"/>
                    <a:pt x="819" y="8088"/>
                  </a:cubicBezTo>
                  <a:cubicBezTo>
                    <a:pt x="3367" y="11341"/>
                    <a:pt x="5937" y="14594"/>
                    <a:pt x="8462" y="17869"/>
                  </a:cubicBezTo>
                  <a:cubicBezTo>
                    <a:pt x="14194" y="25353"/>
                    <a:pt x="19950" y="32814"/>
                    <a:pt x="25682" y="40298"/>
                  </a:cubicBezTo>
                  <a:cubicBezTo>
                    <a:pt x="26045" y="40774"/>
                    <a:pt x="26256" y="40995"/>
                    <a:pt x="26517" y="40995"/>
                  </a:cubicBezTo>
                  <a:cubicBezTo>
                    <a:pt x="26730" y="40995"/>
                    <a:pt x="26977" y="40847"/>
                    <a:pt x="27365" y="40571"/>
                  </a:cubicBezTo>
                  <a:cubicBezTo>
                    <a:pt x="27570" y="40435"/>
                    <a:pt x="27775" y="40276"/>
                    <a:pt x="27957" y="40116"/>
                  </a:cubicBezTo>
                  <a:cubicBezTo>
                    <a:pt x="32051" y="37023"/>
                    <a:pt x="35987" y="33701"/>
                    <a:pt x="39945" y="30426"/>
                  </a:cubicBezTo>
                  <a:cubicBezTo>
                    <a:pt x="40945" y="29607"/>
                    <a:pt x="40945" y="29584"/>
                    <a:pt x="40104" y="28561"/>
                  </a:cubicBezTo>
                  <a:cubicBezTo>
                    <a:pt x="32552" y="19348"/>
                    <a:pt x="24999" y="10112"/>
                    <a:pt x="17447" y="900"/>
                  </a:cubicBezTo>
                  <a:cubicBezTo>
                    <a:pt x="16897" y="234"/>
                    <a:pt x="16685" y="1"/>
                    <a:pt x="1641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16;p64"/>
            <p:cNvSpPr/>
            <p:nvPr/>
          </p:nvSpPr>
          <p:spPr>
            <a:xfrm>
              <a:off x="2642450" y="1607325"/>
              <a:ext cx="203625" cy="112250"/>
            </a:xfrm>
            <a:custGeom>
              <a:avLst/>
              <a:gdLst/>
              <a:ahLst/>
              <a:cxnLst/>
              <a:rect l="l" t="t" r="r" b="b"/>
              <a:pathLst>
                <a:path w="8145" h="4490" extrusionOk="0">
                  <a:moveTo>
                    <a:pt x="3742" y="1"/>
                  </a:moveTo>
                  <a:cubicBezTo>
                    <a:pt x="3315" y="1"/>
                    <a:pt x="2912" y="310"/>
                    <a:pt x="2844" y="781"/>
                  </a:cubicBezTo>
                  <a:cubicBezTo>
                    <a:pt x="2822" y="941"/>
                    <a:pt x="2799" y="1077"/>
                    <a:pt x="2844" y="1236"/>
                  </a:cubicBezTo>
                  <a:cubicBezTo>
                    <a:pt x="3026" y="1873"/>
                    <a:pt x="2617" y="2101"/>
                    <a:pt x="2139" y="2328"/>
                  </a:cubicBezTo>
                  <a:cubicBezTo>
                    <a:pt x="1479" y="2578"/>
                    <a:pt x="888" y="2942"/>
                    <a:pt x="342" y="3375"/>
                  </a:cubicBezTo>
                  <a:cubicBezTo>
                    <a:pt x="92" y="3534"/>
                    <a:pt x="1" y="3875"/>
                    <a:pt x="115" y="4171"/>
                  </a:cubicBezTo>
                  <a:cubicBezTo>
                    <a:pt x="251" y="4421"/>
                    <a:pt x="501" y="4467"/>
                    <a:pt x="820" y="4489"/>
                  </a:cubicBezTo>
                  <a:cubicBezTo>
                    <a:pt x="1047" y="4467"/>
                    <a:pt x="1275" y="4421"/>
                    <a:pt x="1479" y="4353"/>
                  </a:cubicBezTo>
                  <a:cubicBezTo>
                    <a:pt x="3459" y="3579"/>
                    <a:pt x="5460" y="2829"/>
                    <a:pt x="7303" y="1760"/>
                  </a:cubicBezTo>
                  <a:cubicBezTo>
                    <a:pt x="7553" y="1600"/>
                    <a:pt x="7781" y="1418"/>
                    <a:pt x="7985" y="1191"/>
                  </a:cubicBezTo>
                  <a:cubicBezTo>
                    <a:pt x="8122" y="1054"/>
                    <a:pt x="8145" y="827"/>
                    <a:pt x="8031" y="645"/>
                  </a:cubicBezTo>
                  <a:cubicBezTo>
                    <a:pt x="7940" y="531"/>
                    <a:pt x="7826" y="463"/>
                    <a:pt x="7690" y="417"/>
                  </a:cubicBezTo>
                  <a:cubicBezTo>
                    <a:pt x="7600" y="409"/>
                    <a:pt x="7511" y="404"/>
                    <a:pt x="7422" y="404"/>
                  </a:cubicBezTo>
                  <a:cubicBezTo>
                    <a:pt x="7058" y="404"/>
                    <a:pt x="6699" y="480"/>
                    <a:pt x="6370" y="645"/>
                  </a:cubicBezTo>
                  <a:cubicBezTo>
                    <a:pt x="6044" y="777"/>
                    <a:pt x="5727" y="882"/>
                    <a:pt x="5432" y="882"/>
                  </a:cubicBezTo>
                  <a:cubicBezTo>
                    <a:pt x="5067" y="882"/>
                    <a:pt x="4736" y="723"/>
                    <a:pt x="4459" y="258"/>
                  </a:cubicBezTo>
                  <a:cubicBezTo>
                    <a:pt x="4391" y="190"/>
                    <a:pt x="4277" y="167"/>
                    <a:pt x="4186" y="122"/>
                  </a:cubicBezTo>
                  <a:cubicBezTo>
                    <a:pt x="4044" y="39"/>
                    <a:pt x="3892" y="1"/>
                    <a:pt x="3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17;p64"/>
            <p:cNvSpPr/>
            <p:nvPr/>
          </p:nvSpPr>
          <p:spPr>
            <a:xfrm>
              <a:off x="2605700" y="1863300"/>
              <a:ext cx="236400" cy="284725"/>
            </a:xfrm>
            <a:custGeom>
              <a:avLst/>
              <a:gdLst/>
              <a:ahLst/>
              <a:cxnLst/>
              <a:rect l="l" t="t" r="r" b="b"/>
              <a:pathLst>
                <a:path w="9456" h="11389" extrusionOk="0">
                  <a:moveTo>
                    <a:pt x="6286" y="1"/>
                  </a:moveTo>
                  <a:cubicBezTo>
                    <a:pt x="6171" y="1"/>
                    <a:pt x="6045" y="16"/>
                    <a:pt x="5907" y="51"/>
                  </a:cubicBezTo>
                  <a:cubicBezTo>
                    <a:pt x="4405" y="415"/>
                    <a:pt x="629" y="3236"/>
                    <a:pt x="356" y="4350"/>
                  </a:cubicBezTo>
                  <a:cubicBezTo>
                    <a:pt x="1" y="5773"/>
                    <a:pt x="4663" y="11388"/>
                    <a:pt x="5597" y="11388"/>
                  </a:cubicBezTo>
                  <a:cubicBezTo>
                    <a:pt x="5619" y="11388"/>
                    <a:pt x="5639" y="11385"/>
                    <a:pt x="5656" y="11379"/>
                  </a:cubicBezTo>
                  <a:cubicBezTo>
                    <a:pt x="6430" y="11106"/>
                    <a:pt x="9273" y="7876"/>
                    <a:pt x="9387" y="7285"/>
                  </a:cubicBezTo>
                  <a:cubicBezTo>
                    <a:pt x="9455" y="6921"/>
                    <a:pt x="9433" y="6534"/>
                    <a:pt x="9273" y="6193"/>
                  </a:cubicBezTo>
                  <a:cubicBezTo>
                    <a:pt x="9137" y="5897"/>
                    <a:pt x="8955" y="5647"/>
                    <a:pt x="8727" y="5442"/>
                  </a:cubicBezTo>
                  <a:cubicBezTo>
                    <a:pt x="9046" y="4714"/>
                    <a:pt x="9046" y="4168"/>
                    <a:pt x="8136" y="3463"/>
                  </a:cubicBezTo>
                  <a:cubicBezTo>
                    <a:pt x="8272" y="3258"/>
                    <a:pt x="8363" y="3008"/>
                    <a:pt x="8409" y="2758"/>
                  </a:cubicBezTo>
                  <a:cubicBezTo>
                    <a:pt x="8614" y="1689"/>
                    <a:pt x="7453" y="1484"/>
                    <a:pt x="7453" y="1484"/>
                  </a:cubicBezTo>
                  <a:cubicBezTo>
                    <a:pt x="7453" y="1279"/>
                    <a:pt x="7408" y="1097"/>
                    <a:pt x="7363" y="915"/>
                  </a:cubicBezTo>
                  <a:cubicBezTo>
                    <a:pt x="7227" y="491"/>
                    <a:pt x="6929" y="1"/>
                    <a:pt x="6286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18;p64"/>
            <p:cNvSpPr/>
            <p:nvPr/>
          </p:nvSpPr>
          <p:spPr>
            <a:xfrm>
              <a:off x="2663500" y="1886175"/>
              <a:ext cx="128550" cy="118875"/>
            </a:xfrm>
            <a:custGeom>
              <a:avLst/>
              <a:gdLst/>
              <a:ahLst/>
              <a:cxnLst/>
              <a:rect l="l" t="t" r="r" b="b"/>
              <a:pathLst>
                <a:path w="5142" h="4755" extrusionOk="0">
                  <a:moveTo>
                    <a:pt x="5051" y="0"/>
                  </a:moveTo>
                  <a:cubicBezTo>
                    <a:pt x="3777" y="250"/>
                    <a:pt x="2639" y="933"/>
                    <a:pt x="1798" y="1911"/>
                  </a:cubicBezTo>
                  <a:cubicBezTo>
                    <a:pt x="1206" y="2639"/>
                    <a:pt x="23" y="4686"/>
                    <a:pt x="1" y="4754"/>
                  </a:cubicBezTo>
                  <a:cubicBezTo>
                    <a:pt x="69" y="4686"/>
                    <a:pt x="2639" y="2025"/>
                    <a:pt x="3299" y="1547"/>
                  </a:cubicBezTo>
                  <a:cubicBezTo>
                    <a:pt x="3959" y="1092"/>
                    <a:pt x="4732" y="592"/>
                    <a:pt x="5141" y="569"/>
                  </a:cubicBezTo>
                  <a:cubicBezTo>
                    <a:pt x="5141" y="364"/>
                    <a:pt x="5096" y="182"/>
                    <a:pt x="5051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19;p64"/>
            <p:cNvSpPr/>
            <p:nvPr/>
          </p:nvSpPr>
          <p:spPr>
            <a:xfrm>
              <a:off x="2713550" y="1932225"/>
              <a:ext cx="102375" cy="106950"/>
            </a:xfrm>
            <a:custGeom>
              <a:avLst/>
              <a:gdLst/>
              <a:ahLst/>
              <a:cxnLst/>
              <a:rect l="l" t="t" r="r" b="b"/>
              <a:pathLst>
                <a:path w="4095" h="4278" extrusionOk="0">
                  <a:moveTo>
                    <a:pt x="4095" y="1"/>
                  </a:moveTo>
                  <a:lnTo>
                    <a:pt x="4095" y="1"/>
                  </a:lnTo>
                  <a:cubicBezTo>
                    <a:pt x="3526" y="251"/>
                    <a:pt x="2958" y="547"/>
                    <a:pt x="2457" y="911"/>
                  </a:cubicBezTo>
                  <a:cubicBezTo>
                    <a:pt x="1320" y="1707"/>
                    <a:pt x="46" y="4209"/>
                    <a:pt x="0" y="4277"/>
                  </a:cubicBezTo>
                  <a:lnTo>
                    <a:pt x="3822" y="706"/>
                  </a:lnTo>
                  <a:cubicBezTo>
                    <a:pt x="3958" y="501"/>
                    <a:pt x="4049" y="251"/>
                    <a:pt x="4095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20;p64"/>
            <p:cNvSpPr/>
            <p:nvPr/>
          </p:nvSpPr>
          <p:spPr>
            <a:xfrm>
              <a:off x="2766425" y="1999350"/>
              <a:ext cx="71125" cy="73950"/>
            </a:xfrm>
            <a:custGeom>
              <a:avLst/>
              <a:gdLst/>
              <a:ahLst/>
              <a:cxnLst/>
              <a:rect l="l" t="t" r="r" b="b"/>
              <a:pathLst>
                <a:path w="2845" h="2958" extrusionOk="0">
                  <a:moveTo>
                    <a:pt x="2298" y="0"/>
                  </a:moveTo>
                  <a:lnTo>
                    <a:pt x="1" y="2957"/>
                  </a:lnTo>
                  <a:cubicBezTo>
                    <a:pt x="1" y="2957"/>
                    <a:pt x="1934" y="1752"/>
                    <a:pt x="2844" y="751"/>
                  </a:cubicBezTo>
                  <a:cubicBezTo>
                    <a:pt x="2708" y="455"/>
                    <a:pt x="2526" y="205"/>
                    <a:pt x="2298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21;p64"/>
            <p:cNvSpPr/>
            <p:nvPr/>
          </p:nvSpPr>
          <p:spPr>
            <a:xfrm>
              <a:off x="3981150" y="1024825"/>
              <a:ext cx="484550" cy="417650"/>
            </a:xfrm>
            <a:custGeom>
              <a:avLst/>
              <a:gdLst/>
              <a:ahLst/>
              <a:cxnLst/>
              <a:rect l="l" t="t" r="r" b="b"/>
              <a:pathLst>
                <a:path w="19382" h="16706" extrusionOk="0">
                  <a:moveTo>
                    <a:pt x="17551" y="0"/>
                  </a:moveTo>
                  <a:cubicBezTo>
                    <a:pt x="17068" y="0"/>
                    <a:pt x="16835" y="322"/>
                    <a:pt x="16242" y="1493"/>
                  </a:cubicBezTo>
                  <a:cubicBezTo>
                    <a:pt x="14058" y="5929"/>
                    <a:pt x="12170" y="8363"/>
                    <a:pt x="9805" y="12708"/>
                  </a:cubicBezTo>
                  <a:cubicBezTo>
                    <a:pt x="9600" y="13094"/>
                    <a:pt x="9372" y="13481"/>
                    <a:pt x="9145" y="13868"/>
                  </a:cubicBezTo>
                  <a:cubicBezTo>
                    <a:pt x="9110" y="13937"/>
                    <a:pt x="9032" y="13967"/>
                    <a:pt x="8943" y="13967"/>
                  </a:cubicBezTo>
                  <a:cubicBezTo>
                    <a:pt x="8798" y="13967"/>
                    <a:pt x="8624" y="13889"/>
                    <a:pt x="8554" y="13777"/>
                  </a:cubicBezTo>
                  <a:cubicBezTo>
                    <a:pt x="8281" y="13208"/>
                    <a:pt x="7939" y="12776"/>
                    <a:pt x="7712" y="12344"/>
                  </a:cubicBezTo>
                  <a:cubicBezTo>
                    <a:pt x="5938" y="9091"/>
                    <a:pt x="5141" y="7794"/>
                    <a:pt x="3549" y="4883"/>
                  </a:cubicBezTo>
                  <a:cubicBezTo>
                    <a:pt x="3071" y="4018"/>
                    <a:pt x="2730" y="3063"/>
                    <a:pt x="2275" y="2176"/>
                  </a:cubicBezTo>
                  <a:cubicBezTo>
                    <a:pt x="2071" y="1782"/>
                    <a:pt x="1905" y="1603"/>
                    <a:pt x="1638" y="1603"/>
                  </a:cubicBezTo>
                  <a:cubicBezTo>
                    <a:pt x="1488" y="1603"/>
                    <a:pt x="1307" y="1660"/>
                    <a:pt x="1070" y="1766"/>
                  </a:cubicBezTo>
                  <a:cubicBezTo>
                    <a:pt x="706" y="1903"/>
                    <a:pt x="364" y="2062"/>
                    <a:pt x="1" y="2198"/>
                  </a:cubicBezTo>
                  <a:lnTo>
                    <a:pt x="7462" y="16006"/>
                  </a:lnTo>
                  <a:cubicBezTo>
                    <a:pt x="7718" y="16473"/>
                    <a:pt x="8178" y="16706"/>
                    <a:pt x="8636" y="16706"/>
                  </a:cubicBezTo>
                  <a:cubicBezTo>
                    <a:pt x="9071" y="16706"/>
                    <a:pt x="9504" y="16495"/>
                    <a:pt x="9759" y="16074"/>
                  </a:cubicBezTo>
                  <a:lnTo>
                    <a:pt x="19381" y="356"/>
                  </a:lnTo>
                  <a:cubicBezTo>
                    <a:pt x="19199" y="333"/>
                    <a:pt x="19040" y="288"/>
                    <a:pt x="18858" y="242"/>
                  </a:cubicBezTo>
                  <a:cubicBezTo>
                    <a:pt x="18236" y="121"/>
                    <a:pt x="17847" y="0"/>
                    <a:pt x="1755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22;p64"/>
            <p:cNvSpPr/>
            <p:nvPr/>
          </p:nvSpPr>
          <p:spPr>
            <a:xfrm>
              <a:off x="4358750" y="989600"/>
              <a:ext cx="488525" cy="977200"/>
            </a:xfrm>
            <a:custGeom>
              <a:avLst/>
              <a:gdLst/>
              <a:ahLst/>
              <a:cxnLst/>
              <a:rect l="l" t="t" r="r" b="b"/>
              <a:pathLst>
                <a:path w="19541" h="39088" extrusionOk="0">
                  <a:moveTo>
                    <a:pt x="755" y="0"/>
                  </a:moveTo>
                  <a:cubicBezTo>
                    <a:pt x="457" y="0"/>
                    <a:pt x="168" y="194"/>
                    <a:pt x="69" y="491"/>
                  </a:cubicBezTo>
                  <a:cubicBezTo>
                    <a:pt x="1" y="855"/>
                    <a:pt x="183" y="1219"/>
                    <a:pt x="547" y="1333"/>
                  </a:cubicBezTo>
                  <a:cubicBezTo>
                    <a:pt x="1002" y="1492"/>
                    <a:pt x="1479" y="1628"/>
                    <a:pt x="1980" y="1742"/>
                  </a:cubicBezTo>
                  <a:cubicBezTo>
                    <a:pt x="4209" y="2288"/>
                    <a:pt x="5779" y="3653"/>
                    <a:pt x="6780" y="5677"/>
                  </a:cubicBezTo>
                  <a:cubicBezTo>
                    <a:pt x="7553" y="7247"/>
                    <a:pt x="8053" y="8930"/>
                    <a:pt x="8304" y="10659"/>
                  </a:cubicBezTo>
                  <a:cubicBezTo>
                    <a:pt x="8599" y="12888"/>
                    <a:pt x="8781" y="15140"/>
                    <a:pt x="8827" y="17370"/>
                  </a:cubicBezTo>
                  <a:cubicBezTo>
                    <a:pt x="8872" y="19189"/>
                    <a:pt x="9077" y="19007"/>
                    <a:pt x="7303" y="19440"/>
                  </a:cubicBezTo>
                  <a:cubicBezTo>
                    <a:pt x="5710" y="19826"/>
                    <a:pt x="4414" y="21009"/>
                    <a:pt x="3936" y="22556"/>
                  </a:cubicBezTo>
                  <a:cubicBezTo>
                    <a:pt x="3754" y="23079"/>
                    <a:pt x="3595" y="23602"/>
                    <a:pt x="3504" y="24148"/>
                  </a:cubicBezTo>
                  <a:cubicBezTo>
                    <a:pt x="3185" y="25718"/>
                    <a:pt x="3117" y="27333"/>
                    <a:pt x="3276" y="28925"/>
                  </a:cubicBezTo>
                  <a:cubicBezTo>
                    <a:pt x="3436" y="31018"/>
                    <a:pt x="3845" y="33065"/>
                    <a:pt x="4755" y="34999"/>
                  </a:cubicBezTo>
                  <a:cubicBezTo>
                    <a:pt x="5187" y="36000"/>
                    <a:pt x="5870" y="36887"/>
                    <a:pt x="6757" y="37569"/>
                  </a:cubicBezTo>
                  <a:cubicBezTo>
                    <a:pt x="7257" y="37956"/>
                    <a:pt x="7826" y="38275"/>
                    <a:pt x="8235" y="38798"/>
                  </a:cubicBezTo>
                  <a:cubicBezTo>
                    <a:pt x="8392" y="38986"/>
                    <a:pt x="8625" y="39088"/>
                    <a:pt x="8867" y="39088"/>
                  </a:cubicBezTo>
                  <a:cubicBezTo>
                    <a:pt x="8975" y="39088"/>
                    <a:pt x="9085" y="39067"/>
                    <a:pt x="9191" y="39025"/>
                  </a:cubicBezTo>
                  <a:cubicBezTo>
                    <a:pt x="9805" y="38798"/>
                    <a:pt x="10169" y="37933"/>
                    <a:pt x="9964" y="37251"/>
                  </a:cubicBezTo>
                  <a:cubicBezTo>
                    <a:pt x="9826" y="36784"/>
                    <a:pt x="9543" y="36541"/>
                    <a:pt x="9066" y="36541"/>
                  </a:cubicBezTo>
                  <a:cubicBezTo>
                    <a:pt x="8915" y="36541"/>
                    <a:pt x="8745" y="36565"/>
                    <a:pt x="8554" y="36614"/>
                  </a:cubicBezTo>
                  <a:cubicBezTo>
                    <a:pt x="8452" y="36650"/>
                    <a:pt x="8346" y="36668"/>
                    <a:pt x="8240" y="36668"/>
                  </a:cubicBezTo>
                  <a:cubicBezTo>
                    <a:pt x="8013" y="36668"/>
                    <a:pt x="7784" y="36587"/>
                    <a:pt x="7598" y="36432"/>
                  </a:cubicBezTo>
                  <a:cubicBezTo>
                    <a:pt x="6916" y="35909"/>
                    <a:pt x="6393" y="35226"/>
                    <a:pt x="6074" y="34430"/>
                  </a:cubicBezTo>
                  <a:cubicBezTo>
                    <a:pt x="4550" y="31041"/>
                    <a:pt x="4346" y="27492"/>
                    <a:pt x="5005" y="23875"/>
                  </a:cubicBezTo>
                  <a:cubicBezTo>
                    <a:pt x="5074" y="23602"/>
                    <a:pt x="5165" y="23307"/>
                    <a:pt x="5278" y="23034"/>
                  </a:cubicBezTo>
                  <a:cubicBezTo>
                    <a:pt x="5642" y="21919"/>
                    <a:pt x="6552" y="21077"/>
                    <a:pt x="7689" y="20804"/>
                  </a:cubicBezTo>
                  <a:cubicBezTo>
                    <a:pt x="8918" y="20509"/>
                    <a:pt x="10146" y="20281"/>
                    <a:pt x="11375" y="20145"/>
                  </a:cubicBezTo>
                  <a:cubicBezTo>
                    <a:pt x="11583" y="20107"/>
                    <a:pt x="11791" y="20088"/>
                    <a:pt x="11998" y="20088"/>
                  </a:cubicBezTo>
                  <a:cubicBezTo>
                    <a:pt x="13148" y="20088"/>
                    <a:pt x="14245" y="20663"/>
                    <a:pt x="14900" y="21646"/>
                  </a:cubicBezTo>
                  <a:cubicBezTo>
                    <a:pt x="15264" y="22124"/>
                    <a:pt x="15583" y="22624"/>
                    <a:pt x="15856" y="23147"/>
                  </a:cubicBezTo>
                  <a:cubicBezTo>
                    <a:pt x="16516" y="24376"/>
                    <a:pt x="17039" y="25695"/>
                    <a:pt x="17380" y="27037"/>
                  </a:cubicBezTo>
                  <a:cubicBezTo>
                    <a:pt x="17903" y="28812"/>
                    <a:pt x="18085" y="30677"/>
                    <a:pt x="17949" y="32519"/>
                  </a:cubicBezTo>
                  <a:cubicBezTo>
                    <a:pt x="17903" y="33111"/>
                    <a:pt x="17744" y="33702"/>
                    <a:pt x="17494" y="34248"/>
                  </a:cubicBezTo>
                  <a:cubicBezTo>
                    <a:pt x="17221" y="34794"/>
                    <a:pt x="16948" y="35249"/>
                    <a:pt x="16174" y="35249"/>
                  </a:cubicBezTo>
                  <a:cubicBezTo>
                    <a:pt x="16163" y="35249"/>
                    <a:pt x="16151" y="35248"/>
                    <a:pt x="16140" y="35248"/>
                  </a:cubicBezTo>
                  <a:cubicBezTo>
                    <a:pt x="15549" y="35248"/>
                    <a:pt x="15267" y="35829"/>
                    <a:pt x="15378" y="36432"/>
                  </a:cubicBezTo>
                  <a:cubicBezTo>
                    <a:pt x="15469" y="36819"/>
                    <a:pt x="15674" y="37160"/>
                    <a:pt x="15992" y="37410"/>
                  </a:cubicBezTo>
                  <a:cubicBezTo>
                    <a:pt x="16208" y="37572"/>
                    <a:pt x="16455" y="37652"/>
                    <a:pt x="16690" y="37652"/>
                  </a:cubicBezTo>
                  <a:cubicBezTo>
                    <a:pt x="17049" y="37652"/>
                    <a:pt x="17379" y="37463"/>
                    <a:pt x="17516" y="37092"/>
                  </a:cubicBezTo>
                  <a:cubicBezTo>
                    <a:pt x="17721" y="36591"/>
                    <a:pt x="17971" y="36113"/>
                    <a:pt x="18290" y="35659"/>
                  </a:cubicBezTo>
                  <a:cubicBezTo>
                    <a:pt x="18995" y="34635"/>
                    <a:pt x="19382" y="33407"/>
                    <a:pt x="19404" y="32155"/>
                  </a:cubicBezTo>
                  <a:cubicBezTo>
                    <a:pt x="19541" y="28357"/>
                    <a:pt x="18495" y="24853"/>
                    <a:pt x="16607" y="21601"/>
                  </a:cubicBezTo>
                  <a:cubicBezTo>
                    <a:pt x="16288" y="21100"/>
                    <a:pt x="15924" y="20622"/>
                    <a:pt x="15515" y="20190"/>
                  </a:cubicBezTo>
                  <a:cubicBezTo>
                    <a:pt x="14656" y="19224"/>
                    <a:pt x="13411" y="18683"/>
                    <a:pt x="12126" y="18683"/>
                  </a:cubicBezTo>
                  <a:cubicBezTo>
                    <a:pt x="12050" y="18683"/>
                    <a:pt x="11974" y="18685"/>
                    <a:pt x="11898" y="18689"/>
                  </a:cubicBezTo>
                  <a:cubicBezTo>
                    <a:pt x="11614" y="18702"/>
                    <a:pt x="11321" y="18764"/>
                    <a:pt x="11021" y="18764"/>
                  </a:cubicBezTo>
                  <a:cubicBezTo>
                    <a:pt x="10817" y="18764"/>
                    <a:pt x="10608" y="18736"/>
                    <a:pt x="10396" y="18643"/>
                  </a:cubicBezTo>
                  <a:lnTo>
                    <a:pt x="10419" y="18643"/>
                  </a:lnTo>
                  <a:cubicBezTo>
                    <a:pt x="10169" y="17961"/>
                    <a:pt x="10214" y="17279"/>
                    <a:pt x="10192" y="16573"/>
                  </a:cubicBezTo>
                  <a:cubicBezTo>
                    <a:pt x="10169" y="14731"/>
                    <a:pt x="10032" y="12888"/>
                    <a:pt x="9805" y="11046"/>
                  </a:cubicBezTo>
                  <a:cubicBezTo>
                    <a:pt x="9555" y="9135"/>
                    <a:pt x="9032" y="7247"/>
                    <a:pt x="8258" y="5450"/>
                  </a:cubicBezTo>
                  <a:cubicBezTo>
                    <a:pt x="6825" y="2242"/>
                    <a:pt x="4255" y="582"/>
                    <a:pt x="888" y="13"/>
                  </a:cubicBezTo>
                  <a:cubicBezTo>
                    <a:pt x="844" y="4"/>
                    <a:pt x="799" y="0"/>
                    <a:pt x="75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23;p64"/>
            <p:cNvSpPr/>
            <p:nvPr/>
          </p:nvSpPr>
          <p:spPr>
            <a:xfrm>
              <a:off x="3576250" y="1031925"/>
              <a:ext cx="469750" cy="825275"/>
            </a:xfrm>
            <a:custGeom>
              <a:avLst/>
              <a:gdLst/>
              <a:ahLst/>
              <a:cxnLst/>
              <a:rect l="l" t="t" r="r" b="b"/>
              <a:pathLst>
                <a:path w="18790" h="33011" extrusionOk="0">
                  <a:moveTo>
                    <a:pt x="17930" y="0"/>
                  </a:moveTo>
                  <a:cubicBezTo>
                    <a:pt x="17795" y="0"/>
                    <a:pt x="17661" y="23"/>
                    <a:pt x="17539" y="72"/>
                  </a:cubicBezTo>
                  <a:cubicBezTo>
                    <a:pt x="16424" y="322"/>
                    <a:pt x="15332" y="686"/>
                    <a:pt x="14286" y="1164"/>
                  </a:cubicBezTo>
                  <a:cubicBezTo>
                    <a:pt x="12056" y="2301"/>
                    <a:pt x="10123" y="3939"/>
                    <a:pt x="8667" y="5986"/>
                  </a:cubicBezTo>
                  <a:cubicBezTo>
                    <a:pt x="6734" y="8648"/>
                    <a:pt x="5551" y="11650"/>
                    <a:pt x="4709" y="14812"/>
                  </a:cubicBezTo>
                  <a:cubicBezTo>
                    <a:pt x="3708" y="18565"/>
                    <a:pt x="2980" y="22387"/>
                    <a:pt x="2594" y="26254"/>
                  </a:cubicBezTo>
                  <a:cubicBezTo>
                    <a:pt x="2503" y="27096"/>
                    <a:pt x="2366" y="27846"/>
                    <a:pt x="1456" y="28188"/>
                  </a:cubicBezTo>
                  <a:cubicBezTo>
                    <a:pt x="1297" y="28279"/>
                    <a:pt x="1138" y="28415"/>
                    <a:pt x="1024" y="28574"/>
                  </a:cubicBezTo>
                  <a:cubicBezTo>
                    <a:pt x="364" y="29462"/>
                    <a:pt x="0" y="30417"/>
                    <a:pt x="455" y="31509"/>
                  </a:cubicBezTo>
                  <a:cubicBezTo>
                    <a:pt x="887" y="32532"/>
                    <a:pt x="1775" y="32942"/>
                    <a:pt x="2684" y="33010"/>
                  </a:cubicBezTo>
                  <a:cubicBezTo>
                    <a:pt x="2703" y="33010"/>
                    <a:pt x="2722" y="33011"/>
                    <a:pt x="2740" y="33011"/>
                  </a:cubicBezTo>
                  <a:cubicBezTo>
                    <a:pt x="3947" y="33011"/>
                    <a:pt x="5035" y="32288"/>
                    <a:pt x="5505" y="31168"/>
                  </a:cubicBezTo>
                  <a:cubicBezTo>
                    <a:pt x="5937" y="30053"/>
                    <a:pt x="5551" y="28779"/>
                    <a:pt x="4573" y="28097"/>
                  </a:cubicBezTo>
                  <a:cubicBezTo>
                    <a:pt x="3936" y="27687"/>
                    <a:pt x="3822" y="27278"/>
                    <a:pt x="3936" y="26618"/>
                  </a:cubicBezTo>
                  <a:cubicBezTo>
                    <a:pt x="4118" y="25435"/>
                    <a:pt x="4254" y="24252"/>
                    <a:pt x="4436" y="23069"/>
                  </a:cubicBezTo>
                  <a:cubicBezTo>
                    <a:pt x="4959" y="19566"/>
                    <a:pt x="5755" y="16109"/>
                    <a:pt x="6825" y="12742"/>
                  </a:cubicBezTo>
                  <a:cubicBezTo>
                    <a:pt x="7575" y="10467"/>
                    <a:pt x="8690" y="8306"/>
                    <a:pt x="10146" y="6396"/>
                  </a:cubicBezTo>
                  <a:cubicBezTo>
                    <a:pt x="11920" y="4075"/>
                    <a:pt x="14172" y="2437"/>
                    <a:pt x="17038" y="1664"/>
                  </a:cubicBezTo>
                  <a:cubicBezTo>
                    <a:pt x="17379" y="1573"/>
                    <a:pt x="17698" y="1459"/>
                    <a:pt x="18039" y="1346"/>
                  </a:cubicBezTo>
                  <a:cubicBezTo>
                    <a:pt x="18221" y="1277"/>
                    <a:pt x="18380" y="1164"/>
                    <a:pt x="18517" y="1027"/>
                  </a:cubicBezTo>
                  <a:cubicBezTo>
                    <a:pt x="18790" y="709"/>
                    <a:pt x="18676" y="208"/>
                    <a:pt x="18267" y="49"/>
                  </a:cubicBezTo>
                  <a:cubicBezTo>
                    <a:pt x="18161" y="17"/>
                    <a:pt x="18046" y="0"/>
                    <a:pt x="1793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24;p64"/>
            <p:cNvSpPr/>
            <p:nvPr/>
          </p:nvSpPr>
          <p:spPr>
            <a:xfrm>
              <a:off x="4138100" y="2960425"/>
              <a:ext cx="526075" cy="174500"/>
            </a:xfrm>
            <a:custGeom>
              <a:avLst/>
              <a:gdLst/>
              <a:ahLst/>
              <a:cxnLst/>
              <a:rect l="l" t="t" r="r" b="b"/>
              <a:pathLst>
                <a:path w="21043" h="6980" extrusionOk="0">
                  <a:moveTo>
                    <a:pt x="21042" y="0"/>
                  </a:moveTo>
                  <a:lnTo>
                    <a:pt x="21042" y="0"/>
                  </a:lnTo>
                  <a:cubicBezTo>
                    <a:pt x="20201" y="137"/>
                    <a:pt x="19336" y="251"/>
                    <a:pt x="18472" y="342"/>
                  </a:cubicBezTo>
                  <a:cubicBezTo>
                    <a:pt x="14718" y="751"/>
                    <a:pt x="10920" y="819"/>
                    <a:pt x="8941" y="842"/>
                  </a:cubicBezTo>
                  <a:cubicBezTo>
                    <a:pt x="5733" y="842"/>
                    <a:pt x="2935" y="774"/>
                    <a:pt x="365" y="660"/>
                  </a:cubicBezTo>
                  <a:cubicBezTo>
                    <a:pt x="228" y="2753"/>
                    <a:pt x="1" y="6301"/>
                    <a:pt x="1" y="6301"/>
                  </a:cubicBezTo>
                  <a:cubicBezTo>
                    <a:pt x="1" y="6301"/>
                    <a:pt x="4537" y="6979"/>
                    <a:pt x="10232" y="6979"/>
                  </a:cubicBezTo>
                  <a:cubicBezTo>
                    <a:pt x="13573" y="6979"/>
                    <a:pt x="17312" y="6746"/>
                    <a:pt x="20769" y="6006"/>
                  </a:cubicBezTo>
                  <a:cubicBezTo>
                    <a:pt x="20769" y="6006"/>
                    <a:pt x="20974" y="2480"/>
                    <a:pt x="210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96;p34"/>
          <p:cNvSpPr txBox="1">
            <a:spLocks/>
          </p:cNvSpPr>
          <p:nvPr/>
        </p:nvSpPr>
        <p:spPr>
          <a:xfrm>
            <a:off x="625366" y="476940"/>
            <a:ext cx="7869422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ctr"/>
            <a:r>
              <a:rPr lang="en-US" sz="3000" b="1" dirty="0" smtClean="0">
                <a:solidFill>
                  <a:schemeClr val="accent3"/>
                </a:solidFill>
                <a:latin typeface="Bookman Old Style" panose="02050604050505020204" pitchFamily="18" charset="0"/>
                <a:ea typeface="Merriweather"/>
                <a:cs typeface="Merriweather"/>
                <a:sym typeface="Merriweather"/>
              </a:rPr>
              <a:t>KEY TAKEAWAYS: ASSIGNMENT 3</a:t>
            </a:r>
            <a:endParaRPr lang="en-US" sz="3000" b="1" dirty="0">
              <a:solidFill>
                <a:schemeClr val="accent3"/>
              </a:solidFill>
              <a:latin typeface="Bookman Old Style" panose="02050604050505020204" pitchFamily="18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366" y="1273740"/>
            <a:ext cx="77272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Clear documentation </a:t>
            </a:r>
            <a:r>
              <a:rPr lang="en-US" dirty="0">
                <a:latin typeface="Bookman Old Style" panose="02050604050505020204" pitchFamily="18" charset="0"/>
              </a:rPr>
              <a:t>of test steps,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expected </a:t>
            </a:r>
            <a:r>
              <a:rPr lang="en-US" b="1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behavior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and actual results </a:t>
            </a:r>
            <a:r>
              <a:rPr lang="en-US" dirty="0">
                <a:latin typeface="Bookman Old Style" panose="02050604050505020204" pitchFamily="18" charset="0"/>
              </a:rPr>
              <a:t>is essential for effective test execution and analysis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en-US" dirty="0">
              <a:latin typeface="Bookman Old Style" panose="02050604050505020204" pitchFamily="18" charset="0"/>
              <a:cs typeface="Merriweather" panose="020B0604020202020204" charset="0"/>
            </a:endParaRP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Various testing levels, including unit, function, integration, performance, and user acceptance tests, should be covered to ensure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thorough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validation of the system's functionality</a:t>
            </a:r>
            <a:r>
              <a:rPr lang="en-US" b="1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en-US" dirty="0">
              <a:latin typeface="Bookman Old Style" panose="02050604050505020204" pitchFamily="18" charset="0"/>
              <a:cs typeface="Merriweather" panose="020B0604020202020204" charset="0"/>
            </a:endParaRP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The test plan should emphasize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continuous improvement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b="1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leverage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feedback from test results </a:t>
            </a:r>
            <a:r>
              <a:rPr lang="en-US" dirty="0">
                <a:latin typeface="Bookman Old Style" panose="02050604050505020204" pitchFamily="18" charset="0"/>
              </a:rPr>
              <a:t>to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refine testing strategies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optimize </a:t>
            </a:r>
            <a:r>
              <a:rPr lang="en-US" b="1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performance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and enhance </a:t>
            </a:r>
            <a:r>
              <a:rPr lang="en-US" dirty="0" smtClean="0">
                <a:latin typeface="Bookman Old Style" panose="02050604050505020204" pitchFamily="18" charset="0"/>
              </a:rPr>
              <a:t>the overall </a:t>
            </a:r>
            <a:r>
              <a:rPr lang="en-US" dirty="0">
                <a:latin typeface="Bookman Old Style" panose="02050604050505020204" pitchFamily="18" charset="0"/>
              </a:rPr>
              <a:t>system quality and reliability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en-US" dirty="0">
              <a:latin typeface="Bookman Old Style" panose="02050604050505020204" pitchFamily="18" charset="0"/>
              <a:cs typeface="Merriweather" panose="020B0604020202020204" charset="0"/>
            </a:endParaRPr>
          </a:p>
          <a:p>
            <a:pPr algn="just"/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Performance testing </a:t>
            </a:r>
            <a:r>
              <a:rPr lang="en-US" dirty="0">
                <a:latin typeface="Bookman Old Style" panose="02050604050505020204" pitchFamily="18" charset="0"/>
              </a:rPr>
              <a:t>is vital to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evaluate system behavior </a:t>
            </a:r>
            <a:r>
              <a:rPr lang="en-US" dirty="0">
                <a:latin typeface="Bookman Old Style" panose="02050604050505020204" pitchFamily="18" charset="0"/>
              </a:rPr>
              <a:t>under different loads, focusing on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response times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concurrency </a:t>
            </a:r>
            <a:r>
              <a:rPr lang="en-US" b="1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handling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and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resource utilization </a:t>
            </a:r>
            <a:r>
              <a:rPr lang="en-US" dirty="0">
                <a:latin typeface="Bookman Old Style" panose="02050604050505020204" pitchFamily="18" charset="0"/>
              </a:rPr>
              <a:t>for optimization.</a:t>
            </a:r>
            <a:endParaRPr lang="en-US" dirty="0">
              <a:latin typeface="Bookman Old Style" panose="02050604050505020204" pitchFamily="18" charset="0"/>
              <a:cs typeface="Merriweather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9" name="Google Shape;1829;p65"/>
          <p:cNvGrpSpPr/>
          <p:nvPr/>
        </p:nvGrpSpPr>
        <p:grpSpPr>
          <a:xfrm>
            <a:off x="5338288" y="1326191"/>
            <a:ext cx="2152916" cy="2713316"/>
            <a:chOff x="3687291" y="1691292"/>
            <a:chExt cx="1762951" cy="2503234"/>
          </a:xfrm>
        </p:grpSpPr>
        <p:sp>
          <p:nvSpPr>
            <p:cNvPr id="1830" name="Google Shape;1830;p65"/>
            <p:cNvSpPr/>
            <p:nvPr/>
          </p:nvSpPr>
          <p:spPr>
            <a:xfrm>
              <a:off x="4337586" y="2061799"/>
              <a:ext cx="108225" cy="148508"/>
            </a:xfrm>
            <a:custGeom>
              <a:avLst/>
              <a:gdLst/>
              <a:ahLst/>
              <a:cxnLst/>
              <a:rect l="l" t="t" r="r" b="b"/>
              <a:pathLst>
                <a:path w="8591" h="11791" extrusionOk="0">
                  <a:moveTo>
                    <a:pt x="3896" y="0"/>
                  </a:moveTo>
                  <a:cubicBezTo>
                    <a:pt x="3676" y="0"/>
                    <a:pt x="3440" y="34"/>
                    <a:pt x="3187" y="106"/>
                  </a:cubicBezTo>
                  <a:cubicBezTo>
                    <a:pt x="1" y="993"/>
                    <a:pt x="969" y="4905"/>
                    <a:pt x="2098" y="6478"/>
                  </a:cubicBezTo>
                  <a:cubicBezTo>
                    <a:pt x="3560" y="8428"/>
                    <a:pt x="3700" y="11791"/>
                    <a:pt x="5268" y="11791"/>
                  </a:cubicBezTo>
                  <a:cubicBezTo>
                    <a:pt x="5516" y="11791"/>
                    <a:pt x="5800" y="11706"/>
                    <a:pt x="6131" y="11519"/>
                  </a:cubicBezTo>
                  <a:cubicBezTo>
                    <a:pt x="8591" y="10148"/>
                    <a:pt x="6857" y="4219"/>
                    <a:pt x="6857" y="4219"/>
                  </a:cubicBezTo>
                  <a:cubicBezTo>
                    <a:pt x="6857" y="4219"/>
                    <a:pt x="6380" y="0"/>
                    <a:pt x="3896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5"/>
            <p:cNvSpPr/>
            <p:nvPr/>
          </p:nvSpPr>
          <p:spPr>
            <a:xfrm>
              <a:off x="4756214" y="2062769"/>
              <a:ext cx="123985" cy="144792"/>
            </a:xfrm>
            <a:custGeom>
              <a:avLst/>
              <a:gdLst/>
              <a:ahLst/>
              <a:cxnLst/>
              <a:rect l="l" t="t" r="r" b="b"/>
              <a:pathLst>
                <a:path w="9842" h="11496" extrusionOk="0">
                  <a:moveTo>
                    <a:pt x="5840" y="1"/>
                  </a:moveTo>
                  <a:cubicBezTo>
                    <a:pt x="3622" y="1"/>
                    <a:pt x="2622" y="3780"/>
                    <a:pt x="2622" y="3780"/>
                  </a:cubicBezTo>
                  <a:cubicBezTo>
                    <a:pt x="2622" y="3780"/>
                    <a:pt x="1" y="9385"/>
                    <a:pt x="2219" y="11079"/>
                  </a:cubicBezTo>
                  <a:cubicBezTo>
                    <a:pt x="2590" y="11369"/>
                    <a:pt x="2914" y="11496"/>
                    <a:pt x="3205" y="11496"/>
                  </a:cubicBezTo>
                  <a:cubicBezTo>
                    <a:pt x="4653" y="11496"/>
                    <a:pt x="5292" y="8362"/>
                    <a:pt x="6938" y="6683"/>
                  </a:cubicBezTo>
                  <a:cubicBezTo>
                    <a:pt x="8309" y="5352"/>
                    <a:pt x="9841" y="1642"/>
                    <a:pt x="6817" y="231"/>
                  </a:cubicBezTo>
                  <a:cubicBezTo>
                    <a:pt x="6468" y="71"/>
                    <a:pt x="6143" y="1"/>
                    <a:pt x="5840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5"/>
            <p:cNvSpPr/>
            <p:nvPr/>
          </p:nvSpPr>
          <p:spPr>
            <a:xfrm>
              <a:off x="4380771" y="1805579"/>
              <a:ext cx="467418" cy="877355"/>
            </a:xfrm>
            <a:custGeom>
              <a:avLst/>
              <a:gdLst/>
              <a:ahLst/>
              <a:cxnLst/>
              <a:rect l="l" t="t" r="r" b="b"/>
              <a:pathLst>
                <a:path w="37104" h="69659" extrusionOk="0">
                  <a:moveTo>
                    <a:pt x="20536" y="1"/>
                  </a:moveTo>
                  <a:cubicBezTo>
                    <a:pt x="19441" y="1"/>
                    <a:pt x="18345" y="108"/>
                    <a:pt x="17262" y="325"/>
                  </a:cubicBezTo>
                  <a:cubicBezTo>
                    <a:pt x="16334" y="526"/>
                    <a:pt x="15406" y="728"/>
                    <a:pt x="14479" y="970"/>
                  </a:cubicBezTo>
                  <a:cubicBezTo>
                    <a:pt x="9317" y="2301"/>
                    <a:pt x="5808" y="5487"/>
                    <a:pt x="3711" y="10367"/>
                  </a:cubicBezTo>
                  <a:cubicBezTo>
                    <a:pt x="2501" y="13311"/>
                    <a:pt x="1816" y="16456"/>
                    <a:pt x="1654" y="19642"/>
                  </a:cubicBezTo>
                  <a:cubicBezTo>
                    <a:pt x="1533" y="20933"/>
                    <a:pt x="1695" y="29765"/>
                    <a:pt x="1816" y="30934"/>
                  </a:cubicBezTo>
                  <a:cubicBezTo>
                    <a:pt x="1856" y="31338"/>
                    <a:pt x="1896" y="31741"/>
                    <a:pt x="1937" y="32144"/>
                  </a:cubicBezTo>
                  <a:cubicBezTo>
                    <a:pt x="2138" y="33556"/>
                    <a:pt x="2461" y="34967"/>
                    <a:pt x="2945" y="36339"/>
                  </a:cubicBezTo>
                  <a:cubicBezTo>
                    <a:pt x="3469" y="37790"/>
                    <a:pt x="5123" y="39283"/>
                    <a:pt x="6897" y="40130"/>
                  </a:cubicBezTo>
                  <a:cubicBezTo>
                    <a:pt x="7623" y="40492"/>
                    <a:pt x="7784" y="41420"/>
                    <a:pt x="7744" y="42267"/>
                  </a:cubicBezTo>
                  <a:cubicBezTo>
                    <a:pt x="7704" y="44646"/>
                    <a:pt x="7744" y="48074"/>
                    <a:pt x="7744" y="50454"/>
                  </a:cubicBezTo>
                  <a:cubicBezTo>
                    <a:pt x="7704" y="51664"/>
                    <a:pt x="7542" y="51785"/>
                    <a:pt x="6453" y="52148"/>
                  </a:cubicBezTo>
                  <a:cubicBezTo>
                    <a:pt x="5163" y="52551"/>
                    <a:pt x="2340" y="52874"/>
                    <a:pt x="1049" y="53357"/>
                  </a:cubicBezTo>
                  <a:cubicBezTo>
                    <a:pt x="81" y="53680"/>
                    <a:pt x="1" y="54487"/>
                    <a:pt x="767" y="55213"/>
                  </a:cubicBezTo>
                  <a:cubicBezTo>
                    <a:pt x="1009" y="55414"/>
                    <a:pt x="1251" y="55616"/>
                    <a:pt x="1533" y="55777"/>
                  </a:cubicBezTo>
                  <a:cubicBezTo>
                    <a:pt x="7220" y="60012"/>
                    <a:pt x="12906" y="64246"/>
                    <a:pt x="18592" y="68481"/>
                  </a:cubicBezTo>
                  <a:cubicBezTo>
                    <a:pt x="18996" y="68763"/>
                    <a:pt x="19359" y="69086"/>
                    <a:pt x="19762" y="69328"/>
                  </a:cubicBezTo>
                  <a:cubicBezTo>
                    <a:pt x="20128" y="69547"/>
                    <a:pt x="20427" y="69659"/>
                    <a:pt x="20709" y="69659"/>
                  </a:cubicBezTo>
                  <a:cubicBezTo>
                    <a:pt x="21049" y="69659"/>
                    <a:pt x="21364" y="69497"/>
                    <a:pt x="21738" y="69166"/>
                  </a:cubicBezTo>
                  <a:cubicBezTo>
                    <a:pt x="21940" y="68924"/>
                    <a:pt x="22182" y="68723"/>
                    <a:pt x="22383" y="68481"/>
                  </a:cubicBezTo>
                  <a:cubicBezTo>
                    <a:pt x="26215" y="64045"/>
                    <a:pt x="30369" y="59971"/>
                    <a:pt x="34401" y="55777"/>
                  </a:cubicBezTo>
                  <a:cubicBezTo>
                    <a:pt x="35127" y="55051"/>
                    <a:pt x="35813" y="54245"/>
                    <a:pt x="36458" y="53438"/>
                  </a:cubicBezTo>
                  <a:cubicBezTo>
                    <a:pt x="37103" y="52672"/>
                    <a:pt x="36902" y="52188"/>
                    <a:pt x="35894" y="51946"/>
                  </a:cubicBezTo>
                  <a:cubicBezTo>
                    <a:pt x="32794" y="51284"/>
                    <a:pt x="31017" y="50953"/>
                    <a:pt x="30902" y="50953"/>
                  </a:cubicBezTo>
                  <a:cubicBezTo>
                    <a:pt x="30884" y="50953"/>
                    <a:pt x="30907" y="50962"/>
                    <a:pt x="30973" y="50978"/>
                  </a:cubicBezTo>
                  <a:cubicBezTo>
                    <a:pt x="29804" y="50736"/>
                    <a:pt x="27707" y="50696"/>
                    <a:pt x="27747" y="49607"/>
                  </a:cubicBezTo>
                  <a:cubicBezTo>
                    <a:pt x="27828" y="47147"/>
                    <a:pt x="27949" y="43678"/>
                    <a:pt x="28110" y="41218"/>
                  </a:cubicBezTo>
                  <a:cubicBezTo>
                    <a:pt x="28110" y="40654"/>
                    <a:pt x="28150" y="40009"/>
                    <a:pt x="28594" y="39646"/>
                  </a:cubicBezTo>
                  <a:cubicBezTo>
                    <a:pt x="30328" y="38274"/>
                    <a:pt x="32546" y="35653"/>
                    <a:pt x="33071" y="33475"/>
                  </a:cubicBezTo>
                  <a:cubicBezTo>
                    <a:pt x="33514" y="31580"/>
                    <a:pt x="33917" y="29725"/>
                    <a:pt x="34280" y="27869"/>
                  </a:cubicBezTo>
                  <a:cubicBezTo>
                    <a:pt x="34442" y="27144"/>
                    <a:pt x="35087" y="19965"/>
                    <a:pt x="35087" y="19965"/>
                  </a:cubicBezTo>
                  <a:cubicBezTo>
                    <a:pt x="35047" y="19521"/>
                    <a:pt x="35006" y="19158"/>
                    <a:pt x="35006" y="18755"/>
                  </a:cubicBezTo>
                  <a:cubicBezTo>
                    <a:pt x="35047" y="16416"/>
                    <a:pt x="34845" y="14117"/>
                    <a:pt x="34482" y="11818"/>
                  </a:cubicBezTo>
                  <a:cubicBezTo>
                    <a:pt x="34119" y="9479"/>
                    <a:pt x="33192" y="7221"/>
                    <a:pt x="31861" y="5205"/>
                  </a:cubicBezTo>
                  <a:cubicBezTo>
                    <a:pt x="30651" y="3390"/>
                    <a:pt x="28917" y="2019"/>
                    <a:pt x="26900" y="1252"/>
                  </a:cubicBezTo>
                  <a:cubicBezTo>
                    <a:pt x="24864" y="422"/>
                    <a:pt x="22703" y="1"/>
                    <a:pt x="20536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5"/>
            <p:cNvSpPr/>
            <p:nvPr/>
          </p:nvSpPr>
          <p:spPr>
            <a:xfrm>
              <a:off x="4380771" y="2313032"/>
              <a:ext cx="467418" cy="369903"/>
            </a:xfrm>
            <a:custGeom>
              <a:avLst/>
              <a:gdLst/>
              <a:ahLst/>
              <a:cxnLst/>
              <a:rect l="l" t="t" r="r" b="b"/>
              <a:pathLst>
                <a:path w="37104" h="29369" extrusionOk="0">
                  <a:moveTo>
                    <a:pt x="28191" y="1"/>
                  </a:moveTo>
                  <a:lnTo>
                    <a:pt x="28191" y="1"/>
                  </a:lnTo>
                  <a:cubicBezTo>
                    <a:pt x="24156" y="2727"/>
                    <a:pt x="20548" y="3630"/>
                    <a:pt x="17487" y="3630"/>
                  </a:cubicBezTo>
                  <a:cubicBezTo>
                    <a:pt x="12622" y="3630"/>
                    <a:pt x="9136" y="1351"/>
                    <a:pt x="7502" y="485"/>
                  </a:cubicBezTo>
                  <a:lnTo>
                    <a:pt x="7502" y="485"/>
                  </a:lnTo>
                  <a:cubicBezTo>
                    <a:pt x="7704" y="969"/>
                    <a:pt x="7784" y="1493"/>
                    <a:pt x="7744" y="1977"/>
                  </a:cubicBezTo>
                  <a:cubicBezTo>
                    <a:pt x="7704" y="4397"/>
                    <a:pt x="7744" y="7784"/>
                    <a:pt x="7744" y="10164"/>
                  </a:cubicBezTo>
                  <a:cubicBezTo>
                    <a:pt x="7704" y="11374"/>
                    <a:pt x="7542" y="11495"/>
                    <a:pt x="6453" y="11858"/>
                  </a:cubicBezTo>
                  <a:cubicBezTo>
                    <a:pt x="5163" y="12261"/>
                    <a:pt x="2300" y="12584"/>
                    <a:pt x="1049" y="13067"/>
                  </a:cubicBezTo>
                  <a:cubicBezTo>
                    <a:pt x="81" y="13430"/>
                    <a:pt x="1" y="14197"/>
                    <a:pt x="767" y="14923"/>
                  </a:cubicBezTo>
                  <a:cubicBezTo>
                    <a:pt x="1009" y="15124"/>
                    <a:pt x="1251" y="15326"/>
                    <a:pt x="1533" y="15487"/>
                  </a:cubicBezTo>
                  <a:cubicBezTo>
                    <a:pt x="7220" y="19722"/>
                    <a:pt x="12906" y="23956"/>
                    <a:pt x="18592" y="28191"/>
                  </a:cubicBezTo>
                  <a:cubicBezTo>
                    <a:pt x="18996" y="28473"/>
                    <a:pt x="19359" y="28796"/>
                    <a:pt x="19762" y="29038"/>
                  </a:cubicBezTo>
                  <a:cubicBezTo>
                    <a:pt x="20128" y="29257"/>
                    <a:pt x="20427" y="29369"/>
                    <a:pt x="20706" y="29369"/>
                  </a:cubicBezTo>
                  <a:cubicBezTo>
                    <a:pt x="21041" y="29369"/>
                    <a:pt x="21345" y="29207"/>
                    <a:pt x="21698" y="28876"/>
                  </a:cubicBezTo>
                  <a:cubicBezTo>
                    <a:pt x="21940" y="28634"/>
                    <a:pt x="22182" y="28433"/>
                    <a:pt x="22383" y="28191"/>
                  </a:cubicBezTo>
                  <a:cubicBezTo>
                    <a:pt x="26215" y="23795"/>
                    <a:pt x="30369" y="19722"/>
                    <a:pt x="34401" y="15487"/>
                  </a:cubicBezTo>
                  <a:cubicBezTo>
                    <a:pt x="35127" y="14761"/>
                    <a:pt x="35813" y="13955"/>
                    <a:pt x="36458" y="13148"/>
                  </a:cubicBezTo>
                  <a:cubicBezTo>
                    <a:pt x="37103" y="12382"/>
                    <a:pt x="36902" y="11898"/>
                    <a:pt x="35894" y="11656"/>
                  </a:cubicBezTo>
                  <a:cubicBezTo>
                    <a:pt x="32794" y="10994"/>
                    <a:pt x="31017" y="10663"/>
                    <a:pt x="30902" y="10663"/>
                  </a:cubicBezTo>
                  <a:cubicBezTo>
                    <a:pt x="30884" y="10663"/>
                    <a:pt x="30907" y="10672"/>
                    <a:pt x="30973" y="10688"/>
                  </a:cubicBezTo>
                  <a:cubicBezTo>
                    <a:pt x="29804" y="10446"/>
                    <a:pt x="27707" y="10406"/>
                    <a:pt x="27747" y="9317"/>
                  </a:cubicBezTo>
                  <a:cubicBezTo>
                    <a:pt x="27828" y="6857"/>
                    <a:pt x="27949" y="3388"/>
                    <a:pt x="28110" y="928"/>
                  </a:cubicBezTo>
                  <a:cubicBezTo>
                    <a:pt x="28110" y="606"/>
                    <a:pt x="28110" y="283"/>
                    <a:pt x="28191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5"/>
            <p:cNvSpPr/>
            <p:nvPr/>
          </p:nvSpPr>
          <p:spPr>
            <a:xfrm>
              <a:off x="3687291" y="2535006"/>
              <a:ext cx="672152" cy="1064769"/>
            </a:xfrm>
            <a:custGeom>
              <a:avLst/>
              <a:gdLst/>
              <a:ahLst/>
              <a:cxnLst/>
              <a:rect l="l" t="t" r="r" b="b"/>
              <a:pathLst>
                <a:path w="53356" h="84539" extrusionOk="0">
                  <a:moveTo>
                    <a:pt x="40531" y="1"/>
                  </a:moveTo>
                  <a:cubicBezTo>
                    <a:pt x="38152" y="1"/>
                    <a:pt x="35127" y="1815"/>
                    <a:pt x="33998" y="3872"/>
                  </a:cubicBezTo>
                  <a:cubicBezTo>
                    <a:pt x="27142" y="16455"/>
                    <a:pt x="1" y="66826"/>
                    <a:pt x="1170" y="72230"/>
                  </a:cubicBezTo>
                  <a:cubicBezTo>
                    <a:pt x="2362" y="77721"/>
                    <a:pt x="6143" y="84538"/>
                    <a:pt x="15178" y="84538"/>
                  </a:cubicBezTo>
                  <a:cubicBezTo>
                    <a:pt x="16230" y="84538"/>
                    <a:pt x="17354" y="84446"/>
                    <a:pt x="18552" y="84248"/>
                  </a:cubicBezTo>
                  <a:cubicBezTo>
                    <a:pt x="30086" y="82393"/>
                    <a:pt x="43435" y="42790"/>
                    <a:pt x="46137" y="36902"/>
                  </a:cubicBezTo>
                  <a:cubicBezTo>
                    <a:pt x="48799" y="31014"/>
                    <a:pt x="53356" y="14398"/>
                    <a:pt x="49605" y="5042"/>
                  </a:cubicBezTo>
                  <a:cubicBezTo>
                    <a:pt x="47605" y="96"/>
                    <a:pt x="44523" y="4"/>
                    <a:pt x="41512" y="4"/>
                  </a:cubicBezTo>
                  <a:cubicBezTo>
                    <a:pt x="41395" y="4"/>
                    <a:pt x="41278" y="4"/>
                    <a:pt x="41161" y="4"/>
                  </a:cubicBezTo>
                  <a:cubicBezTo>
                    <a:pt x="40950" y="4"/>
                    <a:pt x="40740" y="3"/>
                    <a:pt x="4053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5"/>
            <p:cNvSpPr/>
            <p:nvPr/>
          </p:nvSpPr>
          <p:spPr>
            <a:xfrm>
              <a:off x="4832448" y="2511784"/>
              <a:ext cx="617794" cy="1498541"/>
            </a:xfrm>
            <a:custGeom>
              <a:avLst/>
              <a:gdLst/>
              <a:ahLst/>
              <a:cxnLst/>
              <a:rect l="l" t="t" r="r" b="b"/>
              <a:pathLst>
                <a:path w="49041" h="118979" extrusionOk="0">
                  <a:moveTo>
                    <a:pt x="13261" y="1"/>
                  </a:moveTo>
                  <a:cubicBezTo>
                    <a:pt x="12971" y="1"/>
                    <a:pt x="12691" y="43"/>
                    <a:pt x="12422" y="129"/>
                  </a:cubicBezTo>
                  <a:cubicBezTo>
                    <a:pt x="4235" y="2750"/>
                    <a:pt x="1" y="9364"/>
                    <a:pt x="2259" y="21019"/>
                  </a:cubicBezTo>
                  <a:cubicBezTo>
                    <a:pt x="4518" y="32674"/>
                    <a:pt x="20125" y="63808"/>
                    <a:pt x="20125" y="63808"/>
                  </a:cubicBezTo>
                  <a:lnTo>
                    <a:pt x="24763" y="117567"/>
                  </a:lnTo>
                  <a:lnTo>
                    <a:pt x="46057" y="118979"/>
                  </a:lnTo>
                  <a:cubicBezTo>
                    <a:pt x="46057" y="118979"/>
                    <a:pt x="49041" y="74133"/>
                    <a:pt x="46903" y="60663"/>
                  </a:cubicBezTo>
                  <a:cubicBezTo>
                    <a:pt x="44828" y="47620"/>
                    <a:pt x="23048" y="1"/>
                    <a:pt x="1326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5"/>
            <p:cNvSpPr/>
            <p:nvPr/>
          </p:nvSpPr>
          <p:spPr>
            <a:xfrm>
              <a:off x="4315742" y="1691292"/>
              <a:ext cx="515679" cy="377195"/>
            </a:xfrm>
            <a:custGeom>
              <a:avLst/>
              <a:gdLst/>
              <a:ahLst/>
              <a:cxnLst/>
              <a:rect l="l" t="t" r="r" b="b"/>
              <a:pathLst>
                <a:path w="40935" h="29948" extrusionOk="0">
                  <a:moveTo>
                    <a:pt x="12423" y="0"/>
                  </a:moveTo>
                  <a:cubicBezTo>
                    <a:pt x="11796" y="0"/>
                    <a:pt x="11164" y="100"/>
                    <a:pt x="10527" y="325"/>
                  </a:cubicBezTo>
                  <a:cubicBezTo>
                    <a:pt x="9317" y="728"/>
                    <a:pt x="8187" y="1373"/>
                    <a:pt x="7220" y="2220"/>
                  </a:cubicBezTo>
                  <a:cubicBezTo>
                    <a:pt x="4719" y="4438"/>
                    <a:pt x="4114" y="6858"/>
                    <a:pt x="4881" y="10084"/>
                  </a:cubicBezTo>
                  <a:cubicBezTo>
                    <a:pt x="4961" y="10246"/>
                    <a:pt x="5002" y="10407"/>
                    <a:pt x="5042" y="10568"/>
                  </a:cubicBezTo>
                  <a:cubicBezTo>
                    <a:pt x="5082" y="10891"/>
                    <a:pt x="4921" y="11173"/>
                    <a:pt x="4639" y="11294"/>
                  </a:cubicBezTo>
                  <a:cubicBezTo>
                    <a:pt x="4276" y="11455"/>
                    <a:pt x="3913" y="11617"/>
                    <a:pt x="3590" y="11818"/>
                  </a:cubicBezTo>
                  <a:cubicBezTo>
                    <a:pt x="404" y="13996"/>
                    <a:pt x="1" y="17424"/>
                    <a:pt x="2501" y="20247"/>
                  </a:cubicBezTo>
                  <a:cubicBezTo>
                    <a:pt x="3146" y="20973"/>
                    <a:pt x="3953" y="21578"/>
                    <a:pt x="4840" y="21981"/>
                  </a:cubicBezTo>
                  <a:cubicBezTo>
                    <a:pt x="5727" y="22425"/>
                    <a:pt x="6252" y="23353"/>
                    <a:pt x="6131" y="24280"/>
                  </a:cubicBezTo>
                  <a:cubicBezTo>
                    <a:pt x="6131" y="25409"/>
                    <a:pt x="6131" y="26498"/>
                    <a:pt x="6211" y="27627"/>
                  </a:cubicBezTo>
                  <a:cubicBezTo>
                    <a:pt x="6171" y="28111"/>
                    <a:pt x="6211" y="28595"/>
                    <a:pt x="6252" y="29079"/>
                  </a:cubicBezTo>
                  <a:cubicBezTo>
                    <a:pt x="6323" y="29576"/>
                    <a:pt x="6737" y="29948"/>
                    <a:pt x="7220" y="29948"/>
                  </a:cubicBezTo>
                  <a:cubicBezTo>
                    <a:pt x="7286" y="29948"/>
                    <a:pt x="7353" y="29941"/>
                    <a:pt x="7421" y="29926"/>
                  </a:cubicBezTo>
                  <a:cubicBezTo>
                    <a:pt x="8067" y="29926"/>
                    <a:pt x="8631" y="29483"/>
                    <a:pt x="8833" y="28878"/>
                  </a:cubicBezTo>
                  <a:cubicBezTo>
                    <a:pt x="9034" y="28111"/>
                    <a:pt x="9155" y="27345"/>
                    <a:pt x="9155" y="26539"/>
                  </a:cubicBezTo>
                  <a:cubicBezTo>
                    <a:pt x="9236" y="25772"/>
                    <a:pt x="9236" y="24966"/>
                    <a:pt x="9357" y="24199"/>
                  </a:cubicBezTo>
                  <a:cubicBezTo>
                    <a:pt x="9393" y="23843"/>
                    <a:pt x="9681" y="23581"/>
                    <a:pt x="10026" y="23581"/>
                  </a:cubicBezTo>
                  <a:cubicBezTo>
                    <a:pt x="10071" y="23581"/>
                    <a:pt x="10117" y="23585"/>
                    <a:pt x="10164" y="23595"/>
                  </a:cubicBezTo>
                  <a:cubicBezTo>
                    <a:pt x="10325" y="23595"/>
                    <a:pt x="10486" y="23595"/>
                    <a:pt x="10648" y="23635"/>
                  </a:cubicBezTo>
                  <a:cubicBezTo>
                    <a:pt x="11387" y="23694"/>
                    <a:pt x="12128" y="23723"/>
                    <a:pt x="12868" y="23723"/>
                  </a:cubicBezTo>
                  <a:cubicBezTo>
                    <a:pt x="16165" y="23723"/>
                    <a:pt x="19449" y="23141"/>
                    <a:pt x="22545" y="22022"/>
                  </a:cubicBezTo>
                  <a:cubicBezTo>
                    <a:pt x="24682" y="21296"/>
                    <a:pt x="26618" y="20288"/>
                    <a:pt x="28675" y="19400"/>
                  </a:cubicBezTo>
                  <a:cubicBezTo>
                    <a:pt x="29602" y="18957"/>
                    <a:pt x="30489" y="18473"/>
                    <a:pt x="31457" y="18069"/>
                  </a:cubicBezTo>
                  <a:cubicBezTo>
                    <a:pt x="31599" y="17999"/>
                    <a:pt x="31747" y="17966"/>
                    <a:pt x="31891" y="17966"/>
                  </a:cubicBezTo>
                  <a:cubicBezTo>
                    <a:pt x="32240" y="17966"/>
                    <a:pt x="32565" y="18159"/>
                    <a:pt x="32708" y="18473"/>
                  </a:cubicBezTo>
                  <a:cubicBezTo>
                    <a:pt x="33474" y="19521"/>
                    <a:pt x="34361" y="20409"/>
                    <a:pt x="35410" y="21134"/>
                  </a:cubicBezTo>
                  <a:cubicBezTo>
                    <a:pt x="36579" y="22022"/>
                    <a:pt x="37345" y="23312"/>
                    <a:pt x="37587" y="24764"/>
                  </a:cubicBezTo>
                  <a:cubicBezTo>
                    <a:pt x="37708" y="25530"/>
                    <a:pt x="37789" y="26256"/>
                    <a:pt x="37950" y="27022"/>
                  </a:cubicBezTo>
                  <a:cubicBezTo>
                    <a:pt x="37950" y="27661"/>
                    <a:pt x="38475" y="28160"/>
                    <a:pt x="39069" y="28160"/>
                  </a:cubicBezTo>
                  <a:cubicBezTo>
                    <a:pt x="39112" y="28160"/>
                    <a:pt x="39156" y="28157"/>
                    <a:pt x="39200" y="28152"/>
                  </a:cubicBezTo>
                  <a:cubicBezTo>
                    <a:pt x="39362" y="28152"/>
                    <a:pt x="39523" y="28152"/>
                    <a:pt x="39684" y="28111"/>
                  </a:cubicBezTo>
                  <a:cubicBezTo>
                    <a:pt x="40370" y="28111"/>
                    <a:pt x="40894" y="27587"/>
                    <a:pt x="40894" y="26902"/>
                  </a:cubicBezTo>
                  <a:cubicBezTo>
                    <a:pt x="40935" y="26337"/>
                    <a:pt x="40935" y="25732"/>
                    <a:pt x="40894" y="25127"/>
                  </a:cubicBezTo>
                  <a:cubicBezTo>
                    <a:pt x="40854" y="23312"/>
                    <a:pt x="40733" y="21497"/>
                    <a:pt x="40652" y="19642"/>
                  </a:cubicBezTo>
                  <a:lnTo>
                    <a:pt x="40652" y="19642"/>
                  </a:lnTo>
                  <a:cubicBezTo>
                    <a:pt x="40652" y="19642"/>
                    <a:pt x="40670" y="19660"/>
                    <a:pt x="40682" y="19660"/>
                  </a:cubicBezTo>
                  <a:cubicBezTo>
                    <a:pt x="40688" y="19660"/>
                    <a:pt x="40693" y="19656"/>
                    <a:pt x="40693" y="19642"/>
                  </a:cubicBezTo>
                  <a:cubicBezTo>
                    <a:pt x="40652" y="17706"/>
                    <a:pt x="40733" y="15609"/>
                    <a:pt x="40612" y="13714"/>
                  </a:cubicBezTo>
                  <a:cubicBezTo>
                    <a:pt x="40451" y="11052"/>
                    <a:pt x="40088" y="8753"/>
                    <a:pt x="38958" y="6334"/>
                  </a:cubicBezTo>
                  <a:cubicBezTo>
                    <a:pt x="37899" y="4087"/>
                    <a:pt x="36227" y="2862"/>
                    <a:pt x="34023" y="2862"/>
                  </a:cubicBezTo>
                  <a:cubicBezTo>
                    <a:pt x="33458" y="2862"/>
                    <a:pt x="32858" y="2943"/>
                    <a:pt x="32224" y="3107"/>
                  </a:cubicBezTo>
                  <a:cubicBezTo>
                    <a:pt x="31961" y="3185"/>
                    <a:pt x="31734" y="3232"/>
                    <a:pt x="31525" y="3232"/>
                  </a:cubicBezTo>
                  <a:cubicBezTo>
                    <a:pt x="31187" y="3232"/>
                    <a:pt x="30894" y="3108"/>
                    <a:pt x="30570" y="2785"/>
                  </a:cubicBezTo>
                  <a:cubicBezTo>
                    <a:pt x="30353" y="2568"/>
                    <a:pt x="30132" y="2475"/>
                    <a:pt x="29907" y="2475"/>
                  </a:cubicBezTo>
                  <a:cubicBezTo>
                    <a:pt x="28589" y="2475"/>
                    <a:pt x="27121" y="5653"/>
                    <a:pt x="25396" y="5653"/>
                  </a:cubicBezTo>
                  <a:cubicBezTo>
                    <a:pt x="25280" y="5653"/>
                    <a:pt x="25163" y="5638"/>
                    <a:pt x="25045" y="5608"/>
                  </a:cubicBezTo>
                  <a:cubicBezTo>
                    <a:pt x="20657" y="4484"/>
                    <a:pt x="16636" y="0"/>
                    <a:pt x="12423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5"/>
            <p:cNvSpPr/>
            <p:nvPr/>
          </p:nvSpPr>
          <p:spPr>
            <a:xfrm>
              <a:off x="4062725" y="2456450"/>
              <a:ext cx="1007976" cy="1738076"/>
            </a:xfrm>
            <a:custGeom>
              <a:avLst/>
              <a:gdLst/>
              <a:ahLst/>
              <a:cxnLst/>
              <a:rect l="l" t="t" r="r" b="b"/>
              <a:pathLst>
                <a:path w="80014" h="148776" extrusionOk="0">
                  <a:moveTo>
                    <a:pt x="62456" y="0"/>
                  </a:moveTo>
                  <a:cubicBezTo>
                    <a:pt x="61727" y="0"/>
                    <a:pt x="61153" y="323"/>
                    <a:pt x="60615" y="1076"/>
                  </a:cubicBezTo>
                  <a:cubicBezTo>
                    <a:pt x="60373" y="1398"/>
                    <a:pt x="60051" y="1680"/>
                    <a:pt x="59809" y="1963"/>
                  </a:cubicBezTo>
                  <a:cubicBezTo>
                    <a:pt x="55736" y="6722"/>
                    <a:pt x="51098" y="10875"/>
                    <a:pt x="46863" y="15433"/>
                  </a:cubicBezTo>
                  <a:cubicBezTo>
                    <a:pt x="46490" y="15826"/>
                    <a:pt x="46256" y="16018"/>
                    <a:pt x="45990" y="16018"/>
                  </a:cubicBezTo>
                  <a:cubicBezTo>
                    <a:pt x="45738" y="16018"/>
                    <a:pt x="45459" y="15847"/>
                    <a:pt x="45008" y="15513"/>
                  </a:cubicBezTo>
                  <a:cubicBezTo>
                    <a:pt x="42588" y="13739"/>
                    <a:pt x="40128" y="11924"/>
                    <a:pt x="37708" y="10069"/>
                  </a:cubicBezTo>
                  <a:cubicBezTo>
                    <a:pt x="34442" y="7568"/>
                    <a:pt x="31175" y="4987"/>
                    <a:pt x="27949" y="2366"/>
                  </a:cubicBezTo>
                  <a:cubicBezTo>
                    <a:pt x="27348" y="1795"/>
                    <a:pt x="26522" y="1493"/>
                    <a:pt x="25690" y="1493"/>
                  </a:cubicBezTo>
                  <a:cubicBezTo>
                    <a:pt x="25406" y="1493"/>
                    <a:pt x="25121" y="1528"/>
                    <a:pt x="24844" y="1600"/>
                  </a:cubicBezTo>
                  <a:cubicBezTo>
                    <a:pt x="21537" y="2527"/>
                    <a:pt x="18472" y="3011"/>
                    <a:pt x="15245" y="4221"/>
                  </a:cubicBezTo>
                  <a:cubicBezTo>
                    <a:pt x="14277" y="4584"/>
                    <a:pt x="8712" y="5754"/>
                    <a:pt x="8712" y="8778"/>
                  </a:cubicBezTo>
                  <a:cubicBezTo>
                    <a:pt x="8712" y="16360"/>
                    <a:pt x="8631" y="24870"/>
                    <a:pt x="8188" y="32452"/>
                  </a:cubicBezTo>
                  <a:cubicBezTo>
                    <a:pt x="7663" y="42050"/>
                    <a:pt x="8430" y="52253"/>
                    <a:pt x="7663" y="61811"/>
                  </a:cubicBezTo>
                  <a:cubicBezTo>
                    <a:pt x="7421" y="64433"/>
                    <a:pt x="7099" y="67054"/>
                    <a:pt x="6655" y="69635"/>
                  </a:cubicBezTo>
                  <a:cubicBezTo>
                    <a:pt x="5728" y="74918"/>
                    <a:pt x="5607" y="79637"/>
                    <a:pt x="4679" y="84879"/>
                  </a:cubicBezTo>
                  <a:cubicBezTo>
                    <a:pt x="3711" y="90082"/>
                    <a:pt x="5849" y="96252"/>
                    <a:pt x="4961" y="101455"/>
                  </a:cubicBezTo>
                  <a:cubicBezTo>
                    <a:pt x="4437" y="104762"/>
                    <a:pt x="4074" y="108109"/>
                    <a:pt x="3510" y="111416"/>
                  </a:cubicBezTo>
                  <a:cubicBezTo>
                    <a:pt x="2058" y="119845"/>
                    <a:pt x="1049" y="128314"/>
                    <a:pt x="404" y="136823"/>
                  </a:cubicBezTo>
                  <a:cubicBezTo>
                    <a:pt x="243" y="138598"/>
                    <a:pt x="243" y="140332"/>
                    <a:pt x="122" y="142106"/>
                  </a:cubicBezTo>
                  <a:cubicBezTo>
                    <a:pt x="1" y="143276"/>
                    <a:pt x="686" y="144365"/>
                    <a:pt x="1775" y="144728"/>
                  </a:cubicBezTo>
                  <a:cubicBezTo>
                    <a:pt x="2461" y="145010"/>
                    <a:pt x="3147" y="145212"/>
                    <a:pt x="3832" y="145373"/>
                  </a:cubicBezTo>
                  <a:cubicBezTo>
                    <a:pt x="8349" y="146381"/>
                    <a:pt x="12946" y="146986"/>
                    <a:pt x="17584" y="147309"/>
                  </a:cubicBezTo>
                  <a:cubicBezTo>
                    <a:pt x="21335" y="147551"/>
                    <a:pt x="25045" y="147833"/>
                    <a:pt x="28796" y="147994"/>
                  </a:cubicBezTo>
                  <a:cubicBezTo>
                    <a:pt x="31619" y="148156"/>
                    <a:pt x="34401" y="148196"/>
                    <a:pt x="37184" y="148277"/>
                  </a:cubicBezTo>
                  <a:cubicBezTo>
                    <a:pt x="38273" y="148317"/>
                    <a:pt x="44685" y="148680"/>
                    <a:pt x="46581" y="148720"/>
                  </a:cubicBezTo>
                  <a:cubicBezTo>
                    <a:pt x="47467" y="148758"/>
                    <a:pt x="48358" y="148776"/>
                    <a:pt x="49249" y="148776"/>
                  </a:cubicBezTo>
                  <a:cubicBezTo>
                    <a:pt x="51238" y="148776"/>
                    <a:pt x="53234" y="148686"/>
                    <a:pt x="55211" y="148519"/>
                  </a:cubicBezTo>
                  <a:cubicBezTo>
                    <a:pt x="58357" y="148236"/>
                    <a:pt x="61543" y="147954"/>
                    <a:pt x="64729" y="147712"/>
                  </a:cubicBezTo>
                  <a:cubicBezTo>
                    <a:pt x="68641" y="147430"/>
                    <a:pt x="72553" y="147148"/>
                    <a:pt x="76465" y="146825"/>
                  </a:cubicBezTo>
                  <a:cubicBezTo>
                    <a:pt x="77150" y="146825"/>
                    <a:pt x="77876" y="146704"/>
                    <a:pt x="78562" y="146462"/>
                  </a:cubicBezTo>
                  <a:cubicBezTo>
                    <a:pt x="79368" y="146220"/>
                    <a:pt x="79933" y="145534"/>
                    <a:pt x="79973" y="144687"/>
                  </a:cubicBezTo>
                  <a:cubicBezTo>
                    <a:pt x="80014" y="143921"/>
                    <a:pt x="80014" y="143115"/>
                    <a:pt x="80014" y="142308"/>
                  </a:cubicBezTo>
                  <a:cubicBezTo>
                    <a:pt x="79933" y="135775"/>
                    <a:pt x="79489" y="129241"/>
                    <a:pt x="78884" y="122708"/>
                  </a:cubicBezTo>
                  <a:cubicBezTo>
                    <a:pt x="78642" y="120087"/>
                    <a:pt x="78562" y="117425"/>
                    <a:pt x="78239" y="114844"/>
                  </a:cubicBezTo>
                  <a:cubicBezTo>
                    <a:pt x="77312" y="107302"/>
                    <a:pt x="76303" y="99801"/>
                    <a:pt x="75416" y="92260"/>
                  </a:cubicBezTo>
                  <a:cubicBezTo>
                    <a:pt x="74650" y="85847"/>
                    <a:pt x="74327" y="79354"/>
                    <a:pt x="74448" y="72902"/>
                  </a:cubicBezTo>
                  <a:cubicBezTo>
                    <a:pt x="74529" y="66651"/>
                    <a:pt x="74730" y="60440"/>
                    <a:pt x="75134" y="54229"/>
                  </a:cubicBezTo>
                  <a:cubicBezTo>
                    <a:pt x="75295" y="51366"/>
                    <a:pt x="75497" y="48543"/>
                    <a:pt x="75658" y="45679"/>
                  </a:cubicBezTo>
                  <a:lnTo>
                    <a:pt x="76747" y="4947"/>
                  </a:lnTo>
                  <a:cubicBezTo>
                    <a:pt x="72512" y="3052"/>
                    <a:pt x="68076" y="1721"/>
                    <a:pt x="63680" y="229"/>
                  </a:cubicBezTo>
                  <a:cubicBezTo>
                    <a:pt x="63223" y="81"/>
                    <a:pt x="62820" y="0"/>
                    <a:pt x="62456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5"/>
            <p:cNvSpPr/>
            <p:nvPr/>
          </p:nvSpPr>
          <p:spPr>
            <a:xfrm>
              <a:off x="4359450" y="2451125"/>
              <a:ext cx="539006" cy="241448"/>
            </a:xfrm>
            <a:custGeom>
              <a:avLst/>
              <a:gdLst/>
              <a:ahLst/>
              <a:cxnLst/>
              <a:rect l="l" t="t" r="r" b="b"/>
              <a:pathLst>
                <a:path w="43556" h="21175" extrusionOk="0">
                  <a:moveTo>
                    <a:pt x="39316" y="1"/>
                  </a:moveTo>
                  <a:cubicBezTo>
                    <a:pt x="38621" y="1"/>
                    <a:pt x="37989" y="330"/>
                    <a:pt x="37386" y="1005"/>
                  </a:cubicBezTo>
                  <a:cubicBezTo>
                    <a:pt x="35732" y="2860"/>
                    <a:pt x="33998" y="4595"/>
                    <a:pt x="32385" y="6490"/>
                  </a:cubicBezTo>
                  <a:cubicBezTo>
                    <a:pt x="29723" y="9636"/>
                    <a:pt x="26779" y="12580"/>
                    <a:pt x="23875" y="15524"/>
                  </a:cubicBezTo>
                  <a:cubicBezTo>
                    <a:pt x="23593" y="15927"/>
                    <a:pt x="23150" y="16209"/>
                    <a:pt x="22706" y="16371"/>
                  </a:cubicBezTo>
                  <a:cubicBezTo>
                    <a:pt x="22504" y="16290"/>
                    <a:pt x="22303" y="16209"/>
                    <a:pt x="22101" y="16088"/>
                  </a:cubicBezTo>
                  <a:cubicBezTo>
                    <a:pt x="16415" y="11692"/>
                    <a:pt x="10648" y="7418"/>
                    <a:pt x="5163" y="2699"/>
                  </a:cubicBezTo>
                  <a:cubicBezTo>
                    <a:pt x="4639" y="2255"/>
                    <a:pt x="4074" y="1812"/>
                    <a:pt x="3509" y="1368"/>
                  </a:cubicBezTo>
                  <a:cubicBezTo>
                    <a:pt x="3297" y="1183"/>
                    <a:pt x="3033" y="1084"/>
                    <a:pt x="2774" y="1084"/>
                  </a:cubicBezTo>
                  <a:cubicBezTo>
                    <a:pt x="2639" y="1084"/>
                    <a:pt x="2505" y="1111"/>
                    <a:pt x="2380" y="1167"/>
                  </a:cubicBezTo>
                  <a:cubicBezTo>
                    <a:pt x="1614" y="1409"/>
                    <a:pt x="888" y="1812"/>
                    <a:pt x="283" y="2336"/>
                  </a:cubicBezTo>
                  <a:cubicBezTo>
                    <a:pt x="41" y="2538"/>
                    <a:pt x="1" y="2901"/>
                    <a:pt x="202" y="3183"/>
                  </a:cubicBezTo>
                  <a:cubicBezTo>
                    <a:pt x="364" y="3465"/>
                    <a:pt x="525" y="3707"/>
                    <a:pt x="727" y="3949"/>
                  </a:cubicBezTo>
                  <a:cubicBezTo>
                    <a:pt x="3469" y="7337"/>
                    <a:pt x="14318" y="15806"/>
                    <a:pt x="20004" y="20162"/>
                  </a:cubicBezTo>
                  <a:cubicBezTo>
                    <a:pt x="20884" y="20844"/>
                    <a:pt x="21924" y="21175"/>
                    <a:pt x="22960" y="21175"/>
                  </a:cubicBezTo>
                  <a:cubicBezTo>
                    <a:pt x="24251" y="21175"/>
                    <a:pt x="25535" y="20662"/>
                    <a:pt x="26497" y="19678"/>
                  </a:cubicBezTo>
                  <a:cubicBezTo>
                    <a:pt x="31901" y="13951"/>
                    <a:pt x="42749" y="2457"/>
                    <a:pt x="43112" y="1771"/>
                  </a:cubicBezTo>
                  <a:cubicBezTo>
                    <a:pt x="43556" y="1005"/>
                    <a:pt x="42386" y="1207"/>
                    <a:pt x="41701" y="844"/>
                  </a:cubicBezTo>
                  <a:cubicBezTo>
                    <a:pt x="41419" y="683"/>
                    <a:pt x="41096" y="562"/>
                    <a:pt x="40814" y="441"/>
                  </a:cubicBezTo>
                  <a:cubicBezTo>
                    <a:pt x="40279" y="149"/>
                    <a:pt x="39783" y="1"/>
                    <a:pt x="3931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5"/>
            <p:cNvSpPr/>
            <p:nvPr/>
          </p:nvSpPr>
          <p:spPr>
            <a:xfrm>
              <a:off x="4522518" y="2081926"/>
              <a:ext cx="35575" cy="35052"/>
            </a:xfrm>
            <a:custGeom>
              <a:avLst/>
              <a:gdLst/>
              <a:ahLst/>
              <a:cxnLst/>
              <a:rect l="l" t="t" r="r" b="b"/>
              <a:pathLst>
                <a:path w="2824" h="2783" extrusionOk="0">
                  <a:moveTo>
                    <a:pt x="1372" y="0"/>
                  </a:moveTo>
                  <a:cubicBezTo>
                    <a:pt x="1009" y="40"/>
                    <a:pt x="686" y="161"/>
                    <a:pt x="404" y="444"/>
                  </a:cubicBezTo>
                  <a:cubicBezTo>
                    <a:pt x="283" y="565"/>
                    <a:pt x="162" y="726"/>
                    <a:pt x="122" y="887"/>
                  </a:cubicBezTo>
                  <a:cubicBezTo>
                    <a:pt x="41" y="1049"/>
                    <a:pt x="1" y="1250"/>
                    <a:pt x="41" y="1412"/>
                  </a:cubicBezTo>
                  <a:cubicBezTo>
                    <a:pt x="41" y="1533"/>
                    <a:pt x="41" y="1654"/>
                    <a:pt x="81" y="1775"/>
                  </a:cubicBezTo>
                  <a:cubicBezTo>
                    <a:pt x="162" y="2017"/>
                    <a:pt x="283" y="2218"/>
                    <a:pt x="444" y="2420"/>
                  </a:cubicBezTo>
                  <a:cubicBezTo>
                    <a:pt x="565" y="2500"/>
                    <a:pt x="646" y="2541"/>
                    <a:pt x="767" y="2621"/>
                  </a:cubicBezTo>
                  <a:cubicBezTo>
                    <a:pt x="969" y="2742"/>
                    <a:pt x="1210" y="2783"/>
                    <a:pt x="1452" y="2783"/>
                  </a:cubicBezTo>
                  <a:cubicBezTo>
                    <a:pt x="2219" y="2742"/>
                    <a:pt x="2824" y="2138"/>
                    <a:pt x="2824" y="1371"/>
                  </a:cubicBezTo>
                  <a:lnTo>
                    <a:pt x="2783" y="1008"/>
                  </a:lnTo>
                  <a:cubicBezTo>
                    <a:pt x="2703" y="766"/>
                    <a:pt x="2582" y="565"/>
                    <a:pt x="2380" y="403"/>
                  </a:cubicBezTo>
                  <a:lnTo>
                    <a:pt x="2098" y="161"/>
                  </a:lnTo>
                  <a:cubicBezTo>
                    <a:pt x="1856" y="40"/>
                    <a:pt x="1614" y="0"/>
                    <a:pt x="137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5"/>
            <p:cNvSpPr/>
            <p:nvPr/>
          </p:nvSpPr>
          <p:spPr>
            <a:xfrm>
              <a:off x="4670362" y="2082933"/>
              <a:ext cx="35575" cy="35568"/>
            </a:xfrm>
            <a:custGeom>
              <a:avLst/>
              <a:gdLst/>
              <a:ahLst/>
              <a:cxnLst/>
              <a:rect l="l" t="t" r="r" b="b"/>
              <a:pathLst>
                <a:path w="2824" h="2824" extrusionOk="0">
                  <a:moveTo>
                    <a:pt x="1372" y="1"/>
                  </a:moveTo>
                  <a:cubicBezTo>
                    <a:pt x="1170" y="1"/>
                    <a:pt x="1009" y="41"/>
                    <a:pt x="847" y="162"/>
                  </a:cubicBezTo>
                  <a:cubicBezTo>
                    <a:pt x="686" y="202"/>
                    <a:pt x="525" y="323"/>
                    <a:pt x="404" y="444"/>
                  </a:cubicBezTo>
                  <a:cubicBezTo>
                    <a:pt x="242" y="565"/>
                    <a:pt x="162" y="727"/>
                    <a:pt x="81" y="928"/>
                  </a:cubicBezTo>
                  <a:cubicBezTo>
                    <a:pt x="0" y="1090"/>
                    <a:pt x="0" y="1251"/>
                    <a:pt x="0" y="1453"/>
                  </a:cubicBezTo>
                  <a:cubicBezTo>
                    <a:pt x="0" y="1574"/>
                    <a:pt x="41" y="1695"/>
                    <a:pt x="41" y="1816"/>
                  </a:cubicBezTo>
                  <a:cubicBezTo>
                    <a:pt x="121" y="2058"/>
                    <a:pt x="242" y="2259"/>
                    <a:pt x="444" y="2420"/>
                  </a:cubicBezTo>
                  <a:lnTo>
                    <a:pt x="726" y="2662"/>
                  </a:lnTo>
                  <a:cubicBezTo>
                    <a:pt x="928" y="2743"/>
                    <a:pt x="1170" y="2824"/>
                    <a:pt x="1412" y="2824"/>
                  </a:cubicBezTo>
                  <a:cubicBezTo>
                    <a:pt x="1613" y="2824"/>
                    <a:pt x="1775" y="2783"/>
                    <a:pt x="1936" y="2703"/>
                  </a:cubicBezTo>
                  <a:cubicBezTo>
                    <a:pt x="2299" y="2541"/>
                    <a:pt x="2581" y="2259"/>
                    <a:pt x="2702" y="1896"/>
                  </a:cubicBezTo>
                  <a:cubicBezTo>
                    <a:pt x="2783" y="1735"/>
                    <a:pt x="2823" y="1574"/>
                    <a:pt x="2783" y="1372"/>
                  </a:cubicBezTo>
                  <a:cubicBezTo>
                    <a:pt x="2783" y="1251"/>
                    <a:pt x="2743" y="1130"/>
                    <a:pt x="2743" y="1049"/>
                  </a:cubicBezTo>
                  <a:cubicBezTo>
                    <a:pt x="2662" y="807"/>
                    <a:pt x="2541" y="565"/>
                    <a:pt x="2380" y="404"/>
                  </a:cubicBezTo>
                  <a:lnTo>
                    <a:pt x="2057" y="202"/>
                  </a:lnTo>
                  <a:cubicBezTo>
                    <a:pt x="1855" y="81"/>
                    <a:pt x="1613" y="1"/>
                    <a:pt x="13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5"/>
            <p:cNvSpPr/>
            <p:nvPr/>
          </p:nvSpPr>
          <p:spPr>
            <a:xfrm>
              <a:off x="4569255" y="2194689"/>
              <a:ext cx="102128" cy="49876"/>
            </a:xfrm>
            <a:custGeom>
              <a:avLst/>
              <a:gdLst/>
              <a:ahLst/>
              <a:cxnLst/>
              <a:rect l="l" t="t" r="r" b="b"/>
              <a:pathLst>
                <a:path w="8107" h="3960" extrusionOk="0">
                  <a:moveTo>
                    <a:pt x="8107" y="0"/>
                  </a:moveTo>
                  <a:cubicBezTo>
                    <a:pt x="8107" y="0"/>
                    <a:pt x="5768" y="1412"/>
                    <a:pt x="3429" y="1412"/>
                  </a:cubicBezTo>
                  <a:cubicBezTo>
                    <a:pt x="3298" y="1421"/>
                    <a:pt x="3167" y="1425"/>
                    <a:pt x="3035" y="1425"/>
                  </a:cubicBezTo>
                  <a:cubicBezTo>
                    <a:pt x="1991" y="1425"/>
                    <a:pt x="932" y="1142"/>
                    <a:pt x="1" y="605"/>
                  </a:cubicBezTo>
                  <a:lnTo>
                    <a:pt x="1" y="605"/>
                  </a:lnTo>
                  <a:cubicBezTo>
                    <a:pt x="195" y="2543"/>
                    <a:pt x="1804" y="3959"/>
                    <a:pt x="3719" y="3959"/>
                  </a:cubicBezTo>
                  <a:cubicBezTo>
                    <a:pt x="3796" y="3959"/>
                    <a:pt x="3875" y="3957"/>
                    <a:pt x="3953" y="3952"/>
                  </a:cubicBezTo>
                  <a:cubicBezTo>
                    <a:pt x="3971" y="3953"/>
                    <a:pt x="3990" y="3953"/>
                    <a:pt x="4008" y="3953"/>
                  </a:cubicBezTo>
                  <a:cubicBezTo>
                    <a:pt x="7588" y="3953"/>
                    <a:pt x="8107" y="0"/>
                    <a:pt x="8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5"/>
            <p:cNvSpPr/>
            <p:nvPr/>
          </p:nvSpPr>
          <p:spPr>
            <a:xfrm>
              <a:off x="4578917" y="2038801"/>
              <a:ext cx="39128" cy="131328"/>
            </a:xfrm>
            <a:custGeom>
              <a:avLst/>
              <a:gdLst/>
              <a:ahLst/>
              <a:cxnLst/>
              <a:rect l="l" t="t" r="r" b="b"/>
              <a:pathLst>
                <a:path w="3106" h="10427" extrusionOk="0">
                  <a:moveTo>
                    <a:pt x="1746" y="0"/>
                  </a:moveTo>
                  <a:cubicBezTo>
                    <a:pt x="1659" y="0"/>
                    <a:pt x="1573" y="78"/>
                    <a:pt x="1573" y="198"/>
                  </a:cubicBezTo>
                  <a:cubicBezTo>
                    <a:pt x="1573" y="1448"/>
                    <a:pt x="1896" y="2738"/>
                    <a:pt x="1855" y="4029"/>
                  </a:cubicBezTo>
                  <a:cubicBezTo>
                    <a:pt x="1855" y="5118"/>
                    <a:pt x="1613" y="6207"/>
                    <a:pt x="1129" y="7215"/>
                  </a:cubicBezTo>
                  <a:cubicBezTo>
                    <a:pt x="807" y="7941"/>
                    <a:pt x="0" y="8627"/>
                    <a:pt x="363" y="9473"/>
                  </a:cubicBezTo>
                  <a:cubicBezTo>
                    <a:pt x="666" y="10199"/>
                    <a:pt x="1399" y="10426"/>
                    <a:pt x="2121" y="10426"/>
                  </a:cubicBezTo>
                  <a:cubicBezTo>
                    <a:pt x="2362" y="10426"/>
                    <a:pt x="2601" y="10401"/>
                    <a:pt x="2823" y="10361"/>
                  </a:cubicBezTo>
                  <a:cubicBezTo>
                    <a:pt x="3105" y="10320"/>
                    <a:pt x="3065" y="9957"/>
                    <a:pt x="2823" y="9917"/>
                  </a:cubicBezTo>
                  <a:cubicBezTo>
                    <a:pt x="2218" y="9877"/>
                    <a:pt x="1533" y="9957"/>
                    <a:pt x="1089" y="9514"/>
                  </a:cubicBezTo>
                  <a:cubicBezTo>
                    <a:pt x="686" y="9070"/>
                    <a:pt x="928" y="8667"/>
                    <a:pt x="1210" y="8223"/>
                  </a:cubicBezTo>
                  <a:cubicBezTo>
                    <a:pt x="1694" y="7497"/>
                    <a:pt x="2017" y="6731"/>
                    <a:pt x="2218" y="5884"/>
                  </a:cubicBezTo>
                  <a:cubicBezTo>
                    <a:pt x="2380" y="4997"/>
                    <a:pt x="2460" y="4110"/>
                    <a:pt x="2380" y="3182"/>
                  </a:cubicBezTo>
                  <a:cubicBezTo>
                    <a:pt x="2339" y="2134"/>
                    <a:pt x="2178" y="1125"/>
                    <a:pt x="1896" y="117"/>
                  </a:cubicBezTo>
                  <a:cubicBezTo>
                    <a:pt x="1863" y="36"/>
                    <a:pt x="1804" y="0"/>
                    <a:pt x="1746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5"/>
            <p:cNvSpPr/>
            <p:nvPr/>
          </p:nvSpPr>
          <p:spPr>
            <a:xfrm>
              <a:off x="4383819" y="2043826"/>
              <a:ext cx="448622" cy="103128"/>
            </a:xfrm>
            <a:custGeom>
              <a:avLst/>
              <a:gdLst/>
              <a:ahLst/>
              <a:cxnLst/>
              <a:rect l="l" t="t" r="r" b="b"/>
              <a:pathLst>
                <a:path w="35612" h="8188" extrusionOk="0">
                  <a:moveTo>
                    <a:pt x="23874" y="1510"/>
                  </a:moveTo>
                  <a:cubicBezTo>
                    <a:pt x="24223" y="1510"/>
                    <a:pt x="24637" y="1521"/>
                    <a:pt x="25126" y="1533"/>
                  </a:cubicBezTo>
                  <a:cubicBezTo>
                    <a:pt x="25771" y="1533"/>
                    <a:pt x="26416" y="1573"/>
                    <a:pt x="27062" y="1614"/>
                  </a:cubicBezTo>
                  <a:cubicBezTo>
                    <a:pt x="28271" y="1654"/>
                    <a:pt x="29481" y="1694"/>
                    <a:pt x="30691" y="1735"/>
                  </a:cubicBezTo>
                  <a:cubicBezTo>
                    <a:pt x="31094" y="1735"/>
                    <a:pt x="31457" y="2098"/>
                    <a:pt x="31457" y="2501"/>
                  </a:cubicBezTo>
                  <a:cubicBezTo>
                    <a:pt x="31457" y="2743"/>
                    <a:pt x="31498" y="2985"/>
                    <a:pt x="31457" y="3227"/>
                  </a:cubicBezTo>
                  <a:cubicBezTo>
                    <a:pt x="31494" y="6091"/>
                    <a:pt x="31497" y="6380"/>
                    <a:pt x="29155" y="6380"/>
                  </a:cubicBezTo>
                  <a:cubicBezTo>
                    <a:pt x="28891" y="6380"/>
                    <a:pt x="28598" y="6376"/>
                    <a:pt x="28271" y="6372"/>
                  </a:cubicBezTo>
                  <a:cubicBezTo>
                    <a:pt x="27465" y="6372"/>
                    <a:pt x="26658" y="6382"/>
                    <a:pt x="25852" y="6382"/>
                  </a:cubicBezTo>
                  <a:cubicBezTo>
                    <a:pt x="25045" y="6382"/>
                    <a:pt x="24239" y="6372"/>
                    <a:pt x="23432" y="6332"/>
                  </a:cubicBezTo>
                  <a:cubicBezTo>
                    <a:pt x="22101" y="6251"/>
                    <a:pt x="21899" y="6009"/>
                    <a:pt x="21940" y="4638"/>
                  </a:cubicBezTo>
                  <a:cubicBezTo>
                    <a:pt x="21974" y="1883"/>
                    <a:pt x="21832" y="1510"/>
                    <a:pt x="23874" y="1510"/>
                  </a:cubicBezTo>
                  <a:close/>
                  <a:moveTo>
                    <a:pt x="7825" y="1896"/>
                  </a:moveTo>
                  <a:cubicBezTo>
                    <a:pt x="9680" y="1896"/>
                    <a:pt x="11535" y="1936"/>
                    <a:pt x="13390" y="2017"/>
                  </a:cubicBezTo>
                  <a:cubicBezTo>
                    <a:pt x="14156" y="2057"/>
                    <a:pt x="14398" y="2259"/>
                    <a:pt x="14519" y="2985"/>
                  </a:cubicBezTo>
                  <a:cubicBezTo>
                    <a:pt x="14560" y="3307"/>
                    <a:pt x="14600" y="3630"/>
                    <a:pt x="14640" y="3953"/>
                  </a:cubicBezTo>
                  <a:cubicBezTo>
                    <a:pt x="14802" y="6372"/>
                    <a:pt x="14519" y="6655"/>
                    <a:pt x="11979" y="6695"/>
                  </a:cubicBezTo>
                  <a:cubicBezTo>
                    <a:pt x="11011" y="6695"/>
                    <a:pt x="10043" y="6614"/>
                    <a:pt x="9075" y="6614"/>
                  </a:cubicBezTo>
                  <a:cubicBezTo>
                    <a:pt x="8026" y="6614"/>
                    <a:pt x="6978" y="6574"/>
                    <a:pt x="5929" y="6534"/>
                  </a:cubicBezTo>
                  <a:cubicBezTo>
                    <a:pt x="5042" y="6453"/>
                    <a:pt x="4719" y="6171"/>
                    <a:pt x="4679" y="5364"/>
                  </a:cubicBezTo>
                  <a:cubicBezTo>
                    <a:pt x="4639" y="2138"/>
                    <a:pt x="4316" y="1896"/>
                    <a:pt x="7825" y="1896"/>
                  </a:cubicBezTo>
                  <a:close/>
                  <a:moveTo>
                    <a:pt x="23916" y="0"/>
                  </a:moveTo>
                  <a:cubicBezTo>
                    <a:pt x="23271" y="0"/>
                    <a:pt x="22625" y="41"/>
                    <a:pt x="21980" y="121"/>
                  </a:cubicBezTo>
                  <a:cubicBezTo>
                    <a:pt x="21294" y="162"/>
                    <a:pt x="20690" y="444"/>
                    <a:pt x="20528" y="1170"/>
                  </a:cubicBezTo>
                  <a:cubicBezTo>
                    <a:pt x="20459" y="1760"/>
                    <a:pt x="19971" y="2171"/>
                    <a:pt x="19425" y="2171"/>
                  </a:cubicBezTo>
                  <a:cubicBezTo>
                    <a:pt x="19337" y="2171"/>
                    <a:pt x="19247" y="2160"/>
                    <a:pt x="19157" y="2138"/>
                  </a:cubicBezTo>
                  <a:lnTo>
                    <a:pt x="17423" y="2138"/>
                  </a:lnTo>
                  <a:cubicBezTo>
                    <a:pt x="16697" y="2138"/>
                    <a:pt x="16011" y="2098"/>
                    <a:pt x="15608" y="1291"/>
                  </a:cubicBezTo>
                  <a:cubicBezTo>
                    <a:pt x="15306" y="838"/>
                    <a:pt x="14827" y="561"/>
                    <a:pt x="14270" y="561"/>
                  </a:cubicBezTo>
                  <a:cubicBezTo>
                    <a:pt x="14232" y="561"/>
                    <a:pt x="14195" y="562"/>
                    <a:pt x="14156" y="565"/>
                  </a:cubicBezTo>
                  <a:cubicBezTo>
                    <a:pt x="12512" y="448"/>
                    <a:pt x="10867" y="385"/>
                    <a:pt x="9222" y="385"/>
                  </a:cubicBezTo>
                  <a:cubicBezTo>
                    <a:pt x="8044" y="385"/>
                    <a:pt x="6866" y="417"/>
                    <a:pt x="5687" y="484"/>
                  </a:cubicBezTo>
                  <a:cubicBezTo>
                    <a:pt x="4881" y="525"/>
                    <a:pt x="4034" y="646"/>
                    <a:pt x="3509" y="1331"/>
                  </a:cubicBezTo>
                  <a:cubicBezTo>
                    <a:pt x="3214" y="1761"/>
                    <a:pt x="2846" y="1905"/>
                    <a:pt x="2443" y="1905"/>
                  </a:cubicBezTo>
                  <a:cubicBezTo>
                    <a:pt x="2241" y="1905"/>
                    <a:pt x="2031" y="1869"/>
                    <a:pt x="1816" y="1815"/>
                  </a:cubicBezTo>
                  <a:cubicBezTo>
                    <a:pt x="1587" y="1739"/>
                    <a:pt x="1359" y="1699"/>
                    <a:pt x="1134" y="1699"/>
                  </a:cubicBezTo>
                  <a:cubicBezTo>
                    <a:pt x="884" y="1699"/>
                    <a:pt x="638" y="1749"/>
                    <a:pt x="404" y="1856"/>
                  </a:cubicBezTo>
                  <a:cubicBezTo>
                    <a:pt x="202" y="2017"/>
                    <a:pt x="81" y="2218"/>
                    <a:pt x="1" y="2420"/>
                  </a:cubicBezTo>
                  <a:cubicBezTo>
                    <a:pt x="1" y="2581"/>
                    <a:pt x="81" y="2743"/>
                    <a:pt x="202" y="2823"/>
                  </a:cubicBezTo>
                  <a:cubicBezTo>
                    <a:pt x="404" y="2985"/>
                    <a:pt x="606" y="3106"/>
                    <a:pt x="848" y="3146"/>
                  </a:cubicBezTo>
                  <a:cubicBezTo>
                    <a:pt x="2461" y="3267"/>
                    <a:pt x="3227" y="3912"/>
                    <a:pt x="3146" y="5727"/>
                  </a:cubicBezTo>
                  <a:cubicBezTo>
                    <a:pt x="3066" y="7219"/>
                    <a:pt x="3872" y="7865"/>
                    <a:pt x="5405" y="7986"/>
                  </a:cubicBezTo>
                  <a:cubicBezTo>
                    <a:pt x="6695" y="8107"/>
                    <a:pt x="7986" y="8107"/>
                    <a:pt x="9276" y="8147"/>
                  </a:cubicBezTo>
                  <a:cubicBezTo>
                    <a:pt x="9760" y="8147"/>
                    <a:pt x="10244" y="8187"/>
                    <a:pt x="10728" y="8187"/>
                  </a:cubicBezTo>
                  <a:cubicBezTo>
                    <a:pt x="11858" y="8147"/>
                    <a:pt x="12987" y="8147"/>
                    <a:pt x="14116" y="8066"/>
                  </a:cubicBezTo>
                  <a:cubicBezTo>
                    <a:pt x="15124" y="8026"/>
                    <a:pt x="15971" y="7260"/>
                    <a:pt x="16092" y="6251"/>
                  </a:cubicBezTo>
                  <a:cubicBezTo>
                    <a:pt x="16132" y="6009"/>
                    <a:pt x="16173" y="5808"/>
                    <a:pt x="16173" y="5566"/>
                  </a:cubicBezTo>
                  <a:cubicBezTo>
                    <a:pt x="16213" y="4195"/>
                    <a:pt x="16173" y="4033"/>
                    <a:pt x="17947" y="4033"/>
                  </a:cubicBezTo>
                  <a:cubicBezTo>
                    <a:pt x="18512" y="4074"/>
                    <a:pt x="19076" y="4074"/>
                    <a:pt x="19641" y="4114"/>
                  </a:cubicBezTo>
                  <a:cubicBezTo>
                    <a:pt x="19964" y="4154"/>
                    <a:pt x="20246" y="4396"/>
                    <a:pt x="20286" y="4719"/>
                  </a:cubicBezTo>
                  <a:cubicBezTo>
                    <a:pt x="20367" y="5122"/>
                    <a:pt x="20407" y="5525"/>
                    <a:pt x="20448" y="5888"/>
                  </a:cubicBezTo>
                  <a:cubicBezTo>
                    <a:pt x="20569" y="7018"/>
                    <a:pt x="21214" y="7542"/>
                    <a:pt x="22303" y="7744"/>
                  </a:cubicBezTo>
                  <a:cubicBezTo>
                    <a:pt x="23418" y="7929"/>
                    <a:pt x="24533" y="7990"/>
                    <a:pt x="25648" y="7990"/>
                  </a:cubicBezTo>
                  <a:cubicBezTo>
                    <a:pt x="27437" y="7990"/>
                    <a:pt x="29225" y="7834"/>
                    <a:pt x="31014" y="7784"/>
                  </a:cubicBezTo>
                  <a:cubicBezTo>
                    <a:pt x="31941" y="7784"/>
                    <a:pt x="32748" y="7058"/>
                    <a:pt x="32829" y="6130"/>
                  </a:cubicBezTo>
                  <a:cubicBezTo>
                    <a:pt x="32909" y="5525"/>
                    <a:pt x="32990" y="4880"/>
                    <a:pt x="32990" y="4235"/>
                  </a:cubicBezTo>
                  <a:cubicBezTo>
                    <a:pt x="32950" y="3590"/>
                    <a:pt x="33353" y="2985"/>
                    <a:pt x="33958" y="2743"/>
                  </a:cubicBezTo>
                  <a:cubicBezTo>
                    <a:pt x="34522" y="2460"/>
                    <a:pt x="35168" y="2259"/>
                    <a:pt x="35531" y="1694"/>
                  </a:cubicBezTo>
                  <a:cubicBezTo>
                    <a:pt x="35611" y="1493"/>
                    <a:pt x="35611" y="1251"/>
                    <a:pt x="35571" y="1049"/>
                  </a:cubicBezTo>
                  <a:cubicBezTo>
                    <a:pt x="35531" y="928"/>
                    <a:pt x="35329" y="847"/>
                    <a:pt x="35168" y="767"/>
                  </a:cubicBezTo>
                  <a:cubicBezTo>
                    <a:pt x="35083" y="742"/>
                    <a:pt x="35001" y="731"/>
                    <a:pt x="34920" y="731"/>
                  </a:cubicBezTo>
                  <a:cubicBezTo>
                    <a:pt x="34416" y="731"/>
                    <a:pt x="33989" y="1153"/>
                    <a:pt x="33505" y="1153"/>
                  </a:cubicBezTo>
                  <a:cubicBezTo>
                    <a:pt x="33442" y="1153"/>
                    <a:pt x="33378" y="1146"/>
                    <a:pt x="33313" y="1130"/>
                  </a:cubicBezTo>
                  <a:cubicBezTo>
                    <a:pt x="32723" y="1012"/>
                    <a:pt x="32402" y="281"/>
                    <a:pt x="31714" y="281"/>
                  </a:cubicBezTo>
                  <a:cubicBezTo>
                    <a:pt x="31696" y="281"/>
                    <a:pt x="31678" y="282"/>
                    <a:pt x="31659" y="283"/>
                  </a:cubicBezTo>
                  <a:cubicBezTo>
                    <a:pt x="31336" y="283"/>
                    <a:pt x="31014" y="242"/>
                    <a:pt x="30691" y="202"/>
                  </a:cubicBezTo>
                  <a:cubicBezTo>
                    <a:pt x="28433" y="162"/>
                    <a:pt x="26174" y="81"/>
                    <a:pt x="2391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5"/>
            <p:cNvSpPr/>
            <p:nvPr/>
          </p:nvSpPr>
          <p:spPr>
            <a:xfrm>
              <a:off x="4718623" y="2808280"/>
              <a:ext cx="179867" cy="206419"/>
            </a:xfrm>
            <a:custGeom>
              <a:avLst/>
              <a:gdLst/>
              <a:ahLst/>
              <a:cxnLst/>
              <a:rect l="l" t="t" r="r" b="b"/>
              <a:pathLst>
                <a:path w="14278" h="16389" extrusionOk="0">
                  <a:moveTo>
                    <a:pt x="1" y="1"/>
                  </a:moveTo>
                  <a:lnTo>
                    <a:pt x="1" y="11414"/>
                  </a:lnTo>
                  <a:cubicBezTo>
                    <a:pt x="1" y="11414"/>
                    <a:pt x="323" y="14761"/>
                    <a:pt x="4759" y="16011"/>
                  </a:cubicBezTo>
                  <a:cubicBezTo>
                    <a:pt x="5659" y="16273"/>
                    <a:pt x="6548" y="16389"/>
                    <a:pt x="7396" y="16389"/>
                  </a:cubicBezTo>
                  <a:cubicBezTo>
                    <a:pt x="10728" y="16389"/>
                    <a:pt x="13439" y="14602"/>
                    <a:pt x="13793" y="12866"/>
                  </a:cubicBezTo>
                  <a:cubicBezTo>
                    <a:pt x="14277" y="10486"/>
                    <a:pt x="13995" y="525"/>
                    <a:pt x="13954" y="32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65"/>
          <p:cNvGrpSpPr/>
          <p:nvPr/>
        </p:nvGrpSpPr>
        <p:grpSpPr>
          <a:xfrm>
            <a:off x="1554670" y="1333776"/>
            <a:ext cx="2222118" cy="2514090"/>
            <a:chOff x="1264824" y="1905004"/>
            <a:chExt cx="1601026" cy="2118550"/>
          </a:xfrm>
        </p:grpSpPr>
        <p:sp>
          <p:nvSpPr>
            <p:cNvPr id="1846" name="Google Shape;1846;p65"/>
            <p:cNvSpPr/>
            <p:nvPr/>
          </p:nvSpPr>
          <p:spPr>
            <a:xfrm>
              <a:off x="1862378" y="2346660"/>
              <a:ext cx="420072" cy="375269"/>
            </a:xfrm>
            <a:custGeom>
              <a:avLst/>
              <a:gdLst/>
              <a:ahLst/>
              <a:cxnLst/>
              <a:rect l="l" t="t" r="r" b="b"/>
              <a:pathLst>
                <a:path w="13117" h="11718" extrusionOk="0">
                  <a:moveTo>
                    <a:pt x="7147" y="0"/>
                  </a:moveTo>
                  <a:cubicBezTo>
                    <a:pt x="7012" y="0"/>
                    <a:pt x="6881" y="10"/>
                    <a:pt x="6755" y="30"/>
                  </a:cubicBezTo>
                  <a:cubicBezTo>
                    <a:pt x="4817" y="331"/>
                    <a:pt x="1358" y="1701"/>
                    <a:pt x="656" y="5477"/>
                  </a:cubicBezTo>
                  <a:cubicBezTo>
                    <a:pt x="1" y="9020"/>
                    <a:pt x="3937" y="11717"/>
                    <a:pt x="6515" y="11717"/>
                  </a:cubicBezTo>
                  <a:cubicBezTo>
                    <a:pt x="6697" y="11717"/>
                    <a:pt x="6873" y="11704"/>
                    <a:pt x="7039" y="11676"/>
                  </a:cubicBezTo>
                  <a:cubicBezTo>
                    <a:pt x="9545" y="11275"/>
                    <a:pt x="12352" y="10039"/>
                    <a:pt x="12753" y="6380"/>
                  </a:cubicBezTo>
                  <a:cubicBezTo>
                    <a:pt x="13117" y="2921"/>
                    <a:pt x="9480" y="0"/>
                    <a:pt x="71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5"/>
            <p:cNvSpPr/>
            <p:nvPr/>
          </p:nvSpPr>
          <p:spPr>
            <a:xfrm>
              <a:off x="1791891" y="1905004"/>
              <a:ext cx="595569" cy="599956"/>
            </a:xfrm>
            <a:custGeom>
              <a:avLst/>
              <a:gdLst/>
              <a:ahLst/>
              <a:cxnLst/>
              <a:rect l="l" t="t" r="r" b="b"/>
              <a:pathLst>
                <a:path w="18597" h="18734" extrusionOk="0">
                  <a:moveTo>
                    <a:pt x="7805" y="0"/>
                  </a:moveTo>
                  <a:cubicBezTo>
                    <a:pt x="7060" y="0"/>
                    <a:pt x="6259" y="236"/>
                    <a:pt x="5380" y="822"/>
                  </a:cubicBezTo>
                  <a:cubicBezTo>
                    <a:pt x="2741" y="2543"/>
                    <a:pt x="134" y="5868"/>
                    <a:pt x="0" y="9327"/>
                  </a:cubicBezTo>
                  <a:cubicBezTo>
                    <a:pt x="67" y="14005"/>
                    <a:pt x="9157" y="18734"/>
                    <a:pt x="9157" y="18734"/>
                  </a:cubicBezTo>
                  <a:cubicBezTo>
                    <a:pt x="13484" y="17597"/>
                    <a:pt x="18547" y="12134"/>
                    <a:pt x="18580" y="9711"/>
                  </a:cubicBezTo>
                  <a:cubicBezTo>
                    <a:pt x="18597" y="7288"/>
                    <a:pt x="16358" y="2978"/>
                    <a:pt x="15439" y="2075"/>
                  </a:cubicBezTo>
                  <a:cubicBezTo>
                    <a:pt x="14881" y="1538"/>
                    <a:pt x="14261" y="1351"/>
                    <a:pt x="13386" y="1351"/>
                  </a:cubicBezTo>
                  <a:cubicBezTo>
                    <a:pt x="12819" y="1351"/>
                    <a:pt x="12145" y="1429"/>
                    <a:pt x="11312" y="1541"/>
                  </a:cubicBezTo>
                  <a:cubicBezTo>
                    <a:pt x="10230" y="713"/>
                    <a:pt x="9101" y="0"/>
                    <a:pt x="780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5"/>
            <p:cNvSpPr/>
            <p:nvPr/>
          </p:nvSpPr>
          <p:spPr>
            <a:xfrm>
              <a:off x="1264824" y="2653012"/>
              <a:ext cx="605753" cy="950566"/>
            </a:xfrm>
            <a:custGeom>
              <a:avLst/>
              <a:gdLst/>
              <a:ahLst/>
              <a:cxnLst/>
              <a:rect l="l" t="t" r="r" b="b"/>
              <a:pathLst>
                <a:path w="18915" h="29682" extrusionOk="0">
                  <a:moveTo>
                    <a:pt x="14041" y="0"/>
                  </a:moveTo>
                  <a:cubicBezTo>
                    <a:pt x="13236" y="0"/>
                    <a:pt x="12632" y="189"/>
                    <a:pt x="12632" y="189"/>
                  </a:cubicBezTo>
                  <a:cubicBezTo>
                    <a:pt x="12632" y="189"/>
                    <a:pt x="0" y="23163"/>
                    <a:pt x="485" y="25335"/>
                  </a:cubicBezTo>
                  <a:cubicBezTo>
                    <a:pt x="904" y="27280"/>
                    <a:pt x="2234" y="29681"/>
                    <a:pt x="5436" y="29681"/>
                  </a:cubicBezTo>
                  <a:cubicBezTo>
                    <a:pt x="5809" y="29681"/>
                    <a:pt x="6208" y="29649"/>
                    <a:pt x="6634" y="29579"/>
                  </a:cubicBezTo>
                  <a:cubicBezTo>
                    <a:pt x="10694" y="28927"/>
                    <a:pt x="15422" y="14926"/>
                    <a:pt x="16358" y="12854"/>
                  </a:cubicBezTo>
                  <a:cubicBezTo>
                    <a:pt x="17310" y="10765"/>
                    <a:pt x="18914" y="5669"/>
                    <a:pt x="17594" y="2361"/>
                  </a:cubicBezTo>
                  <a:cubicBezTo>
                    <a:pt x="16812" y="400"/>
                    <a:pt x="15213" y="0"/>
                    <a:pt x="140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5"/>
            <p:cNvSpPr/>
            <p:nvPr/>
          </p:nvSpPr>
          <p:spPr>
            <a:xfrm>
              <a:off x="2260641" y="2653012"/>
              <a:ext cx="605208" cy="950566"/>
            </a:xfrm>
            <a:custGeom>
              <a:avLst/>
              <a:gdLst/>
              <a:ahLst/>
              <a:cxnLst/>
              <a:rect l="l" t="t" r="r" b="b"/>
              <a:pathLst>
                <a:path w="18898" h="29682" extrusionOk="0">
                  <a:moveTo>
                    <a:pt x="4873" y="0"/>
                  </a:moveTo>
                  <a:cubicBezTo>
                    <a:pt x="3701" y="0"/>
                    <a:pt x="2102" y="400"/>
                    <a:pt x="1320" y="2361"/>
                  </a:cubicBezTo>
                  <a:cubicBezTo>
                    <a:pt x="0" y="5669"/>
                    <a:pt x="1604" y="10765"/>
                    <a:pt x="2540" y="12854"/>
                  </a:cubicBezTo>
                  <a:cubicBezTo>
                    <a:pt x="3492" y="14926"/>
                    <a:pt x="8221" y="28927"/>
                    <a:pt x="12281" y="29579"/>
                  </a:cubicBezTo>
                  <a:cubicBezTo>
                    <a:pt x="12705" y="29649"/>
                    <a:pt x="13102" y="29681"/>
                    <a:pt x="13474" y="29681"/>
                  </a:cubicBezTo>
                  <a:cubicBezTo>
                    <a:pt x="16667" y="29681"/>
                    <a:pt x="18011" y="27280"/>
                    <a:pt x="18430" y="25335"/>
                  </a:cubicBezTo>
                  <a:cubicBezTo>
                    <a:pt x="18897" y="23163"/>
                    <a:pt x="6282" y="189"/>
                    <a:pt x="6282" y="189"/>
                  </a:cubicBezTo>
                  <a:cubicBezTo>
                    <a:pt x="6282" y="189"/>
                    <a:pt x="5679" y="0"/>
                    <a:pt x="487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5"/>
            <p:cNvSpPr/>
            <p:nvPr/>
          </p:nvSpPr>
          <p:spPr>
            <a:xfrm>
              <a:off x="1578380" y="2585727"/>
              <a:ext cx="1045072" cy="1437826"/>
            </a:xfrm>
            <a:custGeom>
              <a:avLst/>
              <a:gdLst/>
              <a:ahLst/>
              <a:cxnLst/>
              <a:rect l="l" t="t" r="r" b="b"/>
              <a:pathLst>
                <a:path w="32633" h="44897" extrusionOk="0">
                  <a:moveTo>
                    <a:pt x="9675" y="1"/>
                  </a:moveTo>
                  <a:cubicBezTo>
                    <a:pt x="9675" y="1"/>
                    <a:pt x="9174" y="67"/>
                    <a:pt x="8438" y="201"/>
                  </a:cubicBezTo>
                  <a:cubicBezTo>
                    <a:pt x="6684" y="535"/>
                    <a:pt x="3610" y="1237"/>
                    <a:pt x="2841" y="2290"/>
                  </a:cubicBezTo>
                  <a:cubicBezTo>
                    <a:pt x="2156" y="3225"/>
                    <a:pt x="3259" y="10276"/>
                    <a:pt x="4161" y="15406"/>
                  </a:cubicBezTo>
                  <a:cubicBezTo>
                    <a:pt x="4696" y="18447"/>
                    <a:pt x="5180" y="20819"/>
                    <a:pt x="5180" y="20819"/>
                  </a:cubicBezTo>
                  <a:cubicBezTo>
                    <a:pt x="5180" y="20819"/>
                    <a:pt x="3509" y="26333"/>
                    <a:pt x="2106" y="32248"/>
                  </a:cubicBezTo>
                  <a:cubicBezTo>
                    <a:pt x="953" y="37160"/>
                    <a:pt x="1" y="42357"/>
                    <a:pt x="335" y="44896"/>
                  </a:cubicBezTo>
                  <a:lnTo>
                    <a:pt x="32599" y="44896"/>
                  </a:lnTo>
                  <a:cubicBezTo>
                    <a:pt x="32632" y="43827"/>
                    <a:pt x="32566" y="42758"/>
                    <a:pt x="32399" y="41705"/>
                  </a:cubicBezTo>
                  <a:cubicBezTo>
                    <a:pt x="32248" y="40886"/>
                    <a:pt x="30995" y="36609"/>
                    <a:pt x="29658" y="32248"/>
                  </a:cubicBezTo>
                  <a:cubicBezTo>
                    <a:pt x="28322" y="27937"/>
                    <a:pt x="26918" y="23526"/>
                    <a:pt x="26434" y="22256"/>
                  </a:cubicBezTo>
                  <a:cubicBezTo>
                    <a:pt x="26835" y="20201"/>
                    <a:pt x="27152" y="17812"/>
                    <a:pt x="27403" y="15406"/>
                  </a:cubicBezTo>
                  <a:cubicBezTo>
                    <a:pt x="27987" y="9625"/>
                    <a:pt x="28138" y="3844"/>
                    <a:pt x="27971" y="2925"/>
                  </a:cubicBezTo>
                  <a:cubicBezTo>
                    <a:pt x="27720" y="1638"/>
                    <a:pt x="25231" y="1003"/>
                    <a:pt x="24061" y="753"/>
                  </a:cubicBezTo>
                  <a:cubicBezTo>
                    <a:pt x="23493" y="636"/>
                    <a:pt x="22657" y="519"/>
                    <a:pt x="21956" y="418"/>
                  </a:cubicBezTo>
                  <a:cubicBezTo>
                    <a:pt x="21187" y="318"/>
                    <a:pt x="20552" y="235"/>
                    <a:pt x="20552" y="235"/>
                  </a:cubicBezTo>
                  <a:lnTo>
                    <a:pt x="9675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5"/>
            <p:cNvSpPr/>
            <p:nvPr/>
          </p:nvSpPr>
          <p:spPr>
            <a:xfrm>
              <a:off x="1848607" y="2585727"/>
              <a:ext cx="432914" cy="294342"/>
            </a:xfrm>
            <a:custGeom>
              <a:avLst/>
              <a:gdLst/>
              <a:ahLst/>
              <a:cxnLst/>
              <a:rect l="l" t="t" r="r" b="b"/>
              <a:pathLst>
                <a:path w="13518" h="9191" extrusionOk="0">
                  <a:moveTo>
                    <a:pt x="1237" y="1"/>
                  </a:moveTo>
                  <a:cubicBezTo>
                    <a:pt x="1237" y="1"/>
                    <a:pt x="736" y="67"/>
                    <a:pt x="0" y="201"/>
                  </a:cubicBezTo>
                  <a:cubicBezTo>
                    <a:pt x="268" y="2089"/>
                    <a:pt x="3325" y="8338"/>
                    <a:pt x="7018" y="9190"/>
                  </a:cubicBezTo>
                  <a:cubicBezTo>
                    <a:pt x="11128" y="7553"/>
                    <a:pt x="13200" y="3192"/>
                    <a:pt x="13518" y="418"/>
                  </a:cubicBezTo>
                  <a:cubicBezTo>
                    <a:pt x="12749" y="301"/>
                    <a:pt x="12114" y="235"/>
                    <a:pt x="12114" y="235"/>
                  </a:cubicBezTo>
                  <a:lnTo>
                    <a:pt x="123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5"/>
            <p:cNvSpPr/>
            <p:nvPr/>
          </p:nvSpPr>
          <p:spPr>
            <a:xfrm>
              <a:off x="2209241" y="2167449"/>
              <a:ext cx="127940" cy="150614"/>
            </a:xfrm>
            <a:custGeom>
              <a:avLst/>
              <a:gdLst/>
              <a:ahLst/>
              <a:cxnLst/>
              <a:rect l="l" t="t" r="r" b="b"/>
              <a:pathLst>
                <a:path w="3995" h="4703" extrusionOk="0">
                  <a:moveTo>
                    <a:pt x="2322" y="1"/>
                  </a:moveTo>
                  <a:cubicBezTo>
                    <a:pt x="1310" y="1"/>
                    <a:pt x="970" y="1633"/>
                    <a:pt x="970" y="1633"/>
                  </a:cubicBezTo>
                  <a:cubicBezTo>
                    <a:pt x="970" y="1633"/>
                    <a:pt x="1" y="3972"/>
                    <a:pt x="1004" y="4574"/>
                  </a:cubicBezTo>
                  <a:cubicBezTo>
                    <a:pt x="1149" y="4663"/>
                    <a:pt x="1276" y="4702"/>
                    <a:pt x="1388" y="4702"/>
                  </a:cubicBezTo>
                  <a:cubicBezTo>
                    <a:pt x="2035" y="4702"/>
                    <a:pt x="2211" y="3390"/>
                    <a:pt x="2908" y="2636"/>
                  </a:cubicBezTo>
                  <a:cubicBezTo>
                    <a:pt x="3443" y="2051"/>
                    <a:pt x="3994" y="497"/>
                    <a:pt x="2674" y="62"/>
                  </a:cubicBezTo>
                  <a:cubicBezTo>
                    <a:pt x="2549" y="20"/>
                    <a:pt x="2431" y="1"/>
                    <a:pt x="23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5"/>
            <p:cNvSpPr/>
            <p:nvPr/>
          </p:nvSpPr>
          <p:spPr>
            <a:xfrm>
              <a:off x="1827215" y="2167449"/>
              <a:ext cx="127908" cy="150614"/>
            </a:xfrm>
            <a:custGeom>
              <a:avLst/>
              <a:gdLst/>
              <a:ahLst/>
              <a:cxnLst/>
              <a:rect l="l" t="t" r="r" b="b"/>
              <a:pathLst>
                <a:path w="3994" h="4703" extrusionOk="0">
                  <a:moveTo>
                    <a:pt x="1673" y="1"/>
                  </a:moveTo>
                  <a:cubicBezTo>
                    <a:pt x="1563" y="1"/>
                    <a:pt x="1446" y="20"/>
                    <a:pt x="1320" y="62"/>
                  </a:cubicBezTo>
                  <a:cubicBezTo>
                    <a:pt x="0" y="497"/>
                    <a:pt x="551" y="2051"/>
                    <a:pt x="1103" y="2636"/>
                  </a:cubicBezTo>
                  <a:cubicBezTo>
                    <a:pt x="1786" y="3390"/>
                    <a:pt x="1960" y="4702"/>
                    <a:pt x="2617" y="4702"/>
                  </a:cubicBezTo>
                  <a:cubicBezTo>
                    <a:pt x="2731" y="4702"/>
                    <a:pt x="2859" y="4663"/>
                    <a:pt x="3008" y="4574"/>
                  </a:cubicBezTo>
                  <a:cubicBezTo>
                    <a:pt x="3993" y="3972"/>
                    <a:pt x="3024" y="1633"/>
                    <a:pt x="3024" y="1633"/>
                  </a:cubicBezTo>
                  <a:cubicBezTo>
                    <a:pt x="3024" y="1633"/>
                    <a:pt x="2684" y="1"/>
                    <a:pt x="16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5"/>
            <p:cNvSpPr/>
            <p:nvPr/>
          </p:nvSpPr>
          <p:spPr>
            <a:xfrm>
              <a:off x="1888190" y="2349767"/>
              <a:ext cx="357495" cy="460199"/>
            </a:xfrm>
            <a:custGeom>
              <a:avLst/>
              <a:gdLst/>
              <a:ahLst/>
              <a:cxnLst/>
              <a:rect l="l" t="t" r="r" b="b"/>
              <a:pathLst>
                <a:path w="11163" h="14370" extrusionOk="0">
                  <a:moveTo>
                    <a:pt x="2875" y="0"/>
                  </a:moveTo>
                  <a:cubicBezTo>
                    <a:pt x="2908" y="84"/>
                    <a:pt x="3710" y="4077"/>
                    <a:pt x="2875" y="5648"/>
                  </a:cubicBezTo>
                  <a:cubicBezTo>
                    <a:pt x="2156" y="6984"/>
                    <a:pt x="1" y="7369"/>
                    <a:pt x="1" y="7369"/>
                  </a:cubicBezTo>
                  <a:cubicBezTo>
                    <a:pt x="1" y="7369"/>
                    <a:pt x="2340" y="13735"/>
                    <a:pt x="5749" y="14369"/>
                  </a:cubicBezTo>
                  <a:cubicBezTo>
                    <a:pt x="8539" y="13233"/>
                    <a:pt x="10360" y="9908"/>
                    <a:pt x="11162" y="7636"/>
                  </a:cubicBezTo>
                  <a:cubicBezTo>
                    <a:pt x="9040" y="7335"/>
                    <a:pt x="8489" y="6316"/>
                    <a:pt x="8372" y="5347"/>
                  </a:cubicBezTo>
                  <a:cubicBezTo>
                    <a:pt x="8288" y="4545"/>
                    <a:pt x="8873" y="217"/>
                    <a:pt x="8873" y="217"/>
                  </a:cubicBezTo>
                  <a:lnTo>
                    <a:pt x="2875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5"/>
            <p:cNvSpPr/>
            <p:nvPr/>
          </p:nvSpPr>
          <p:spPr>
            <a:xfrm>
              <a:off x="1889791" y="2023880"/>
              <a:ext cx="368736" cy="419560"/>
            </a:xfrm>
            <a:custGeom>
              <a:avLst/>
              <a:gdLst/>
              <a:ahLst/>
              <a:cxnLst/>
              <a:rect l="l" t="t" r="r" b="b"/>
              <a:pathLst>
                <a:path w="11514" h="13101" extrusionOk="0">
                  <a:moveTo>
                    <a:pt x="8472" y="1"/>
                  </a:moveTo>
                  <a:cubicBezTo>
                    <a:pt x="7754" y="1154"/>
                    <a:pt x="7069" y="2240"/>
                    <a:pt x="5364" y="2524"/>
                  </a:cubicBezTo>
                  <a:cubicBezTo>
                    <a:pt x="3643" y="2791"/>
                    <a:pt x="3209" y="2574"/>
                    <a:pt x="1672" y="2891"/>
                  </a:cubicBezTo>
                  <a:lnTo>
                    <a:pt x="1605" y="2908"/>
                  </a:lnTo>
                  <a:cubicBezTo>
                    <a:pt x="619" y="3159"/>
                    <a:pt x="1" y="4111"/>
                    <a:pt x="168" y="5097"/>
                  </a:cubicBezTo>
                  <a:cubicBezTo>
                    <a:pt x="452" y="7185"/>
                    <a:pt x="1003" y="9291"/>
                    <a:pt x="1739" y="10444"/>
                  </a:cubicBezTo>
                  <a:cubicBezTo>
                    <a:pt x="3075" y="12582"/>
                    <a:pt x="4947" y="13100"/>
                    <a:pt x="5999" y="13100"/>
                  </a:cubicBezTo>
                  <a:cubicBezTo>
                    <a:pt x="7252" y="13100"/>
                    <a:pt x="10043" y="11713"/>
                    <a:pt x="10761" y="8639"/>
                  </a:cubicBezTo>
                  <a:cubicBezTo>
                    <a:pt x="10945" y="7870"/>
                    <a:pt x="11095" y="7052"/>
                    <a:pt x="11246" y="6250"/>
                  </a:cubicBezTo>
                  <a:cubicBezTo>
                    <a:pt x="11513" y="4629"/>
                    <a:pt x="10828" y="3125"/>
                    <a:pt x="9709" y="1956"/>
                  </a:cubicBezTo>
                  <a:cubicBezTo>
                    <a:pt x="9308" y="1538"/>
                    <a:pt x="8606" y="886"/>
                    <a:pt x="847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5"/>
            <p:cNvSpPr/>
            <p:nvPr/>
          </p:nvSpPr>
          <p:spPr>
            <a:xfrm>
              <a:off x="1994673" y="2191916"/>
              <a:ext cx="35900" cy="35868"/>
            </a:xfrm>
            <a:custGeom>
              <a:avLst/>
              <a:gdLst/>
              <a:ahLst/>
              <a:cxnLst/>
              <a:rect l="l" t="t" r="r" b="b"/>
              <a:pathLst>
                <a:path w="1121" h="1120" extrusionOk="0">
                  <a:moveTo>
                    <a:pt x="552" y="0"/>
                  </a:moveTo>
                  <a:cubicBezTo>
                    <a:pt x="485" y="0"/>
                    <a:pt x="402" y="17"/>
                    <a:pt x="352" y="50"/>
                  </a:cubicBezTo>
                  <a:cubicBezTo>
                    <a:pt x="201" y="100"/>
                    <a:pt x="101" y="217"/>
                    <a:pt x="51" y="368"/>
                  </a:cubicBezTo>
                  <a:cubicBezTo>
                    <a:pt x="18" y="435"/>
                    <a:pt x="1" y="501"/>
                    <a:pt x="1" y="568"/>
                  </a:cubicBezTo>
                  <a:cubicBezTo>
                    <a:pt x="18" y="618"/>
                    <a:pt x="18" y="669"/>
                    <a:pt x="34" y="719"/>
                  </a:cubicBezTo>
                  <a:cubicBezTo>
                    <a:pt x="51" y="802"/>
                    <a:pt x="101" y="886"/>
                    <a:pt x="185" y="953"/>
                  </a:cubicBezTo>
                  <a:lnTo>
                    <a:pt x="302" y="1053"/>
                  </a:lnTo>
                  <a:cubicBezTo>
                    <a:pt x="385" y="1086"/>
                    <a:pt x="485" y="1120"/>
                    <a:pt x="569" y="1120"/>
                  </a:cubicBezTo>
                  <a:cubicBezTo>
                    <a:pt x="870" y="1103"/>
                    <a:pt x="1120" y="852"/>
                    <a:pt x="1120" y="552"/>
                  </a:cubicBezTo>
                  <a:cubicBezTo>
                    <a:pt x="1104" y="501"/>
                    <a:pt x="1104" y="451"/>
                    <a:pt x="1104" y="401"/>
                  </a:cubicBezTo>
                  <a:lnTo>
                    <a:pt x="1087" y="401"/>
                  </a:lnTo>
                  <a:cubicBezTo>
                    <a:pt x="1070" y="318"/>
                    <a:pt x="1020" y="234"/>
                    <a:pt x="953" y="151"/>
                  </a:cubicBezTo>
                  <a:lnTo>
                    <a:pt x="820" y="67"/>
                  </a:lnTo>
                  <a:cubicBezTo>
                    <a:pt x="736" y="17"/>
                    <a:pt x="652" y="0"/>
                    <a:pt x="55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5"/>
            <p:cNvSpPr/>
            <p:nvPr/>
          </p:nvSpPr>
          <p:spPr>
            <a:xfrm>
              <a:off x="2111885" y="2191916"/>
              <a:ext cx="35324" cy="35868"/>
            </a:xfrm>
            <a:custGeom>
              <a:avLst/>
              <a:gdLst/>
              <a:ahLst/>
              <a:cxnLst/>
              <a:rect l="l" t="t" r="r" b="b"/>
              <a:pathLst>
                <a:path w="1103" h="1120" extrusionOk="0">
                  <a:moveTo>
                    <a:pt x="535" y="0"/>
                  </a:moveTo>
                  <a:cubicBezTo>
                    <a:pt x="468" y="0"/>
                    <a:pt x="401" y="17"/>
                    <a:pt x="334" y="50"/>
                  </a:cubicBezTo>
                  <a:cubicBezTo>
                    <a:pt x="134" y="151"/>
                    <a:pt x="0" y="351"/>
                    <a:pt x="0" y="568"/>
                  </a:cubicBezTo>
                  <a:cubicBezTo>
                    <a:pt x="0" y="618"/>
                    <a:pt x="0" y="669"/>
                    <a:pt x="17" y="719"/>
                  </a:cubicBezTo>
                  <a:cubicBezTo>
                    <a:pt x="50" y="802"/>
                    <a:pt x="100" y="886"/>
                    <a:pt x="167" y="953"/>
                  </a:cubicBezTo>
                  <a:lnTo>
                    <a:pt x="284" y="1053"/>
                  </a:lnTo>
                  <a:cubicBezTo>
                    <a:pt x="368" y="1086"/>
                    <a:pt x="468" y="1120"/>
                    <a:pt x="568" y="1120"/>
                  </a:cubicBezTo>
                  <a:cubicBezTo>
                    <a:pt x="785" y="1120"/>
                    <a:pt x="986" y="969"/>
                    <a:pt x="1069" y="752"/>
                  </a:cubicBezTo>
                  <a:cubicBezTo>
                    <a:pt x="1086" y="685"/>
                    <a:pt x="1103" y="618"/>
                    <a:pt x="1103" y="552"/>
                  </a:cubicBezTo>
                  <a:cubicBezTo>
                    <a:pt x="1103" y="501"/>
                    <a:pt x="1086" y="451"/>
                    <a:pt x="1086" y="401"/>
                  </a:cubicBezTo>
                  <a:cubicBezTo>
                    <a:pt x="1053" y="318"/>
                    <a:pt x="1003" y="234"/>
                    <a:pt x="936" y="151"/>
                  </a:cubicBezTo>
                  <a:cubicBezTo>
                    <a:pt x="886" y="134"/>
                    <a:pt x="852" y="100"/>
                    <a:pt x="819" y="67"/>
                  </a:cubicBezTo>
                  <a:cubicBezTo>
                    <a:pt x="735" y="17"/>
                    <a:pt x="635" y="0"/>
                    <a:pt x="53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5"/>
            <p:cNvSpPr/>
            <p:nvPr/>
          </p:nvSpPr>
          <p:spPr>
            <a:xfrm>
              <a:off x="1980230" y="2138402"/>
              <a:ext cx="59438" cy="28919"/>
            </a:xfrm>
            <a:custGeom>
              <a:avLst/>
              <a:gdLst/>
              <a:ahLst/>
              <a:cxnLst/>
              <a:rect l="l" t="t" r="r" b="b"/>
              <a:pathLst>
                <a:path w="1856" h="903" extrusionOk="0">
                  <a:moveTo>
                    <a:pt x="956" y="0"/>
                  </a:moveTo>
                  <a:cubicBezTo>
                    <a:pt x="950" y="0"/>
                    <a:pt x="943" y="0"/>
                    <a:pt x="936" y="0"/>
                  </a:cubicBezTo>
                  <a:cubicBezTo>
                    <a:pt x="285" y="17"/>
                    <a:pt x="1" y="903"/>
                    <a:pt x="1" y="903"/>
                  </a:cubicBezTo>
                  <a:cubicBezTo>
                    <a:pt x="301" y="736"/>
                    <a:pt x="602" y="619"/>
                    <a:pt x="936" y="535"/>
                  </a:cubicBezTo>
                  <a:cubicBezTo>
                    <a:pt x="1032" y="524"/>
                    <a:pt x="1129" y="519"/>
                    <a:pt x="1226" y="519"/>
                  </a:cubicBezTo>
                  <a:cubicBezTo>
                    <a:pt x="1437" y="519"/>
                    <a:pt x="1650" y="545"/>
                    <a:pt x="1855" y="602"/>
                  </a:cubicBezTo>
                  <a:cubicBezTo>
                    <a:pt x="1855" y="602"/>
                    <a:pt x="1449" y="0"/>
                    <a:pt x="95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5"/>
            <p:cNvSpPr/>
            <p:nvPr/>
          </p:nvSpPr>
          <p:spPr>
            <a:xfrm>
              <a:off x="2100644" y="2138402"/>
              <a:ext cx="59951" cy="28919"/>
            </a:xfrm>
            <a:custGeom>
              <a:avLst/>
              <a:gdLst/>
              <a:ahLst/>
              <a:cxnLst/>
              <a:rect l="l" t="t" r="r" b="b"/>
              <a:pathLst>
                <a:path w="1872" h="903" extrusionOk="0">
                  <a:moveTo>
                    <a:pt x="915" y="0"/>
                  </a:moveTo>
                  <a:cubicBezTo>
                    <a:pt x="407" y="0"/>
                    <a:pt x="0" y="602"/>
                    <a:pt x="0" y="602"/>
                  </a:cubicBezTo>
                  <a:cubicBezTo>
                    <a:pt x="204" y="545"/>
                    <a:pt x="417" y="511"/>
                    <a:pt x="631" y="511"/>
                  </a:cubicBezTo>
                  <a:cubicBezTo>
                    <a:pt x="732" y="511"/>
                    <a:pt x="834" y="519"/>
                    <a:pt x="936" y="535"/>
                  </a:cubicBezTo>
                  <a:cubicBezTo>
                    <a:pt x="1253" y="619"/>
                    <a:pt x="1571" y="736"/>
                    <a:pt x="1872" y="903"/>
                  </a:cubicBezTo>
                  <a:cubicBezTo>
                    <a:pt x="1872" y="903"/>
                    <a:pt x="1571" y="17"/>
                    <a:pt x="936" y="0"/>
                  </a:cubicBezTo>
                  <a:cubicBezTo>
                    <a:pt x="929" y="0"/>
                    <a:pt x="922" y="0"/>
                    <a:pt x="91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5"/>
            <p:cNvSpPr/>
            <p:nvPr/>
          </p:nvSpPr>
          <p:spPr>
            <a:xfrm>
              <a:off x="2035345" y="2296253"/>
              <a:ext cx="103313" cy="50407"/>
            </a:xfrm>
            <a:custGeom>
              <a:avLst/>
              <a:gdLst/>
              <a:ahLst/>
              <a:cxnLst/>
              <a:rect l="l" t="t" r="r" b="b"/>
              <a:pathLst>
                <a:path w="3226" h="1574" extrusionOk="0">
                  <a:moveTo>
                    <a:pt x="3225" y="0"/>
                  </a:moveTo>
                  <a:lnTo>
                    <a:pt x="3225" y="0"/>
                  </a:lnTo>
                  <a:cubicBezTo>
                    <a:pt x="3225" y="0"/>
                    <a:pt x="2290" y="568"/>
                    <a:pt x="1371" y="568"/>
                  </a:cubicBezTo>
                  <a:cubicBezTo>
                    <a:pt x="1340" y="570"/>
                    <a:pt x="1310" y="570"/>
                    <a:pt x="1280" y="570"/>
                  </a:cubicBezTo>
                  <a:cubicBezTo>
                    <a:pt x="828" y="570"/>
                    <a:pt x="392" y="454"/>
                    <a:pt x="1" y="234"/>
                  </a:cubicBezTo>
                  <a:lnTo>
                    <a:pt x="1" y="234"/>
                  </a:lnTo>
                  <a:cubicBezTo>
                    <a:pt x="81" y="1004"/>
                    <a:pt x="715" y="1574"/>
                    <a:pt x="1476" y="1574"/>
                  </a:cubicBezTo>
                  <a:cubicBezTo>
                    <a:pt x="1507" y="1574"/>
                    <a:pt x="1539" y="1573"/>
                    <a:pt x="1571" y="1571"/>
                  </a:cubicBezTo>
                  <a:cubicBezTo>
                    <a:pt x="3008" y="1571"/>
                    <a:pt x="3225" y="0"/>
                    <a:pt x="3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5"/>
            <p:cNvSpPr/>
            <p:nvPr/>
          </p:nvSpPr>
          <p:spPr>
            <a:xfrm>
              <a:off x="2045529" y="2145255"/>
              <a:ext cx="39071" cy="132359"/>
            </a:xfrm>
            <a:custGeom>
              <a:avLst/>
              <a:gdLst/>
              <a:ahLst/>
              <a:cxnLst/>
              <a:rect l="l" t="t" r="r" b="b"/>
              <a:pathLst>
                <a:path w="1220" h="4133" extrusionOk="0">
                  <a:moveTo>
                    <a:pt x="684" y="1"/>
                  </a:moveTo>
                  <a:cubicBezTo>
                    <a:pt x="646" y="1"/>
                    <a:pt x="602" y="29"/>
                    <a:pt x="602" y="70"/>
                  </a:cubicBezTo>
                  <a:cubicBezTo>
                    <a:pt x="602" y="588"/>
                    <a:pt x="735" y="1090"/>
                    <a:pt x="719" y="1608"/>
                  </a:cubicBezTo>
                  <a:cubicBezTo>
                    <a:pt x="719" y="2042"/>
                    <a:pt x="618" y="2460"/>
                    <a:pt x="435" y="2861"/>
                  </a:cubicBezTo>
                  <a:cubicBezTo>
                    <a:pt x="301" y="3145"/>
                    <a:pt x="0" y="3412"/>
                    <a:pt x="134" y="3763"/>
                  </a:cubicBezTo>
                  <a:cubicBezTo>
                    <a:pt x="263" y="4048"/>
                    <a:pt x="574" y="4132"/>
                    <a:pt x="870" y="4132"/>
                  </a:cubicBezTo>
                  <a:cubicBezTo>
                    <a:pt x="956" y="4132"/>
                    <a:pt x="1041" y="4125"/>
                    <a:pt x="1120" y="4114"/>
                  </a:cubicBezTo>
                  <a:cubicBezTo>
                    <a:pt x="1220" y="4097"/>
                    <a:pt x="1203" y="3947"/>
                    <a:pt x="1103" y="3930"/>
                  </a:cubicBezTo>
                  <a:cubicBezTo>
                    <a:pt x="1064" y="3930"/>
                    <a:pt x="1024" y="3931"/>
                    <a:pt x="984" y="3931"/>
                  </a:cubicBezTo>
                  <a:cubicBezTo>
                    <a:pt x="782" y="3931"/>
                    <a:pt x="571" y="3919"/>
                    <a:pt x="418" y="3780"/>
                  </a:cubicBezTo>
                  <a:cubicBezTo>
                    <a:pt x="251" y="3613"/>
                    <a:pt x="351" y="3429"/>
                    <a:pt x="468" y="3262"/>
                  </a:cubicBezTo>
                  <a:cubicBezTo>
                    <a:pt x="652" y="2978"/>
                    <a:pt x="785" y="2660"/>
                    <a:pt x="869" y="2326"/>
                  </a:cubicBezTo>
                  <a:cubicBezTo>
                    <a:pt x="936" y="1975"/>
                    <a:pt x="953" y="1624"/>
                    <a:pt x="936" y="1273"/>
                  </a:cubicBezTo>
                  <a:cubicBezTo>
                    <a:pt x="919" y="856"/>
                    <a:pt x="852" y="438"/>
                    <a:pt x="735" y="37"/>
                  </a:cubicBezTo>
                  <a:cubicBezTo>
                    <a:pt x="729" y="11"/>
                    <a:pt x="708" y="1"/>
                    <a:pt x="68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9" name="Google Shape;1879;p65"/>
          <p:cNvSpPr/>
          <p:nvPr/>
        </p:nvSpPr>
        <p:spPr>
          <a:xfrm>
            <a:off x="912131" y="2826237"/>
            <a:ext cx="3532277" cy="1667791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US" dirty="0">
                <a:latin typeface="Bookman Old Style" panose="02050604050505020204" pitchFamily="18" charset="0"/>
              </a:rPr>
              <a:t>Developing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test cases </a:t>
            </a:r>
            <a:r>
              <a:rPr lang="en-US" dirty="0">
                <a:latin typeface="Bookman Old Style" panose="02050604050505020204" pitchFamily="18" charset="0"/>
              </a:rPr>
              <a:t>and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scenarios</a:t>
            </a:r>
            <a:r>
              <a:rPr lang="en-US" dirty="0">
                <a:latin typeface="Bookman Old Style" panose="02050604050505020204" pitchFamily="18" charset="0"/>
              </a:rPr>
              <a:t> that cover all the critical functionalities,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user </a:t>
            </a:r>
            <a:r>
              <a:rPr lang="en-US" b="1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flows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and edge cases of the healthcare appointment scheduling app can be challenging.</a:t>
            </a:r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1880" name="Google Shape;1880;p65"/>
          <p:cNvSpPr/>
          <p:nvPr/>
        </p:nvSpPr>
        <p:spPr>
          <a:xfrm>
            <a:off x="4681064" y="2828307"/>
            <a:ext cx="3563503" cy="167442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US" dirty="0">
                <a:latin typeface="Bookman Old Style" panose="02050604050505020204" pitchFamily="18" charset="0"/>
              </a:rPr>
              <a:t>Establishing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precise and achievable objectives </a:t>
            </a:r>
            <a:r>
              <a:rPr lang="en-US" dirty="0">
                <a:latin typeface="Bookman Old Style" panose="02050604050505020204" pitchFamily="18" charset="0"/>
              </a:rPr>
              <a:t>for a Software Test Plan is tough. It demands a deep grasp of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app requirements, stakeholder </a:t>
            </a:r>
            <a:r>
              <a:rPr lang="en-US" b="1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needs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and quality benchmarks. </a:t>
            </a:r>
            <a:endParaRPr b="1" dirty="0">
              <a:solidFill>
                <a:schemeClr val="accent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88" name="Google Shape;1888;p65"/>
          <p:cNvCxnSpPr/>
          <p:nvPr/>
        </p:nvCxnSpPr>
        <p:spPr>
          <a:xfrm>
            <a:off x="0" y="2815464"/>
            <a:ext cx="9144000" cy="2154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396;p34"/>
          <p:cNvSpPr txBox="1">
            <a:spLocks/>
          </p:cNvSpPr>
          <p:nvPr/>
        </p:nvSpPr>
        <p:spPr>
          <a:xfrm>
            <a:off x="637289" y="431477"/>
            <a:ext cx="7869422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ctr"/>
            <a:r>
              <a:rPr lang="en-US" sz="3000" b="1" dirty="0" smtClean="0">
                <a:solidFill>
                  <a:schemeClr val="accent3"/>
                </a:solidFill>
                <a:latin typeface="Bookman Old Style" panose="02050604050505020204" pitchFamily="18" charset="0"/>
                <a:ea typeface="Merriweather"/>
                <a:cs typeface="Merriweather"/>
                <a:sym typeface="Merriweather"/>
              </a:rPr>
              <a:t>CHALLENGES</a:t>
            </a:r>
            <a:endParaRPr lang="en-US" sz="3000" b="1" dirty="0">
              <a:solidFill>
                <a:schemeClr val="accent3"/>
              </a:solidFill>
              <a:latin typeface="Bookman Old Style" panose="02050604050505020204" pitchFamily="18" charset="0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31027" y="209506"/>
            <a:ext cx="594425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>
                <a:solidFill>
                  <a:schemeClr val="accent3"/>
                </a:solidFill>
                <a:latin typeface="Bookman Old Style" panose="02050604050505020204" pitchFamily="18" charset="0"/>
                <a:ea typeface="Merriweather"/>
                <a:cs typeface="Merriweather"/>
                <a:sym typeface="Merriweather"/>
              </a:rPr>
              <a:t>KEY TAKEAWAYS: </a:t>
            </a:r>
            <a:r>
              <a:rPr lang="en-US" sz="3000" b="1" dirty="0" smtClean="0">
                <a:solidFill>
                  <a:schemeClr val="accent3"/>
                </a:solidFill>
                <a:latin typeface="Bookman Old Style" panose="02050604050505020204" pitchFamily="18" charset="0"/>
                <a:ea typeface="Merriweather"/>
                <a:cs typeface="Merriweather"/>
                <a:sym typeface="Merriweather"/>
              </a:rPr>
              <a:t>PROJECT</a:t>
            </a:r>
            <a:endParaRPr lang="en-US" sz="3000" b="1" dirty="0">
              <a:solidFill>
                <a:schemeClr val="accent3"/>
              </a:solidFill>
              <a:latin typeface="Bookman Old Style" panose="02050604050505020204" pitchFamily="18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76892" y="1214044"/>
            <a:ext cx="484844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Working in a team, </a:t>
            </a:r>
            <a:r>
              <a:rPr lang="en-US" dirty="0" smtClean="0">
                <a:latin typeface="Bookman Old Style" panose="02050604050505020204" pitchFamily="18" charset="0"/>
              </a:rPr>
              <a:t>we </a:t>
            </a:r>
            <a:r>
              <a:rPr lang="en-US" dirty="0">
                <a:latin typeface="Bookman Old Style" panose="02050604050505020204" pitchFamily="18" charset="0"/>
              </a:rPr>
              <a:t>learned the importance of </a:t>
            </a:r>
            <a:r>
              <a:rPr lang="en-US" b="1" dirty="0">
                <a:latin typeface="Bookman Old Style" panose="02050604050505020204" pitchFamily="18" charset="0"/>
              </a:rPr>
              <a:t>effective communication, task </a:t>
            </a:r>
            <a:r>
              <a:rPr lang="en-US" b="1" dirty="0" smtClean="0">
                <a:latin typeface="Bookman Old Style" panose="02050604050505020204" pitchFamily="18" charset="0"/>
              </a:rPr>
              <a:t>delegation </a:t>
            </a:r>
            <a:r>
              <a:rPr lang="en-US" b="1" dirty="0">
                <a:latin typeface="Bookman Old Style" panose="02050604050505020204" pitchFamily="18" charset="0"/>
              </a:rPr>
              <a:t>and coordination. </a:t>
            </a:r>
            <a:endParaRPr lang="en-US" b="1" dirty="0" smtClean="0">
              <a:latin typeface="Bookman Old Style" panose="02050604050505020204" pitchFamily="18" charset="0"/>
            </a:endParaRPr>
          </a:p>
          <a:p>
            <a:pPr algn="just"/>
            <a:endParaRPr lang="en-US" dirty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We </a:t>
            </a:r>
            <a:r>
              <a:rPr lang="en-US" dirty="0">
                <a:latin typeface="Bookman Old Style" panose="02050604050505020204" pitchFamily="18" charset="0"/>
              </a:rPr>
              <a:t>learned the significance of </a:t>
            </a:r>
            <a:r>
              <a:rPr lang="en-US" b="1" dirty="0">
                <a:latin typeface="Bookman Old Style" panose="02050604050505020204" pitchFamily="18" charset="0"/>
              </a:rPr>
              <a:t>thoroughly gathering and analyzing requirements</a:t>
            </a:r>
            <a:r>
              <a:rPr lang="en-US" dirty="0">
                <a:latin typeface="Bookman Old Style" panose="02050604050505020204" pitchFamily="18" charset="0"/>
              </a:rPr>
              <a:t> from all stakeholder groups. This </a:t>
            </a:r>
            <a:r>
              <a:rPr lang="en-US" dirty="0" smtClean="0">
                <a:latin typeface="Bookman Old Style" panose="02050604050505020204" pitchFamily="18" charset="0"/>
              </a:rPr>
              <a:t>included </a:t>
            </a:r>
            <a:r>
              <a:rPr lang="en-US" b="1" dirty="0">
                <a:latin typeface="Bookman Old Style" panose="02050604050505020204" pitchFamily="18" charset="0"/>
              </a:rPr>
              <a:t>conducting interviews, creating user stories, and defining the project scope. </a:t>
            </a:r>
            <a:endParaRPr lang="en-US" b="1" dirty="0" smtClean="0">
              <a:latin typeface="Bookman Old Style" panose="02050604050505020204" pitchFamily="18" charset="0"/>
            </a:endParaRPr>
          </a:p>
          <a:p>
            <a:pPr algn="just"/>
            <a:endParaRPr lang="en-US" dirty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We </a:t>
            </a:r>
            <a:r>
              <a:rPr lang="en-US" dirty="0">
                <a:latin typeface="Bookman Old Style" panose="02050604050505020204" pitchFamily="18" charset="0"/>
              </a:rPr>
              <a:t>learned how to </a:t>
            </a:r>
            <a:r>
              <a:rPr lang="en-US" b="1" dirty="0">
                <a:latin typeface="Bookman Old Style" panose="02050604050505020204" pitchFamily="18" charset="0"/>
              </a:rPr>
              <a:t>create intuitive user interfaces, streamline user </a:t>
            </a:r>
            <a:r>
              <a:rPr lang="en-US" b="1" dirty="0" smtClean="0">
                <a:latin typeface="Bookman Old Style" panose="02050604050505020204" pitchFamily="18" charset="0"/>
              </a:rPr>
              <a:t>workflows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to </a:t>
            </a:r>
            <a:r>
              <a:rPr lang="en-US" dirty="0">
                <a:latin typeface="Bookman Old Style" panose="02050604050505020204" pitchFamily="18" charset="0"/>
              </a:rPr>
              <a:t>enhance the overall user experience.</a:t>
            </a:r>
          </a:p>
        </p:txBody>
      </p:sp>
      <p:grpSp>
        <p:nvGrpSpPr>
          <p:cNvPr id="43" name="Google Shape;2075;p67"/>
          <p:cNvGrpSpPr/>
          <p:nvPr/>
        </p:nvGrpSpPr>
        <p:grpSpPr>
          <a:xfrm>
            <a:off x="7331476" y="1391254"/>
            <a:ext cx="1362474" cy="3060155"/>
            <a:chOff x="6619977" y="1567226"/>
            <a:chExt cx="1362474" cy="3060155"/>
          </a:xfrm>
        </p:grpSpPr>
        <p:sp>
          <p:nvSpPr>
            <p:cNvPr id="44" name="Google Shape;2076;p67"/>
            <p:cNvSpPr/>
            <p:nvPr/>
          </p:nvSpPr>
          <p:spPr>
            <a:xfrm>
              <a:off x="7531842" y="4375543"/>
              <a:ext cx="433487" cy="251839"/>
            </a:xfrm>
            <a:custGeom>
              <a:avLst/>
              <a:gdLst/>
              <a:ahLst/>
              <a:cxnLst/>
              <a:rect l="l" t="t" r="r" b="b"/>
              <a:pathLst>
                <a:path w="13519" h="7854" extrusionOk="0">
                  <a:moveTo>
                    <a:pt x="12198" y="0"/>
                  </a:moveTo>
                  <a:lnTo>
                    <a:pt x="6634" y="668"/>
                  </a:lnTo>
                  <a:cubicBezTo>
                    <a:pt x="6634" y="668"/>
                    <a:pt x="7119" y="2055"/>
                    <a:pt x="4846" y="3743"/>
                  </a:cubicBezTo>
                  <a:cubicBezTo>
                    <a:pt x="4061" y="4294"/>
                    <a:pt x="3226" y="4762"/>
                    <a:pt x="2357" y="5146"/>
                  </a:cubicBezTo>
                  <a:cubicBezTo>
                    <a:pt x="285" y="6065"/>
                    <a:pt x="1" y="7853"/>
                    <a:pt x="1" y="7853"/>
                  </a:cubicBezTo>
                  <a:lnTo>
                    <a:pt x="13518" y="5146"/>
                  </a:lnTo>
                  <a:lnTo>
                    <a:pt x="12867" y="2640"/>
                  </a:lnTo>
                  <a:lnTo>
                    <a:pt x="12198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77;p67"/>
            <p:cNvSpPr/>
            <p:nvPr/>
          </p:nvSpPr>
          <p:spPr>
            <a:xfrm>
              <a:off x="7349167" y="2805769"/>
              <a:ext cx="633284" cy="1609984"/>
            </a:xfrm>
            <a:custGeom>
              <a:avLst/>
              <a:gdLst/>
              <a:ahLst/>
              <a:cxnLst/>
              <a:rect l="l" t="t" r="r" b="b"/>
              <a:pathLst>
                <a:path w="19750" h="50210" extrusionOk="0">
                  <a:moveTo>
                    <a:pt x="8939" y="0"/>
                  </a:moveTo>
                  <a:lnTo>
                    <a:pt x="0" y="2089"/>
                  </a:lnTo>
                  <a:cubicBezTo>
                    <a:pt x="0" y="2089"/>
                    <a:pt x="234" y="3927"/>
                    <a:pt x="602" y="6617"/>
                  </a:cubicBezTo>
                  <a:cubicBezTo>
                    <a:pt x="602" y="6684"/>
                    <a:pt x="619" y="6750"/>
                    <a:pt x="619" y="6817"/>
                  </a:cubicBezTo>
                  <a:cubicBezTo>
                    <a:pt x="635" y="6984"/>
                    <a:pt x="669" y="7135"/>
                    <a:pt x="685" y="7302"/>
                  </a:cubicBezTo>
                  <a:cubicBezTo>
                    <a:pt x="1504" y="13350"/>
                    <a:pt x="2874" y="22958"/>
                    <a:pt x="3843" y="26533"/>
                  </a:cubicBezTo>
                  <a:cubicBezTo>
                    <a:pt x="5297" y="31913"/>
                    <a:pt x="11212" y="49975"/>
                    <a:pt x="11212" y="49975"/>
                  </a:cubicBezTo>
                  <a:lnTo>
                    <a:pt x="19750" y="50209"/>
                  </a:lnTo>
                  <a:cubicBezTo>
                    <a:pt x="19750" y="50209"/>
                    <a:pt x="14754" y="30460"/>
                    <a:pt x="13417" y="25965"/>
                  </a:cubicBezTo>
                  <a:cubicBezTo>
                    <a:pt x="12899" y="22974"/>
                    <a:pt x="11279" y="13501"/>
                    <a:pt x="10159" y="6867"/>
                  </a:cubicBezTo>
                  <a:cubicBezTo>
                    <a:pt x="10159" y="6851"/>
                    <a:pt x="10142" y="6834"/>
                    <a:pt x="10142" y="6817"/>
                  </a:cubicBezTo>
                  <a:cubicBezTo>
                    <a:pt x="10059" y="6349"/>
                    <a:pt x="9992" y="5882"/>
                    <a:pt x="9909" y="5447"/>
                  </a:cubicBezTo>
                  <a:cubicBezTo>
                    <a:pt x="9374" y="2239"/>
                    <a:pt x="8990" y="0"/>
                    <a:pt x="8990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78;p67"/>
            <p:cNvSpPr/>
            <p:nvPr/>
          </p:nvSpPr>
          <p:spPr>
            <a:xfrm>
              <a:off x="7531842" y="4460195"/>
              <a:ext cx="433487" cy="167187"/>
            </a:xfrm>
            <a:custGeom>
              <a:avLst/>
              <a:gdLst/>
              <a:ahLst/>
              <a:cxnLst/>
              <a:rect l="l" t="t" r="r" b="b"/>
              <a:pathLst>
                <a:path w="13519" h="5214" extrusionOk="0">
                  <a:moveTo>
                    <a:pt x="12867" y="0"/>
                  </a:moveTo>
                  <a:lnTo>
                    <a:pt x="12869" y="8"/>
                  </a:lnTo>
                  <a:lnTo>
                    <a:pt x="12869" y="8"/>
                  </a:lnTo>
                  <a:cubicBezTo>
                    <a:pt x="12874" y="5"/>
                    <a:pt x="12878" y="3"/>
                    <a:pt x="12883" y="0"/>
                  </a:cubicBezTo>
                  <a:close/>
                  <a:moveTo>
                    <a:pt x="12869" y="8"/>
                  </a:moveTo>
                  <a:lnTo>
                    <a:pt x="12869" y="8"/>
                  </a:lnTo>
                  <a:cubicBezTo>
                    <a:pt x="11733" y="629"/>
                    <a:pt x="10079" y="1825"/>
                    <a:pt x="6952" y="2757"/>
                  </a:cubicBezTo>
                  <a:cubicBezTo>
                    <a:pt x="6350" y="2089"/>
                    <a:pt x="5632" y="1537"/>
                    <a:pt x="4846" y="1103"/>
                  </a:cubicBezTo>
                  <a:cubicBezTo>
                    <a:pt x="4061" y="1654"/>
                    <a:pt x="3226" y="2139"/>
                    <a:pt x="2357" y="2506"/>
                  </a:cubicBezTo>
                  <a:cubicBezTo>
                    <a:pt x="285" y="3425"/>
                    <a:pt x="1" y="5213"/>
                    <a:pt x="1" y="5213"/>
                  </a:cubicBezTo>
                  <a:lnTo>
                    <a:pt x="13518" y="2506"/>
                  </a:lnTo>
                  <a:lnTo>
                    <a:pt x="12869" y="8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79;p67"/>
            <p:cNvSpPr/>
            <p:nvPr/>
          </p:nvSpPr>
          <p:spPr>
            <a:xfrm>
              <a:off x="7349167" y="2805769"/>
              <a:ext cx="325780" cy="220222"/>
            </a:xfrm>
            <a:custGeom>
              <a:avLst/>
              <a:gdLst/>
              <a:ahLst/>
              <a:cxnLst/>
              <a:rect l="l" t="t" r="r" b="b"/>
              <a:pathLst>
                <a:path w="10160" h="6868" extrusionOk="0">
                  <a:moveTo>
                    <a:pt x="8939" y="0"/>
                  </a:moveTo>
                  <a:lnTo>
                    <a:pt x="0" y="2089"/>
                  </a:lnTo>
                  <a:cubicBezTo>
                    <a:pt x="0" y="2089"/>
                    <a:pt x="234" y="3927"/>
                    <a:pt x="602" y="6617"/>
                  </a:cubicBezTo>
                  <a:cubicBezTo>
                    <a:pt x="669" y="6717"/>
                    <a:pt x="752" y="6800"/>
                    <a:pt x="819" y="6867"/>
                  </a:cubicBezTo>
                  <a:lnTo>
                    <a:pt x="10159" y="6867"/>
                  </a:lnTo>
                  <a:cubicBezTo>
                    <a:pt x="10159" y="6851"/>
                    <a:pt x="10142" y="6834"/>
                    <a:pt x="10142" y="6817"/>
                  </a:cubicBezTo>
                  <a:cubicBezTo>
                    <a:pt x="10059" y="6349"/>
                    <a:pt x="9992" y="5882"/>
                    <a:pt x="9909" y="5447"/>
                  </a:cubicBezTo>
                  <a:cubicBezTo>
                    <a:pt x="9374" y="2239"/>
                    <a:pt x="8990" y="0"/>
                    <a:pt x="8990" y="0"/>
                  </a:cubicBezTo>
                  <a:close/>
                </a:path>
              </a:pathLst>
            </a:custGeom>
            <a:solidFill>
              <a:srgbClr val="08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80;p67"/>
            <p:cNvSpPr/>
            <p:nvPr/>
          </p:nvSpPr>
          <p:spPr>
            <a:xfrm>
              <a:off x="6640884" y="4372850"/>
              <a:ext cx="458658" cy="218074"/>
            </a:xfrm>
            <a:custGeom>
              <a:avLst/>
              <a:gdLst/>
              <a:ahLst/>
              <a:cxnLst/>
              <a:rect l="l" t="t" r="r" b="b"/>
              <a:pathLst>
                <a:path w="14304" h="6801" extrusionOk="0">
                  <a:moveTo>
                    <a:pt x="8923" y="1"/>
                  </a:moveTo>
                  <a:cubicBezTo>
                    <a:pt x="8923" y="1"/>
                    <a:pt x="8823" y="1454"/>
                    <a:pt x="6066" y="2139"/>
                  </a:cubicBezTo>
                  <a:cubicBezTo>
                    <a:pt x="5130" y="2340"/>
                    <a:pt x="4178" y="2457"/>
                    <a:pt x="3225" y="2457"/>
                  </a:cubicBezTo>
                  <a:cubicBezTo>
                    <a:pt x="970" y="2507"/>
                    <a:pt x="1" y="4061"/>
                    <a:pt x="1" y="4061"/>
                  </a:cubicBezTo>
                  <a:lnTo>
                    <a:pt x="13518" y="6801"/>
                  </a:lnTo>
                  <a:lnTo>
                    <a:pt x="13902" y="4228"/>
                  </a:lnTo>
                  <a:lnTo>
                    <a:pt x="14303" y="1521"/>
                  </a:lnTo>
                  <a:lnTo>
                    <a:pt x="8923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81;p67"/>
            <p:cNvSpPr/>
            <p:nvPr/>
          </p:nvSpPr>
          <p:spPr>
            <a:xfrm>
              <a:off x="6888938" y="2814330"/>
              <a:ext cx="555622" cy="1667316"/>
            </a:xfrm>
            <a:custGeom>
              <a:avLst/>
              <a:gdLst/>
              <a:ahLst/>
              <a:cxnLst/>
              <a:rect l="l" t="t" r="r" b="b"/>
              <a:pathLst>
                <a:path w="17328" h="51998" extrusionOk="0">
                  <a:moveTo>
                    <a:pt x="8238" y="0"/>
                  </a:moveTo>
                  <a:cubicBezTo>
                    <a:pt x="8238" y="0"/>
                    <a:pt x="7653" y="2089"/>
                    <a:pt x="6851" y="5063"/>
                  </a:cubicBezTo>
                  <a:cubicBezTo>
                    <a:pt x="6718" y="5548"/>
                    <a:pt x="6584" y="6032"/>
                    <a:pt x="6450" y="6550"/>
                  </a:cubicBezTo>
                  <a:cubicBezTo>
                    <a:pt x="4863" y="12448"/>
                    <a:pt x="2758" y="20652"/>
                    <a:pt x="2306" y="24027"/>
                  </a:cubicBezTo>
                  <a:cubicBezTo>
                    <a:pt x="1555" y="29541"/>
                    <a:pt x="1" y="48489"/>
                    <a:pt x="1" y="48489"/>
                  </a:cubicBezTo>
                  <a:lnTo>
                    <a:pt x="7787" y="51997"/>
                  </a:lnTo>
                  <a:cubicBezTo>
                    <a:pt x="7787" y="51997"/>
                    <a:pt x="10828" y="31880"/>
                    <a:pt x="11346" y="27202"/>
                  </a:cubicBezTo>
                  <a:cubicBezTo>
                    <a:pt x="12081" y="24027"/>
                    <a:pt x="14537" y="13484"/>
                    <a:pt x="16074" y="6934"/>
                  </a:cubicBezTo>
                  <a:cubicBezTo>
                    <a:pt x="16091" y="6801"/>
                    <a:pt x="16124" y="6684"/>
                    <a:pt x="16158" y="6550"/>
                  </a:cubicBezTo>
                  <a:cubicBezTo>
                    <a:pt x="16843" y="3593"/>
                    <a:pt x="17327" y="1554"/>
                    <a:pt x="17327" y="1554"/>
                  </a:cubicBezTo>
                  <a:lnTo>
                    <a:pt x="17277" y="1538"/>
                  </a:lnTo>
                  <a:lnTo>
                    <a:pt x="823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82;p67"/>
            <p:cNvSpPr/>
            <p:nvPr/>
          </p:nvSpPr>
          <p:spPr>
            <a:xfrm>
              <a:off x="7095758" y="2814330"/>
              <a:ext cx="348803" cy="210058"/>
            </a:xfrm>
            <a:custGeom>
              <a:avLst/>
              <a:gdLst/>
              <a:ahLst/>
              <a:cxnLst/>
              <a:rect l="l" t="t" r="r" b="b"/>
              <a:pathLst>
                <a:path w="10878" h="6551" extrusionOk="0">
                  <a:moveTo>
                    <a:pt x="1788" y="0"/>
                  </a:moveTo>
                  <a:cubicBezTo>
                    <a:pt x="1788" y="0"/>
                    <a:pt x="1203" y="2089"/>
                    <a:pt x="384" y="5063"/>
                  </a:cubicBezTo>
                  <a:cubicBezTo>
                    <a:pt x="268" y="5548"/>
                    <a:pt x="134" y="6032"/>
                    <a:pt x="0" y="6550"/>
                  </a:cubicBezTo>
                  <a:lnTo>
                    <a:pt x="9708" y="6550"/>
                  </a:lnTo>
                  <a:cubicBezTo>
                    <a:pt x="10393" y="3593"/>
                    <a:pt x="10877" y="1554"/>
                    <a:pt x="10877" y="1554"/>
                  </a:cubicBezTo>
                  <a:lnTo>
                    <a:pt x="10827" y="1538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83;p67"/>
            <p:cNvSpPr/>
            <p:nvPr/>
          </p:nvSpPr>
          <p:spPr>
            <a:xfrm>
              <a:off x="6640884" y="4440892"/>
              <a:ext cx="445800" cy="150032"/>
            </a:xfrm>
            <a:custGeom>
              <a:avLst/>
              <a:gdLst/>
              <a:ahLst/>
              <a:cxnLst/>
              <a:rect l="l" t="t" r="r" b="b"/>
              <a:pathLst>
                <a:path w="13903" h="4679" extrusionOk="0">
                  <a:moveTo>
                    <a:pt x="6066" y="1"/>
                  </a:moveTo>
                  <a:cubicBezTo>
                    <a:pt x="5130" y="218"/>
                    <a:pt x="4178" y="335"/>
                    <a:pt x="3225" y="335"/>
                  </a:cubicBezTo>
                  <a:cubicBezTo>
                    <a:pt x="970" y="385"/>
                    <a:pt x="1" y="1939"/>
                    <a:pt x="1" y="1939"/>
                  </a:cubicBezTo>
                  <a:lnTo>
                    <a:pt x="13518" y="4679"/>
                  </a:lnTo>
                  <a:lnTo>
                    <a:pt x="13902" y="2106"/>
                  </a:lnTo>
                  <a:lnTo>
                    <a:pt x="13902" y="2106"/>
                  </a:lnTo>
                  <a:cubicBezTo>
                    <a:pt x="12954" y="2204"/>
                    <a:pt x="11624" y="2484"/>
                    <a:pt x="9686" y="2484"/>
                  </a:cubicBezTo>
                  <a:cubicBezTo>
                    <a:pt x="8995" y="2484"/>
                    <a:pt x="8226" y="2449"/>
                    <a:pt x="7369" y="2356"/>
                  </a:cubicBezTo>
                  <a:cubicBezTo>
                    <a:pt x="7068" y="1504"/>
                    <a:pt x="6617" y="719"/>
                    <a:pt x="6066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84;p67"/>
            <p:cNvSpPr/>
            <p:nvPr/>
          </p:nvSpPr>
          <p:spPr>
            <a:xfrm>
              <a:off x="7558648" y="2001034"/>
              <a:ext cx="334887" cy="994400"/>
            </a:xfrm>
            <a:custGeom>
              <a:avLst/>
              <a:gdLst/>
              <a:ahLst/>
              <a:cxnLst/>
              <a:rect l="l" t="t" r="r" b="b"/>
              <a:pathLst>
                <a:path w="10444" h="31012" extrusionOk="0">
                  <a:moveTo>
                    <a:pt x="0" y="1"/>
                  </a:moveTo>
                  <a:lnTo>
                    <a:pt x="8639" y="31012"/>
                  </a:lnTo>
                  <a:lnTo>
                    <a:pt x="10443" y="31012"/>
                  </a:lnTo>
                  <a:lnTo>
                    <a:pt x="1604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85;p67"/>
            <p:cNvSpPr/>
            <p:nvPr/>
          </p:nvSpPr>
          <p:spPr>
            <a:xfrm>
              <a:off x="6619977" y="2766650"/>
              <a:ext cx="250235" cy="250235"/>
            </a:xfrm>
            <a:custGeom>
              <a:avLst/>
              <a:gdLst/>
              <a:ahLst/>
              <a:cxnLst/>
              <a:rect l="l" t="t" r="r" b="b"/>
              <a:pathLst>
                <a:path w="7804" h="7804" extrusionOk="0">
                  <a:moveTo>
                    <a:pt x="5548" y="0"/>
                  </a:moveTo>
                  <a:lnTo>
                    <a:pt x="3710" y="2356"/>
                  </a:lnTo>
                  <a:cubicBezTo>
                    <a:pt x="3519" y="2301"/>
                    <a:pt x="3328" y="2278"/>
                    <a:pt x="3143" y="2278"/>
                  </a:cubicBezTo>
                  <a:cubicBezTo>
                    <a:pt x="2372" y="2278"/>
                    <a:pt x="1687" y="2676"/>
                    <a:pt x="1404" y="2824"/>
                  </a:cubicBezTo>
                  <a:cubicBezTo>
                    <a:pt x="1087" y="3008"/>
                    <a:pt x="85" y="4144"/>
                    <a:pt x="419" y="4311"/>
                  </a:cubicBezTo>
                  <a:cubicBezTo>
                    <a:pt x="446" y="4325"/>
                    <a:pt x="478" y="4331"/>
                    <a:pt x="514" y="4331"/>
                  </a:cubicBezTo>
                  <a:cubicBezTo>
                    <a:pt x="924" y="4331"/>
                    <a:pt x="1856" y="3526"/>
                    <a:pt x="1856" y="3526"/>
                  </a:cubicBezTo>
                  <a:lnTo>
                    <a:pt x="2524" y="3292"/>
                  </a:lnTo>
                  <a:lnTo>
                    <a:pt x="2524" y="3292"/>
                  </a:lnTo>
                  <a:cubicBezTo>
                    <a:pt x="2524" y="3292"/>
                    <a:pt x="1" y="5832"/>
                    <a:pt x="118" y="6266"/>
                  </a:cubicBezTo>
                  <a:cubicBezTo>
                    <a:pt x="132" y="6326"/>
                    <a:pt x="169" y="6352"/>
                    <a:pt x="222" y="6352"/>
                  </a:cubicBezTo>
                  <a:cubicBezTo>
                    <a:pt x="646" y="6352"/>
                    <a:pt x="2146" y="4702"/>
                    <a:pt x="2353" y="4702"/>
                  </a:cubicBezTo>
                  <a:cubicBezTo>
                    <a:pt x="2363" y="4702"/>
                    <a:pt x="2370" y="4705"/>
                    <a:pt x="2374" y="4712"/>
                  </a:cubicBezTo>
                  <a:cubicBezTo>
                    <a:pt x="2457" y="4879"/>
                    <a:pt x="435" y="6483"/>
                    <a:pt x="352" y="6884"/>
                  </a:cubicBezTo>
                  <a:cubicBezTo>
                    <a:pt x="297" y="7105"/>
                    <a:pt x="358" y="7189"/>
                    <a:pt x="478" y="7189"/>
                  </a:cubicBezTo>
                  <a:cubicBezTo>
                    <a:pt x="575" y="7189"/>
                    <a:pt x="711" y="7134"/>
                    <a:pt x="853" y="7051"/>
                  </a:cubicBezTo>
                  <a:cubicBezTo>
                    <a:pt x="1179" y="6872"/>
                    <a:pt x="2746" y="5261"/>
                    <a:pt x="2977" y="5261"/>
                  </a:cubicBezTo>
                  <a:cubicBezTo>
                    <a:pt x="2983" y="5261"/>
                    <a:pt x="2988" y="5262"/>
                    <a:pt x="2992" y="5264"/>
                  </a:cubicBezTo>
                  <a:cubicBezTo>
                    <a:pt x="3159" y="5364"/>
                    <a:pt x="853" y="7202"/>
                    <a:pt x="1087" y="7553"/>
                  </a:cubicBezTo>
                  <a:cubicBezTo>
                    <a:pt x="1103" y="7579"/>
                    <a:pt x="1130" y="7591"/>
                    <a:pt x="1165" y="7591"/>
                  </a:cubicBezTo>
                  <a:cubicBezTo>
                    <a:pt x="1599" y="7591"/>
                    <a:pt x="3369" y="5795"/>
                    <a:pt x="3612" y="5795"/>
                  </a:cubicBezTo>
                  <a:cubicBezTo>
                    <a:pt x="3618" y="5795"/>
                    <a:pt x="3623" y="5796"/>
                    <a:pt x="3627" y="5798"/>
                  </a:cubicBezTo>
                  <a:cubicBezTo>
                    <a:pt x="3811" y="5898"/>
                    <a:pt x="1321" y="7736"/>
                    <a:pt x="1789" y="7803"/>
                  </a:cubicBezTo>
                  <a:cubicBezTo>
                    <a:pt x="1792" y="7804"/>
                    <a:pt x="1795" y="7804"/>
                    <a:pt x="1799" y="7804"/>
                  </a:cubicBezTo>
                  <a:cubicBezTo>
                    <a:pt x="2110" y="7804"/>
                    <a:pt x="4385" y="6405"/>
                    <a:pt x="4913" y="5431"/>
                  </a:cubicBezTo>
                  <a:lnTo>
                    <a:pt x="7804" y="2607"/>
                  </a:lnTo>
                  <a:lnTo>
                    <a:pt x="5548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86;p67"/>
            <p:cNvSpPr/>
            <p:nvPr/>
          </p:nvSpPr>
          <p:spPr>
            <a:xfrm>
              <a:off x="6733038" y="2022902"/>
              <a:ext cx="614622" cy="894870"/>
            </a:xfrm>
            <a:custGeom>
              <a:avLst/>
              <a:gdLst/>
              <a:ahLst/>
              <a:cxnLst/>
              <a:rect l="l" t="t" r="r" b="b"/>
              <a:pathLst>
                <a:path w="19168" h="27908" extrusionOk="0">
                  <a:moveTo>
                    <a:pt x="15795" y="1"/>
                  </a:moveTo>
                  <a:cubicBezTo>
                    <a:pt x="15048" y="1"/>
                    <a:pt x="14315" y="341"/>
                    <a:pt x="13768" y="1174"/>
                  </a:cubicBezTo>
                  <a:cubicBezTo>
                    <a:pt x="11997" y="3847"/>
                    <a:pt x="9290" y="12168"/>
                    <a:pt x="9290" y="12168"/>
                  </a:cubicBezTo>
                  <a:lnTo>
                    <a:pt x="0" y="23296"/>
                  </a:lnTo>
                  <a:lnTo>
                    <a:pt x="3994" y="27907"/>
                  </a:lnTo>
                  <a:cubicBezTo>
                    <a:pt x="3994" y="27907"/>
                    <a:pt x="13117" y="20021"/>
                    <a:pt x="15239" y="17030"/>
                  </a:cubicBezTo>
                  <a:cubicBezTo>
                    <a:pt x="17361" y="14056"/>
                    <a:pt x="19032" y="4833"/>
                    <a:pt x="19098" y="3329"/>
                  </a:cubicBezTo>
                  <a:cubicBezTo>
                    <a:pt x="19167" y="1661"/>
                    <a:pt x="17447" y="1"/>
                    <a:pt x="1579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87;p67"/>
            <p:cNvSpPr/>
            <p:nvPr/>
          </p:nvSpPr>
          <p:spPr>
            <a:xfrm>
              <a:off x="7040574" y="1993017"/>
              <a:ext cx="716332" cy="950984"/>
            </a:xfrm>
            <a:custGeom>
              <a:avLst/>
              <a:gdLst/>
              <a:ahLst/>
              <a:cxnLst/>
              <a:rect l="l" t="t" r="r" b="b"/>
              <a:pathLst>
                <a:path w="22340" h="29658" extrusionOk="0">
                  <a:moveTo>
                    <a:pt x="14787" y="0"/>
                  </a:moveTo>
                  <a:cubicBezTo>
                    <a:pt x="12515" y="0"/>
                    <a:pt x="7837" y="117"/>
                    <a:pt x="7703" y="117"/>
                  </a:cubicBezTo>
                  <a:cubicBezTo>
                    <a:pt x="7703" y="117"/>
                    <a:pt x="7302" y="167"/>
                    <a:pt x="6767" y="268"/>
                  </a:cubicBezTo>
                  <a:cubicBezTo>
                    <a:pt x="5932" y="435"/>
                    <a:pt x="4595" y="969"/>
                    <a:pt x="4177" y="2106"/>
                  </a:cubicBezTo>
                  <a:cubicBezTo>
                    <a:pt x="3743" y="3292"/>
                    <a:pt x="4044" y="16208"/>
                    <a:pt x="4044" y="16208"/>
                  </a:cubicBezTo>
                  <a:cubicBezTo>
                    <a:pt x="4027" y="16274"/>
                    <a:pt x="986" y="25147"/>
                    <a:pt x="0" y="29641"/>
                  </a:cubicBezTo>
                  <a:lnTo>
                    <a:pt x="0" y="29658"/>
                  </a:lnTo>
                  <a:lnTo>
                    <a:pt x="21855" y="29658"/>
                  </a:lnTo>
                  <a:cubicBezTo>
                    <a:pt x="21855" y="29658"/>
                    <a:pt x="21153" y="25130"/>
                    <a:pt x="20468" y="21671"/>
                  </a:cubicBezTo>
                  <a:cubicBezTo>
                    <a:pt x="19967" y="19182"/>
                    <a:pt x="19967" y="16625"/>
                    <a:pt x="20485" y="14152"/>
                  </a:cubicBezTo>
                  <a:cubicBezTo>
                    <a:pt x="21421" y="9725"/>
                    <a:pt x="22340" y="4495"/>
                    <a:pt x="21287" y="2707"/>
                  </a:cubicBezTo>
                  <a:cubicBezTo>
                    <a:pt x="20451" y="1304"/>
                    <a:pt x="19148" y="802"/>
                    <a:pt x="17761" y="518"/>
                  </a:cubicBezTo>
                  <a:cubicBezTo>
                    <a:pt x="17227" y="401"/>
                    <a:pt x="16692" y="334"/>
                    <a:pt x="16157" y="251"/>
                  </a:cubicBezTo>
                  <a:cubicBezTo>
                    <a:pt x="15990" y="234"/>
                    <a:pt x="15823" y="201"/>
                    <a:pt x="15656" y="184"/>
                  </a:cubicBezTo>
                  <a:cubicBezTo>
                    <a:pt x="15355" y="134"/>
                    <a:pt x="15071" y="67"/>
                    <a:pt x="14787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88;p67"/>
            <p:cNvSpPr/>
            <p:nvPr/>
          </p:nvSpPr>
          <p:spPr>
            <a:xfrm>
              <a:off x="7396848" y="2305908"/>
              <a:ext cx="136116" cy="156605"/>
            </a:xfrm>
            <a:custGeom>
              <a:avLst/>
              <a:gdLst/>
              <a:ahLst/>
              <a:cxnLst/>
              <a:rect l="l" t="t" r="r" b="b"/>
              <a:pathLst>
                <a:path w="4245" h="4884" extrusionOk="0">
                  <a:moveTo>
                    <a:pt x="0" y="0"/>
                  </a:moveTo>
                  <a:lnTo>
                    <a:pt x="0" y="3409"/>
                  </a:lnTo>
                  <a:cubicBezTo>
                    <a:pt x="0" y="3409"/>
                    <a:pt x="84" y="4394"/>
                    <a:pt x="1421" y="4779"/>
                  </a:cubicBezTo>
                  <a:cubicBezTo>
                    <a:pt x="1681" y="4851"/>
                    <a:pt x="1938" y="4883"/>
                    <a:pt x="2184" y="4883"/>
                  </a:cubicBezTo>
                  <a:cubicBezTo>
                    <a:pt x="3185" y="4883"/>
                    <a:pt x="4003" y="4349"/>
                    <a:pt x="4111" y="3826"/>
                  </a:cubicBezTo>
                  <a:cubicBezTo>
                    <a:pt x="4244" y="3125"/>
                    <a:pt x="4161" y="167"/>
                    <a:pt x="4161" y="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89;p67"/>
            <p:cNvSpPr/>
            <p:nvPr/>
          </p:nvSpPr>
          <p:spPr>
            <a:xfrm>
              <a:off x="7333103" y="2941853"/>
              <a:ext cx="581306" cy="382535"/>
            </a:xfrm>
            <a:custGeom>
              <a:avLst/>
              <a:gdLst/>
              <a:ahLst/>
              <a:cxnLst/>
              <a:rect l="l" t="t" r="r" b="b"/>
              <a:pathLst>
                <a:path w="18129" h="11930" extrusionOk="0">
                  <a:moveTo>
                    <a:pt x="1203" y="0"/>
                  </a:moveTo>
                  <a:cubicBezTo>
                    <a:pt x="518" y="50"/>
                    <a:pt x="0" y="635"/>
                    <a:pt x="17" y="1303"/>
                  </a:cubicBezTo>
                  <a:lnTo>
                    <a:pt x="184" y="10660"/>
                  </a:lnTo>
                  <a:cubicBezTo>
                    <a:pt x="201" y="11362"/>
                    <a:pt x="769" y="11930"/>
                    <a:pt x="1470" y="11930"/>
                  </a:cubicBezTo>
                  <a:lnTo>
                    <a:pt x="16842" y="11930"/>
                  </a:lnTo>
                  <a:cubicBezTo>
                    <a:pt x="17461" y="11930"/>
                    <a:pt x="18012" y="11462"/>
                    <a:pt x="18112" y="10844"/>
                  </a:cubicBezTo>
                  <a:cubicBezTo>
                    <a:pt x="18129" y="10777"/>
                    <a:pt x="18129" y="10710"/>
                    <a:pt x="18129" y="10627"/>
                  </a:cubicBezTo>
                  <a:lnTo>
                    <a:pt x="18129" y="1287"/>
                  </a:lnTo>
                  <a:cubicBezTo>
                    <a:pt x="18129" y="568"/>
                    <a:pt x="17544" y="0"/>
                    <a:pt x="16842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90;p67"/>
            <p:cNvSpPr/>
            <p:nvPr/>
          </p:nvSpPr>
          <p:spPr>
            <a:xfrm>
              <a:off x="7371132" y="2941853"/>
              <a:ext cx="543277" cy="347713"/>
            </a:xfrm>
            <a:custGeom>
              <a:avLst/>
              <a:gdLst/>
              <a:ahLst/>
              <a:cxnLst/>
              <a:rect l="l" t="t" r="r" b="b"/>
              <a:pathLst>
                <a:path w="16943" h="10844" extrusionOk="0">
                  <a:moveTo>
                    <a:pt x="17" y="0"/>
                  </a:moveTo>
                  <a:cubicBezTo>
                    <a:pt x="0" y="84"/>
                    <a:pt x="0" y="167"/>
                    <a:pt x="0" y="234"/>
                  </a:cubicBezTo>
                  <a:lnTo>
                    <a:pt x="151" y="10176"/>
                  </a:lnTo>
                  <a:cubicBezTo>
                    <a:pt x="151" y="10543"/>
                    <a:pt x="452" y="10844"/>
                    <a:pt x="836" y="10844"/>
                  </a:cubicBezTo>
                  <a:lnTo>
                    <a:pt x="16926" y="10844"/>
                  </a:lnTo>
                  <a:cubicBezTo>
                    <a:pt x="16943" y="10777"/>
                    <a:pt x="16943" y="10710"/>
                    <a:pt x="16943" y="10627"/>
                  </a:cubicBezTo>
                  <a:lnTo>
                    <a:pt x="16943" y="1287"/>
                  </a:lnTo>
                  <a:cubicBezTo>
                    <a:pt x="16943" y="568"/>
                    <a:pt x="16358" y="0"/>
                    <a:pt x="15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91;p67"/>
            <p:cNvSpPr/>
            <p:nvPr/>
          </p:nvSpPr>
          <p:spPr>
            <a:xfrm>
              <a:off x="7336854" y="2001034"/>
              <a:ext cx="273258" cy="971377"/>
            </a:xfrm>
            <a:custGeom>
              <a:avLst/>
              <a:gdLst/>
              <a:ahLst/>
              <a:cxnLst/>
              <a:rect l="l" t="t" r="r" b="b"/>
              <a:pathLst>
                <a:path w="8522" h="30294" extrusionOk="0">
                  <a:moveTo>
                    <a:pt x="6917" y="1"/>
                  </a:moveTo>
                  <a:lnTo>
                    <a:pt x="100" y="29408"/>
                  </a:lnTo>
                  <a:cubicBezTo>
                    <a:pt x="0" y="29859"/>
                    <a:pt x="334" y="30293"/>
                    <a:pt x="802" y="30293"/>
                  </a:cubicBezTo>
                  <a:lnTo>
                    <a:pt x="1404" y="30293"/>
                  </a:lnTo>
                  <a:cubicBezTo>
                    <a:pt x="1738" y="30293"/>
                    <a:pt x="2038" y="30060"/>
                    <a:pt x="2105" y="29725"/>
                  </a:cubicBezTo>
                  <a:lnTo>
                    <a:pt x="2172" y="29391"/>
                  </a:lnTo>
                  <a:lnTo>
                    <a:pt x="8521" y="268"/>
                  </a:lnTo>
                  <a:cubicBezTo>
                    <a:pt x="7987" y="168"/>
                    <a:pt x="7452" y="84"/>
                    <a:pt x="69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92;p67"/>
            <p:cNvSpPr/>
            <p:nvPr/>
          </p:nvSpPr>
          <p:spPr>
            <a:xfrm>
              <a:off x="7219497" y="1567226"/>
              <a:ext cx="338638" cy="337965"/>
            </a:xfrm>
            <a:custGeom>
              <a:avLst/>
              <a:gdLst/>
              <a:ahLst/>
              <a:cxnLst/>
              <a:rect l="l" t="t" r="r" b="b"/>
              <a:pathLst>
                <a:path w="10561" h="10540" extrusionOk="0">
                  <a:moveTo>
                    <a:pt x="4185" y="0"/>
                  </a:moveTo>
                  <a:cubicBezTo>
                    <a:pt x="3539" y="0"/>
                    <a:pt x="2902" y="109"/>
                    <a:pt x="2307" y="364"/>
                  </a:cubicBezTo>
                  <a:cubicBezTo>
                    <a:pt x="1003" y="898"/>
                    <a:pt x="1" y="2235"/>
                    <a:pt x="135" y="3638"/>
                  </a:cubicBezTo>
                  <a:cubicBezTo>
                    <a:pt x="151" y="3722"/>
                    <a:pt x="168" y="3789"/>
                    <a:pt x="168" y="3872"/>
                  </a:cubicBezTo>
                  <a:cubicBezTo>
                    <a:pt x="569" y="6629"/>
                    <a:pt x="2891" y="9169"/>
                    <a:pt x="5531" y="9988"/>
                  </a:cubicBezTo>
                  <a:lnTo>
                    <a:pt x="7035" y="10539"/>
                  </a:lnTo>
                  <a:cubicBezTo>
                    <a:pt x="7018" y="9704"/>
                    <a:pt x="7503" y="8952"/>
                    <a:pt x="8071" y="8317"/>
                  </a:cubicBezTo>
                  <a:cubicBezTo>
                    <a:pt x="8155" y="8217"/>
                    <a:pt x="8238" y="8133"/>
                    <a:pt x="8322" y="8050"/>
                  </a:cubicBezTo>
                  <a:cubicBezTo>
                    <a:pt x="8990" y="7364"/>
                    <a:pt x="9742" y="6713"/>
                    <a:pt x="10110" y="5827"/>
                  </a:cubicBezTo>
                  <a:cubicBezTo>
                    <a:pt x="10561" y="4691"/>
                    <a:pt x="10243" y="3321"/>
                    <a:pt x="9475" y="2352"/>
                  </a:cubicBezTo>
                  <a:cubicBezTo>
                    <a:pt x="8723" y="1383"/>
                    <a:pt x="7587" y="748"/>
                    <a:pt x="6417" y="380"/>
                  </a:cubicBezTo>
                  <a:cubicBezTo>
                    <a:pt x="5698" y="147"/>
                    <a:pt x="4936" y="0"/>
                    <a:pt x="4185" y="0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93;p67"/>
            <p:cNvSpPr/>
            <p:nvPr/>
          </p:nvSpPr>
          <p:spPr>
            <a:xfrm>
              <a:off x="7225397" y="1632992"/>
              <a:ext cx="279158" cy="272200"/>
            </a:xfrm>
            <a:custGeom>
              <a:avLst/>
              <a:gdLst/>
              <a:ahLst/>
              <a:cxnLst/>
              <a:rect l="l" t="t" r="r" b="b"/>
              <a:pathLst>
                <a:path w="8706" h="8489" extrusionOk="0">
                  <a:moveTo>
                    <a:pt x="1070" y="0"/>
                  </a:moveTo>
                  <a:lnTo>
                    <a:pt x="1070" y="17"/>
                  </a:lnTo>
                  <a:cubicBezTo>
                    <a:pt x="184" y="1069"/>
                    <a:pt x="1" y="2540"/>
                    <a:pt x="602" y="3776"/>
                  </a:cubicBezTo>
                  <a:cubicBezTo>
                    <a:pt x="1538" y="5714"/>
                    <a:pt x="3342" y="7318"/>
                    <a:pt x="5347" y="7937"/>
                  </a:cubicBezTo>
                  <a:lnTo>
                    <a:pt x="6851" y="8488"/>
                  </a:lnTo>
                  <a:cubicBezTo>
                    <a:pt x="6834" y="7369"/>
                    <a:pt x="7252" y="6333"/>
                    <a:pt x="7770" y="5380"/>
                  </a:cubicBezTo>
                  <a:cubicBezTo>
                    <a:pt x="8255" y="4495"/>
                    <a:pt x="8706" y="3659"/>
                    <a:pt x="8338" y="2607"/>
                  </a:cubicBezTo>
                  <a:cubicBezTo>
                    <a:pt x="8138" y="2072"/>
                    <a:pt x="7670" y="1437"/>
                    <a:pt x="7102" y="1237"/>
                  </a:cubicBezTo>
                  <a:cubicBezTo>
                    <a:pt x="6871" y="1158"/>
                    <a:pt x="6617" y="1128"/>
                    <a:pt x="6356" y="1128"/>
                  </a:cubicBezTo>
                  <a:cubicBezTo>
                    <a:pt x="5843" y="1128"/>
                    <a:pt x="5300" y="1243"/>
                    <a:pt x="4846" y="1320"/>
                  </a:cubicBezTo>
                  <a:cubicBezTo>
                    <a:pt x="4360" y="1397"/>
                    <a:pt x="3866" y="1475"/>
                    <a:pt x="3380" y="1475"/>
                  </a:cubicBezTo>
                  <a:cubicBezTo>
                    <a:pt x="3131" y="1475"/>
                    <a:pt x="2884" y="1455"/>
                    <a:pt x="2641" y="1404"/>
                  </a:cubicBezTo>
                  <a:cubicBezTo>
                    <a:pt x="1922" y="1237"/>
                    <a:pt x="1220" y="735"/>
                    <a:pt x="1070" y="0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94;p67"/>
            <p:cNvSpPr/>
            <p:nvPr/>
          </p:nvSpPr>
          <p:spPr>
            <a:xfrm>
              <a:off x="7257558" y="1993017"/>
              <a:ext cx="285058" cy="202555"/>
            </a:xfrm>
            <a:custGeom>
              <a:avLst/>
              <a:gdLst/>
              <a:ahLst/>
              <a:cxnLst/>
              <a:rect l="l" t="t" r="r" b="b"/>
              <a:pathLst>
                <a:path w="8890" h="6317" extrusionOk="0">
                  <a:moveTo>
                    <a:pt x="8020" y="0"/>
                  </a:moveTo>
                  <a:cubicBezTo>
                    <a:pt x="5748" y="0"/>
                    <a:pt x="1086" y="117"/>
                    <a:pt x="936" y="117"/>
                  </a:cubicBezTo>
                  <a:cubicBezTo>
                    <a:pt x="936" y="117"/>
                    <a:pt x="535" y="167"/>
                    <a:pt x="0" y="268"/>
                  </a:cubicBezTo>
                  <a:cubicBezTo>
                    <a:pt x="501" y="2139"/>
                    <a:pt x="1604" y="5848"/>
                    <a:pt x="2707" y="6316"/>
                  </a:cubicBezTo>
                  <a:cubicBezTo>
                    <a:pt x="4495" y="6132"/>
                    <a:pt x="7686" y="2624"/>
                    <a:pt x="8889" y="184"/>
                  </a:cubicBezTo>
                  <a:cubicBezTo>
                    <a:pt x="8588" y="134"/>
                    <a:pt x="8304" y="67"/>
                    <a:pt x="802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95;p67"/>
            <p:cNvSpPr/>
            <p:nvPr/>
          </p:nvSpPr>
          <p:spPr>
            <a:xfrm>
              <a:off x="7220587" y="1660824"/>
              <a:ext cx="301122" cy="502042"/>
            </a:xfrm>
            <a:custGeom>
              <a:avLst/>
              <a:gdLst/>
              <a:ahLst/>
              <a:cxnLst/>
              <a:rect l="l" t="t" r="r" b="b"/>
              <a:pathLst>
                <a:path w="9391" h="15657" extrusionOk="0">
                  <a:moveTo>
                    <a:pt x="1170" y="1"/>
                  </a:moveTo>
                  <a:cubicBezTo>
                    <a:pt x="869" y="318"/>
                    <a:pt x="669" y="887"/>
                    <a:pt x="635" y="2006"/>
                  </a:cubicBezTo>
                  <a:cubicBezTo>
                    <a:pt x="735" y="4028"/>
                    <a:pt x="0" y="3560"/>
                    <a:pt x="17" y="4044"/>
                  </a:cubicBezTo>
                  <a:cubicBezTo>
                    <a:pt x="34" y="4262"/>
                    <a:pt x="502" y="4312"/>
                    <a:pt x="602" y="4913"/>
                  </a:cubicBezTo>
                  <a:cubicBezTo>
                    <a:pt x="719" y="5665"/>
                    <a:pt x="719" y="6501"/>
                    <a:pt x="936" y="6684"/>
                  </a:cubicBezTo>
                  <a:cubicBezTo>
                    <a:pt x="1144" y="6870"/>
                    <a:pt x="1523" y="6963"/>
                    <a:pt x="2012" y="6963"/>
                  </a:cubicBezTo>
                  <a:cubicBezTo>
                    <a:pt x="2272" y="6963"/>
                    <a:pt x="2562" y="6937"/>
                    <a:pt x="2874" y="6885"/>
                  </a:cubicBezTo>
                  <a:cubicBezTo>
                    <a:pt x="2958" y="6868"/>
                    <a:pt x="3041" y="6851"/>
                    <a:pt x="3141" y="6835"/>
                  </a:cubicBezTo>
                  <a:cubicBezTo>
                    <a:pt x="3152" y="6834"/>
                    <a:pt x="3163" y="6834"/>
                    <a:pt x="3173" y="6834"/>
                  </a:cubicBezTo>
                  <a:cubicBezTo>
                    <a:pt x="3773" y="6834"/>
                    <a:pt x="3676" y="8259"/>
                    <a:pt x="3693" y="8489"/>
                  </a:cubicBezTo>
                  <a:cubicBezTo>
                    <a:pt x="3726" y="8740"/>
                    <a:pt x="3843" y="9425"/>
                    <a:pt x="3359" y="9959"/>
                  </a:cubicBezTo>
                  <a:cubicBezTo>
                    <a:pt x="3025" y="10327"/>
                    <a:pt x="2089" y="10477"/>
                    <a:pt x="2089" y="10477"/>
                  </a:cubicBezTo>
                  <a:cubicBezTo>
                    <a:pt x="2089" y="10477"/>
                    <a:pt x="3158" y="15423"/>
                    <a:pt x="4144" y="15657"/>
                  </a:cubicBezTo>
                  <a:cubicBezTo>
                    <a:pt x="5497" y="15105"/>
                    <a:pt x="8488" y="12081"/>
                    <a:pt x="9390" y="10427"/>
                  </a:cubicBezTo>
                  <a:cubicBezTo>
                    <a:pt x="8371" y="10093"/>
                    <a:pt x="7753" y="9308"/>
                    <a:pt x="7436" y="8339"/>
                  </a:cubicBezTo>
                  <a:cubicBezTo>
                    <a:pt x="7101" y="7369"/>
                    <a:pt x="7001" y="4045"/>
                    <a:pt x="7001" y="4044"/>
                  </a:cubicBezTo>
                  <a:lnTo>
                    <a:pt x="7001" y="4044"/>
                  </a:lnTo>
                  <a:cubicBezTo>
                    <a:pt x="7001" y="4044"/>
                    <a:pt x="7077" y="4082"/>
                    <a:pt x="7217" y="4082"/>
                  </a:cubicBezTo>
                  <a:cubicBezTo>
                    <a:pt x="7339" y="4082"/>
                    <a:pt x="7509" y="4053"/>
                    <a:pt x="7720" y="3944"/>
                  </a:cubicBezTo>
                  <a:cubicBezTo>
                    <a:pt x="8171" y="3710"/>
                    <a:pt x="8538" y="1588"/>
                    <a:pt x="7803" y="1421"/>
                  </a:cubicBezTo>
                  <a:cubicBezTo>
                    <a:pt x="7718" y="1400"/>
                    <a:pt x="7636" y="1390"/>
                    <a:pt x="7557" y="1390"/>
                  </a:cubicBezTo>
                  <a:cubicBezTo>
                    <a:pt x="7009" y="1390"/>
                    <a:pt x="6638" y="1889"/>
                    <a:pt x="6433" y="2708"/>
                  </a:cubicBezTo>
                  <a:cubicBezTo>
                    <a:pt x="5748" y="2123"/>
                    <a:pt x="5548" y="1922"/>
                    <a:pt x="4645" y="1605"/>
                  </a:cubicBezTo>
                  <a:cubicBezTo>
                    <a:pt x="3893" y="1338"/>
                    <a:pt x="1738" y="1538"/>
                    <a:pt x="1420" y="953"/>
                  </a:cubicBezTo>
                  <a:cubicBezTo>
                    <a:pt x="1170" y="536"/>
                    <a:pt x="1220" y="118"/>
                    <a:pt x="117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96;p67"/>
            <p:cNvSpPr/>
            <p:nvPr/>
          </p:nvSpPr>
          <p:spPr>
            <a:xfrm>
              <a:off x="7287538" y="1770134"/>
              <a:ext cx="234171" cy="392732"/>
            </a:xfrm>
            <a:custGeom>
              <a:avLst/>
              <a:gdLst/>
              <a:ahLst/>
              <a:cxnLst/>
              <a:rect l="l" t="t" r="r" b="b"/>
              <a:pathLst>
                <a:path w="7303" h="12248" extrusionOk="0">
                  <a:moveTo>
                    <a:pt x="4462" y="1"/>
                  </a:moveTo>
                  <a:cubicBezTo>
                    <a:pt x="4412" y="318"/>
                    <a:pt x="4345" y="518"/>
                    <a:pt x="4312" y="669"/>
                  </a:cubicBezTo>
                  <a:cubicBezTo>
                    <a:pt x="3643" y="2774"/>
                    <a:pt x="1755" y="3309"/>
                    <a:pt x="1053" y="3426"/>
                  </a:cubicBezTo>
                  <a:cubicBezTo>
                    <a:pt x="1064" y="3425"/>
                    <a:pt x="1075" y="3425"/>
                    <a:pt x="1085" y="3425"/>
                  </a:cubicBezTo>
                  <a:cubicBezTo>
                    <a:pt x="1685" y="3425"/>
                    <a:pt x="1588" y="4850"/>
                    <a:pt x="1605" y="5080"/>
                  </a:cubicBezTo>
                  <a:cubicBezTo>
                    <a:pt x="1638" y="5331"/>
                    <a:pt x="1638" y="6032"/>
                    <a:pt x="1271" y="6550"/>
                  </a:cubicBezTo>
                  <a:cubicBezTo>
                    <a:pt x="987" y="6951"/>
                    <a:pt x="1" y="7068"/>
                    <a:pt x="1" y="7068"/>
                  </a:cubicBezTo>
                  <a:cubicBezTo>
                    <a:pt x="1" y="7068"/>
                    <a:pt x="1070" y="12014"/>
                    <a:pt x="2056" y="12248"/>
                  </a:cubicBezTo>
                  <a:cubicBezTo>
                    <a:pt x="3409" y="11696"/>
                    <a:pt x="6400" y="8672"/>
                    <a:pt x="7302" y="7018"/>
                  </a:cubicBezTo>
                  <a:cubicBezTo>
                    <a:pt x="6283" y="6684"/>
                    <a:pt x="5665" y="5899"/>
                    <a:pt x="5348" y="4930"/>
                  </a:cubicBezTo>
                  <a:cubicBezTo>
                    <a:pt x="5013" y="3960"/>
                    <a:pt x="4913" y="635"/>
                    <a:pt x="4913" y="635"/>
                  </a:cubicBezTo>
                  <a:cubicBezTo>
                    <a:pt x="4913" y="635"/>
                    <a:pt x="4562" y="535"/>
                    <a:pt x="446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97;p67"/>
            <p:cNvSpPr/>
            <p:nvPr/>
          </p:nvSpPr>
          <p:spPr>
            <a:xfrm>
              <a:off x="7438084" y="1720176"/>
              <a:ext cx="32738" cy="53741"/>
            </a:xfrm>
            <a:custGeom>
              <a:avLst/>
              <a:gdLst/>
              <a:ahLst/>
              <a:cxnLst/>
              <a:rect l="l" t="t" r="r" b="b"/>
              <a:pathLst>
                <a:path w="1021" h="1676" extrusionOk="0">
                  <a:moveTo>
                    <a:pt x="807" y="1"/>
                  </a:moveTo>
                  <a:cubicBezTo>
                    <a:pt x="727" y="1"/>
                    <a:pt x="624" y="30"/>
                    <a:pt x="502" y="122"/>
                  </a:cubicBezTo>
                  <a:cubicBezTo>
                    <a:pt x="68" y="439"/>
                    <a:pt x="1" y="1675"/>
                    <a:pt x="452" y="1675"/>
                  </a:cubicBezTo>
                  <a:cubicBezTo>
                    <a:pt x="920" y="1675"/>
                    <a:pt x="937" y="907"/>
                    <a:pt x="619" y="823"/>
                  </a:cubicBezTo>
                  <a:cubicBezTo>
                    <a:pt x="552" y="807"/>
                    <a:pt x="485" y="790"/>
                    <a:pt x="419" y="790"/>
                  </a:cubicBezTo>
                  <a:cubicBezTo>
                    <a:pt x="419" y="790"/>
                    <a:pt x="484" y="88"/>
                    <a:pt x="1002" y="88"/>
                  </a:cubicBezTo>
                  <a:cubicBezTo>
                    <a:pt x="1008" y="88"/>
                    <a:pt x="1014" y="88"/>
                    <a:pt x="1020" y="88"/>
                  </a:cubicBezTo>
                  <a:cubicBezTo>
                    <a:pt x="1020" y="88"/>
                    <a:pt x="946" y="1"/>
                    <a:pt x="80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98;p67"/>
            <p:cNvSpPr/>
            <p:nvPr/>
          </p:nvSpPr>
          <p:spPr>
            <a:xfrm>
              <a:off x="7260764" y="1738838"/>
              <a:ext cx="23600" cy="23824"/>
            </a:xfrm>
            <a:custGeom>
              <a:avLst/>
              <a:gdLst/>
              <a:ahLst/>
              <a:cxnLst/>
              <a:rect l="l" t="t" r="r" b="b"/>
              <a:pathLst>
                <a:path w="736" h="743" extrusionOk="0">
                  <a:moveTo>
                    <a:pt x="405" y="1"/>
                  </a:moveTo>
                  <a:cubicBezTo>
                    <a:pt x="387" y="1"/>
                    <a:pt x="369" y="3"/>
                    <a:pt x="351" y="7"/>
                  </a:cubicBezTo>
                  <a:cubicBezTo>
                    <a:pt x="318" y="7"/>
                    <a:pt x="268" y="7"/>
                    <a:pt x="218" y="41"/>
                  </a:cubicBezTo>
                  <a:cubicBezTo>
                    <a:pt x="84" y="91"/>
                    <a:pt x="0" y="225"/>
                    <a:pt x="0" y="375"/>
                  </a:cubicBezTo>
                  <a:cubicBezTo>
                    <a:pt x="0" y="408"/>
                    <a:pt x="0" y="442"/>
                    <a:pt x="17" y="475"/>
                  </a:cubicBezTo>
                  <a:cubicBezTo>
                    <a:pt x="34" y="525"/>
                    <a:pt x="67" y="592"/>
                    <a:pt x="117" y="642"/>
                  </a:cubicBezTo>
                  <a:lnTo>
                    <a:pt x="184" y="692"/>
                  </a:lnTo>
                  <a:cubicBezTo>
                    <a:pt x="251" y="726"/>
                    <a:pt x="301" y="743"/>
                    <a:pt x="368" y="743"/>
                  </a:cubicBezTo>
                  <a:cubicBezTo>
                    <a:pt x="418" y="743"/>
                    <a:pt x="468" y="726"/>
                    <a:pt x="518" y="709"/>
                  </a:cubicBezTo>
                  <a:cubicBezTo>
                    <a:pt x="652" y="642"/>
                    <a:pt x="736" y="509"/>
                    <a:pt x="736" y="358"/>
                  </a:cubicBezTo>
                  <a:lnTo>
                    <a:pt x="719" y="275"/>
                  </a:lnTo>
                  <a:cubicBezTo>
                    <a:pt x="702" y="208"/>
                    <a:pt x="669" y="141"/>
                    <a:pt x="619" y="108"/>
                  </a:cubicBezTo>
                  <a:cubicBezTo>
                    <a:pt x="602" y="91"/>
                    <a:pt x="569" y="58"/>
                    <a:pt x="535" y="41"/>
                  </a:cubicBezTo>
                  <a:cubicBezTo>
                    <a:pt x="498" y="16"/>
                    <a:pt x="453" y="1"/>
                    <a:pt x="40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99;p67"/>
            <p:cNvSpPr/>
            <p:nvPr/>
          </p:nvSpPr>
          <p:spPr>
            <a:xfrm>
              <a:off x="7251658" y="1813005"/>
              <a:ext cx="48258" cy="23247"/>
            </a:xfrm>
            <a:custGeom>
              <a:avLst/>
              <a:gdLst/>
              <a:ahLst/>
              <a:cxnLst/>
              <a:rect l="l" t="t" r="r" b="b"/>
              <a:pathLst>
                <a:path w="1505" h="725" extrusionOk="0">
                  <a:moveTo>
                    <a:pt x="1504" y="0"/>
                  </a:moveTo>
                  <a:lnTo>
                    <a:pt x="1504" y="0"/>
                  </a:lnTo>
                  <a:cubicBezTo>
                    <a:pt x="1270" y="100"/>
                    <a:pt x="1036" y="167"/>
                    <a:pt x="786" y="201"/>
                  </a:cubicBezTo>
                  <a:cubicBezTo>
                    <a:pt x="335" y="251"/>
                    <a:pt x="0" y="268"/>
                    <a:pt x="0" y="268"/>
                  </a:cubicBezTo>
                  <a:cubicBezTo>
                    <a:pt x="0" y="268"/>
                    <a:pt x="310" y="725"/>
                    <a:pt x="749" y="725"/>
                  </a:cubicBezTo>
                  <a:cubicBezTo>
                    <a:pt x="778" y="725"/>
                    <a:pt x="806" y="723"/>
                    <a:pt x="836" y="719"/>
                  </a:cubicBezTo>
                  <a:cubicBezTo>
                    <a:pt x="1187" y="669"/>
                    <a:pt x="1471" y="368"/>
                    <a:pt x="1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00;p67"/>
            <p:cNvSpPr/>
            <p:nvPr/>
          </p:nvSpPr>
          <p:spPr>
            <a:xfrm>
              <a:off x="7258071" y="1715463"/>
              <a:ext cx="38093" cy="18277"/>
            </a:xfrm>
            <a:custGeom>
              <a:avLst/>
              <a:gdLst/>
              <a:ahLst/>
              <a:cxnLst/>
              <a:rect l="l" t="t" r="r" b="b"/>
              <a:pathLst>
                <a:path w="1188" h="570" extrusionOk="0">
                  <a:moveTo>
                    <a:pt x="565" y="1"/>
                  </a:moveTo>
                  <a:cubicBezTo>
                    <a:pt x="257" y="1"/>
                    <a:pt x="1" y="369"/>
                    <a:pt x="1" y="369"/>
                  </a:cubicBezTo>
                  <a:cubicBezTo>
                    <a:pt x="130" y="336"/>
                    <a:pt x="260" y="318"/>
                    <a:pt x="385" y="318"/>
                  </a:cubicBezTo>
                  <a:cubicBezTo>
                    <a:pt x="453" y="318"/>
                    <a:pt x="521" y="324"/>
                    <a:pt x="586" y="335"/>
                  </a:cubicBezTo>
                  <a:cubicBezTo>
                    <a:pt x="803" y="369"/>
                    <a:pt x="1003" y="452"/>
                    <a:pt x="1187" y="569"/>
                  </a:cubicBezTo>
                  <a:cubicBezTo>
                    <a:pt x="1187" y="569"/>
                    <a:pt x="1003" y="1"/>
                    <a:pt x="586" y="1"/>
                  </a:cubicBezTo>
                  <a:cubicBezTo>
                    <a:pt x="579" y="1"/>
                    <a:pt x="572" y="1"/>
                    <a:pt x="56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01;p67"/>
            <p:cNvSpPr/>
            <p:nvPr/>
          </p:nvSpPr>
          <p:spPr>
            <a:xfrm>
              <a:off x="7336854" y="2001034"/>
              <a:ext cx="577555" cy="1288532"/>
            </a:xfrm>
            <a:custGeom>
              <a:avLst/>
              <a:gdLst/>
              <a:ahLst/>
              <a:cxnLst/>
              <a:rect l="l" t="t" r="r" b="b"/>
              <a:pathLst>
                <a:path w="18012" h="40185" extrusionOk="0">
                  <a:moveTo>
                    <a:pt x="6917" y="1"/>
                  </a:moveTo>
                  <a:lnTo>
                    <a:pt x="100" y="29408"/>
                  </a:lnTo>
                  <a:cubicBezTo>
                    <a:pt x="0" y="29859"/>
                    <a:pt x="334" y="30293"/>
                    <a:pt x="802" y="30293"/>
                  </a:cubicBezTo>
                  <a:lnTo>
                    <a:pt x="1086" y="30293"/>
                  </a:lnTo>
                  <a:lnTo>
                    <a:pt x="1220" y="39517"/>
                  </a:lnTo>
                  <a:cubicBezTo>
                    <a:pt x="1220" y="39884"/>
                    <a:pt x="1521" y="40185"/>
                    <a:pt x="1905" y="40185"/>
                  </a:cubicBezTo>
                  <a:lnTo>
                    <a:pt x="17995" y="40185"/>
                  </a:lnTo>
                  <a:cubicBezTo>
                    <a:pt x="18012" y="40118"/>
                    <a:pt x="18012" y="40051"/>
                    <a:pt x="18012" y="39968"/>
                  </a:cubicBezTo>
                  <a:lnTo>
                    <a:pt x="18012" y="30628"/>
                  </a:lnTo>
                  <a:cubicBezTo>
                    <a:pt x="18012" y="29909"/>
                    <a:pt x="17427" y="29341"/>
                    <a:pt x="16725" y="29341"/>
                  </a:cubicBezTo>
                  <a:lnTo>
                    <a:pt x="2189" y="29341"/>
                  </a:lnTo>
                  <a:lnTo>
                    <a:pt x="8521" y="268"/>
                  </a:lnTo>
                  <a:cubicBezTo>
                    <a:pt x="7987" y="168"/>
                    <a:pt x="7452" y="84"/>
                    <a:pt x="6917" y="1"/>
                  </a:cubicBezTo>
                  <a:close/>
                </a:path>
              </a:pathLst>
            </a:custGeom>
            <a:solidFill>
              <a:srgbClr val="D1D1D1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02;p67"/>
            <p:cNvSpPr/>
            <p:nvPr/>
          </p:nvSpPr>
          <p:spPr>
            <a:xfrm>
              <a:off x="7539537" y="3014705"/>
              <a:ext cx="184694" cy="282300"/>
            </a:xfrm>
            <a:custGeom>
              <a:avLst/>
              <a:gdLst/>
              <a:ahLst/>
              <a:cxnLst/>
              <a:rect l="l" t="t" r="r" b="b"/>
              <a:pathLst>
                <a:path w="5760" h="8804" extrusionOk="0">
                  <a:moveTo>
                    <a:pt x="2484" y="0"/>
                  </a:moveTo>
                  <a:lnTo>
                    <a:pt x="2150" y="2958"/>
                  </a:lnTo>
                  <a:cubicBezTo>
                    <a:pt x="1164" y="3242"/>
                    <a:pt x="630" y="4228"/>
                    <a:pt x="446" y="4562"/>
                  </a:cubicBezTo>
                  <a:cubicBezTo>
                    <a:pt x="264" y="4892"/>
                    <a:pt x="1" y="6350"/>
                    <a:pt x="350" y="6350"/>
                  </a:cubicBezTo>
                  <a:cubicBezTo>
                    <a:pt x="354" y="6350"/>
                    <a:pt x="358" y="6350"/>
                    <a:pt x="362" y="6350"/>
                  </a:cubicBezTo>
                  <a:cubicBezTo>
                    <a:pt x="747" y="6316"/>
                    <a:pt x="1181" y="4929"/>
                    <a:pt x="1181" y="4929"/>
                  </a:cubicBezTo>
                  <a:lnTo>
                    <a:pt x="1632" y="4378"/>
                  </a:lnTo>
                  <a:lnTo>
                    <a:pt x="1632" y="4378"/>
                  </a:lnTo>
                  <a:cubicBezTo>
                    <a:pt x="1632" y="4379"/>
                    <a:pt x="814" y="7853"/>
                    <a:pt x="1131" y="8171"/>
                  </a:cubicBezTo>
                  <a:cubicBezTo>
                    <a:pt x="1157" y="8196"/>
                    <a:pt x="1184" y="8208"/>
                    <a:pt x="1211" y="8208"/>
                  </a:cubicBezTo>
                  <a:cubicBezTo>
                    <a:pt x="1605" y="8208"/>
                    <a:pt x="2061" y="5662"/>
                    <a:pt x="2225" y="5662"/>
                  </a:cubicBezTo>
                  <a:cubicBezTo>
                    <a:pt x="2228" y="5662"/>
                    <a:pt x="2231" y="5663"/>
                    <a:pt x="2234" y="5665"/>
                  </a:cubicBezTo>
                  <a:cubicBezTo>
                    <a:pt x="2401" y="5765"/>
                    <a:pt x="1515" y="8188"/>
                    <a:pt x="1649" y="8589"/>
                  </a:cubicBezTo>
                  <a:cubicBezTo>
                    <a:pt x="1702" y="8741"/>
                    <a:pt x="1765" y="8804"/>
                    <a:pt x="1834" y="8804"/>
                  </a:cubicBezTo>
                  <a:cubicBezTo>
                    <a:pt x="1939" y="8804"/>
                    <a:pt x="2056" y="8657"/>
                    <a:pt x="2167" y="8455"/>
                  </a:cubicBezTo>
                  <a:cubicBezTo>
                    <a:pt x="2351" y="8137"/>
                    <a:pt x="2869" y="5832"/>
                    <a:pt x="3069" y="5815"/>
                  </a:cubicBezTo>
                  <a:cubicBezTo>
                    <a:pt x="3070" y="5815"/>
                    <a:pt x="3070" y="5815"/>
                    <a:pt x="3071" y="5815"/>
                  </a:cubicBezTo>
                  <a:cubicBezTo>
                    <a:pt x="3247" y="5815"/>
                    <a:pt x="2252" y="8589"/>
                    <a:pt x="2618" y="8772"/>
                  </a:cubicBezTo>
                  <a:cubicBezTo>
                    <a:pt x="2628" y="8777"/>
                    <a:pt x="2638" y="8779"/>
                    <a:pt x="2649" y="8779"/>
                  </a:cubicBezTo>
                  <a:cubicBezTo>
                    <a:pt x="3023" y="8779"/>
                    <a:pt x="3676" y="5948"/>
                    <a:pt x="3871" y="5932"/>
                  </a:cubicBezTo>
                  <a:cubicBezTo>
                    <a:pt x="4082" y="5932"/>
                    <a:pt x="2990" y="8614"/>
                    <a:pt x="3332" y="8614"/>
                  </a:cubicBezTo>
                  <a:cubicBezTo>
                    <a:pt x="3343" y="8614"/>
                    <a:pt x="3356" y="8611"/>
                    <a:pt x="3370" y="8605"/>
                  </a:cubicBezTo>
                  <a:cubicBezTo>
                    <a:pt x="3604" y="8505"/>
                    <a:pt x="4840" y="6082"/>
                    <a:pt x="4774" y="4946"/>
                  </a:cubicBezTo>
                  <a:lnTo>
                    <a:pt x="5759" y="1036"/>
                  </a:lnTo>
                  <a:lnTo>
                    <a:pt x="2484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03;p67"/>
            <p:cNvSpPr/>
            <p:nvPr/>
          </p:nvSpPr>
          <p:spPr>
            <a:xfrm>
              <a:off x="7588084" y="2034189"/>
              <a:ext cx="297403" cy="1075909"/>
            </a:xfrm>
            <a:custGeom>
              <a:avLst/>
              <a:gdLst/>
              <a:ahLst/>
              <a:cxnLst/>
              <a:rect l="l" t="t" r="r" b="b"/>
              <a:pathLst>
                <a:path w="9275" h="33554" extrusionOk="0">
                  <a:moveTo>
                    <a:pt x="2129" y="1"/>
                  </a:moveTo>
                  <a:cubicBezTo>
                    <a:pt x="250" y="1"/>
                    <a:pt x="1" y="1271"/>
                    <a:pt x="168" y="4180"/>
                  </a:cubicBezTo>
                  <a:cubicBezTo>
                    <a:pt x="336" y="7472"/>
                    <a:pt x="2006" y="18065"/>
                    <a:pt x="2006" y="18065"/>
                  </a:cubicBezTo>
                  <a:lnTo>
                    <a:pt x="18" y="31950"/>
                  </a:lnTo>
                  <a:lnTo>
                    <a:pt x="5114" y="33554"/>
                  </a:lnTo>
                  <a:cubicBezTo>
                    <a:pt x="5114" y="33554"/>
                    <a:pt x="8773" y="22075"/>
                    <a:pt x="9024" y="18416"/>
                  </a:cubicBezTo>
                  <a:cubicBezTo>
                    <a:pt x="9275" y="14756"/>
                    <a:pt x="5565" y="337"/>
                    <a:pt x="2725" y="36"/>
                  </a:cubicBezTo>
                  <a:cubicBezTo>
                    <a:pt x="2510" y="13"/>
                    <a:pt x="2312" y="1"/>
                    <a:pt x="21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2104;p67"/>
          <p:cNvGrpSpPr/>
          <p:nvPr/>
        </p:nvGrpSpPr>
        <p:grpSpPr>
          <a:xfrm>
            <a:off x="222284" y="1315180"/>
            <a:ext cx="1595009" cy="3066472"/>
            <a:chOff x="3720981" y="1611252"/>
            <a:chExt cx="1595009" cy="3066472"/>
          </a:xfrm>
        </p:grpSpPr>
        <p:sp>
          <p:nvSpPr>
            <p:cNvPr id="73" name="Google Shape;2105;p67"/>
            <p:cNvSpPr/>
            <p:nvPr/>
          </p:nvSpPr>
          <p:spPr>
            <a:xfrm>
              <a:off x="4292635" y="1611252"/>
              <a:ext cx="435090" cy="443395"/>
            </a:xfrm>
            <a:custGeom>
              <a:avLst/>
              <a:gdLst/>
              <a:ahLst/>
              <a:cxnLst/>
              <a:rect l="l" t="t" r="r" b="b"/>
              <a:pathLst>
                <a:path w="13569" h="13828" extrusionOk="0">
                  <a:moveTo>
                    <a:pt x="7953" y="1"/>
                  </a:moveTo>
                  <a:cubicBezTo>
                    <a:pt x="6331" y="1"/>
                    <a:pt x="4651" y="499"/>
                    <a:pt x="3376" y="1346"/>
                  </a:cubicBezTo>
                  <a:cubicBezTo>
                    <a:pt x="1421" y="2633"/>
                    <a:pt x="84" y="4889"/>
                    <a:pt x="51" y="7228"/>
                  </a:cubicBezTo>
                  <a:cubicBezTo>
                    <a:pt x="1" y="9584"/>
                    <a:pt x="1321" y="11940"/>
                    <a:pt x="3393" y="13009"/>
                  </a:cubicBezTo>
                  <a:cubicBezTo>
                    <a:pt x="4579" y="13627"/>
                    <a:pt x="5916" y="13811"/>
                    <a:pt x="7252" y="13828"/>
                  </a:cubicBezTo>
                  <a:cubicBezTo>
                    <a:pt x="9024" y="13828"/>
                    <a:pt x="10928" y="13443"/>
                    <a:pt x="12081" y="12090"/>
                  </a:cubicBezTo>
                  <a:cubicBezTo>
                    <a:pt x="13167" y="10820"/>
                    <a:pt x="13318" y="9032"/>
                    <a:pt x="13418" y="7378"/>
                  </a:cubicBezTo>
                  <a:cubicBezTo>
                    <a:pt x="13501" y="6142"/>
                    <a:pt x="13568" y="4872"/>
                    <a:pt x="13268" y="3669"/>
                  </a:cubicBezTo>
                  <a:cubicBezTo>
                    <a:pt x="12583" y="1068"/>
                    <a:pt x="10329" y="1"/>
                    <a:pt x="795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06;p67"/>
            <p:cNvSpPr/>
            <p:nvPr/>
          </p:nvSpPr>
          <p:spPr>
            <a:xfrm>
              <a:off x="4408422" y="1788892"/>
              <a:ext cx="293234" cy="234716"/>
            </a:xfrm>
            <a:custGeom>
              <a:avLst/>
              <a:gdLst/>
              <a:ahLst/>
              <a:cxnLst/>
              <a:rect l="l" t="t" r="r" b="b"/>
              <a:pathLst>
                <a:path w="9145" h="7320" extrusionOk="0">
                  <a:moveTo>
                    <a:pt x="4787" y="0"/>
                  </a:moveTo>
                  <a:cubicBezTo>
                    <a:pt x="3902" y="0"/>
                    <a:pt x="2938" y="227"/>
                    <a:pt x="1954" y="752"/>
                  </a:cubicBezTo>
                  <a:cubicBezTo>
                    <a:pt x="1954" y="752"/>
                    <a:pt x="250" y="2089"/>
                    <a:pt x="133" y="3960"/>
                  </a:cubicBezTo>
                  <a:cubicBezTo>
                    <a:pt x="0" y="5828"/>
                    <a:pt x="1732" y="7319"/>
                    <a:pt x="4065" y="7319"/>
                  </a:cubicBezTo>
                  <a:cubicBezTo>
                    <a:pt x="4091" y="7319"/>
                    <a:pt x="4117" y="7319"/>
                    <a:pt x="4143" y="7319"/>
                  </a:cubicBezTo>
                  <a:cubicBezTo>
                    <a:pt x="6515" y="7269"/>
                    <a:pt x="8855" y="6583"/>
                    <a:pt x="9022" y="3843"/>
                  </a:cubicBezTo>
                  <a:cubicBezTo>
                    <a:pt x="9145" y="1808"/>
                    <a:pt x="7283" y="0"/>
                    <a:pt x="47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07;p67"/>
            <p:cNvSpPr/>
            <p:nvPr/>
          </p:nvSpPr>
          <p:spPr>
            <a:xfrm>
              <a:off x="4408422" y="1788892"/>
              <a:ext cx="293234" cy="234716"/>
            </a:xfrm>
            <a:custGeom>
              <a:avLst/>
              <a:gdLst/>
              <a:ahLst/>
              <a:cxnLst/>
              <a:rect l="l" t="t" r="r" b="b"/>
              <a:pathLst>
                <a:path w="9145" h="7320" extrusionOk="0">
                  <a:moveTo>
                    <a:pt x="4787" y="0"/>
                  </a:moveTo>
                  <a:cubicBezTo>
                    <a:pt x="3902" y="0"/>
                    <a:pt x="2938" y="227"/>
                    <a:pt x="1954" y="752"/>
                  </a:cubicBezTo>
                  <a:cubicBezTo>
                    <a:pt x="1954" y="752"/>
                    <a:pt x="250" y="2089"/>
                    <a:pt x="133" y="3960"/>
                  </a:cubicBezTo>
                  <a:cubicBezTo>
                    <a:pt x="0" y="5828"/>
                    <a:pt x="1732" y="7319"/>
                    <a:pt x="4065" y="7319"/>
                  </a:cubicBezTo>
                  <a:cubicBezTo>
                    <a:pt x="4091" y="7319"/>
                    <a:pt x="4117" y="7319"/>
                    <a:pt x="4143" y="7319"/>
                  </a:cubicBezTo>
                  <a:cubicBezTo>
                    <a:pt x="6515" y="7269"/>
                    <a:pt x="8855" y="6583"/>
                    <a:pt x="9022" y="3843"/>
                  </a:cubicBezTo>
                  <a:cubicBezTo>
                    <a:pt x="9145" y="1808"/>
                    <a:pt x="7283" y="0"/>
                    <a:pt x="4787" y="0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08;p67"/>
            <p:cNvSpPr/>
            <p:nvPr/>
          </p:nvSpPr>
          <p:spPr>
            <a:xfrm>
              <a:off x="3720981" y="4234617"/>
              <a:ext cx="339184" cy="443106"/>
            </a:xfrm>
            <a:custGeom>
              <a:avLst/>
              <a:gdLst/>
              <a:ahLst/>
              <a:cxnLst/>
              <a:rect l="l" t="t" r="r" b="b"/>
              <a:pathLst>
                <a:path w="10578" h="13819" extrusionOk="0">
                  <a:moveTo>
                    <a:pt x="3476" y="1"/>
                  </a:moveTo>
                  <a:lnTo>
                    <a:pt x="1688" y="1922"/>
                  </a:lnTo>
                  <a:lnTo>
                    <a:pt x="1" y="3727"/>
                  </a:lnTo>
                  <a:lnTo>
                    <a:pt x="9993" y="13819"/>
                  </a:lnTo>
                  <a:cubicBezTo>
                    <a:pt x="9993" y="13819"/>
                    <a:pt x="10577" y="12098"/>
                    <a:pt x="9291" y="10126"/>
                  </a:cubicBezTo>
                  <a:cubicBezTo>
                    <a:pt x="8739" y="9291"/>
                    <a:pt x="8255" y="8405"/>
                    <a:pt x="7871" y="7469"/>
                  </a:cubicBezTo>
                  <a:cubicBezTo>
                    <a:pt x="6751" y="4696"/>
                    <a:pt x="7787" y="3777"/>
                    <a:pt x="7787" y="3777"/>
                  </a:cubicBezTo>
                  <a:lnTo>
                    <a:pt x="3476" y="1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09;p67"/>
            <p:cNvSpPr/>
            <p:nvPr/>
          </p:nvSpPr>
          <p:spPr>
            <a:xfrm>
              <a:off x="3720981" y="4296246"/>
              <a:ext cx="339184" cy="381477"/>
            </a:xfrm>
            <a:custGeom>
              <a:avLst/>
              <a:gdLst/>
              <a:ahLst/>
              <a:cxnLst/>
              <a:rect l="l" t="t" r="r" b="b"/>
              <a:pathLst>
                <a:path w="10578" h="11897" extrusionOk="0">
                  <a:moveTo>
                    <a:pt x="1688" y="0"/>
                  </a:moveTo>
                  <a:lnTo>
                    <a:pt x="1" y="1805"/>
                  </a:lnTo>
                  <a:lnTo>
                    <a:pt x="9993" y="11897"/>
                  </a:lnTo>
                  <a:cubicBezTo>
                    <a:pt x="9993" y="11897"/>
                    <a:pt x="10577" y="10176"/>
                    <a:pt x="9291" y="8204"/>
                  </a:cubicBezTo>
                  <a:cubicBezTo>
                    <a:pt x="8739" y="7369"/>
                    <a:pt x="8255" y="6483"/>
                    <a:pt x="7871" y="5547"/>
                  </a:cubicBezTo>
                  <a:cubicBezTo>
                    <a:pt x="7662" y="5535"/>
                    <a:pt x="7446" y="5528"/>
                    <a:pt x="7227" y="5528"/>
                  </a:cubicBezTo>
                  <a:cubicBezTo>
                    <a:pt x="6573" y="5528"/>
                    <a:pt x="5899" y="5593"/>
                    <a:pt x="5348" y="5781"/>
                  </a:cubicBezTo>
                  <a:cubicBezTo>
                    <a:pt x="3159" y="3175"/>
                    <a:pt x="2357" y="1187"/>
                    <a:pt x="168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10;p67"/>
            <p:cNvSpPr/>
            <p:nvPr/>
          </p:nvSpPr>
          <p:spPr>
            <a:xfrm>
              <a:off x="3775106" y="3023811"/>
              <a:ext cx="813842" cy="1359235"/>
            </a:xfrm>
            <a:custGeom>
              <a:avLst/>
              <a:gdLst/>
              <a:ahLst/>
              <a:cxnLst/>
              <a:rect l="l" t="t" r="r" b="b"/>
              <a:pathLst>
                <a:path w="25381" h="42390" extrusionOk="0">
                  <a:moveTo>
                    <a:pt x="15172" y="0"/>
                  </a:moveTo>
                  <a:lnTo>
                    <a:pt x="14671" y="4863"/>
                  </a:lnTo>
                  <a:lnTo>
                    <a:pt x="12983" y="21003"/>
                  </a:lnTo>
                  <a:lnTo>
                    <a:pt x="0" y="39683"/>
                  </a:lnTo>
                  <a:lnTo>
                    <a:pt x="6868" y="42390"/>
                  </a:lnTo>
                  <a:cubicBezTo>
                    <a:pt x="6868" y="42390"/>
                    <a:pt x="21337" y="25815"/>
                    <a:pt x="22423" y="23392"/>
                  </a:cubicBezTo>
                  <a:cubicBezTo>
                    <a:pt x="23342" y="21371"/>
                    <a:pt x="24395" y="11095"/>
                    <a:pt x="24963" y="4863"/>
                  </a:cubicBezTo>
                  <a:cubicBezTo>
                    <a:pt x="25230" y="2005"/>
                    <a:pt x="25381" y="0"/>
                    <a:pt x="25381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11;p67"/>
            <p:cNvSpPr/>
            <p:nvPr/>
          </p:nvSpPr>
          <p:spPr>
            <a:xfrm>
              <a:off x="4245500" y="3024356"/>
              <a:ext cx="343993" cy="155387"/>
            </a:xfrm>
            <a:custGeom>
              <a:avLst/>
              <a:gdLst/>
              <a:ahLst/>
              <a:cxnLst/>
              <a:rect l="l" t="t" r="r" b="b"/>
              <a:pathLst>
                <a:path w="10728" h="4846" extrusionOk="0">
                  <a:moveTo>
                    <a:pt x="502" y="0"/>
                  </a:moveTo>
                  <a:lnTo>
                    <a:pt x="1" y="4846"/>
                  </a:lnTo>
                  <a:lnTo>
                    <a:pt x="10293" y="4846"/>
                  </a:lnTo>
                  <a:cubicBezTo>
                    <a:pt x="10560" y="2005"/>
                    <a:pt x="10727" y="0"/>
                    <a:pt x="1072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12;p67"/>
            <p:cNvSpPr/>
            <p:nvPr/>
          </p:nvSpPr>
          <p:spPr>
            <a:xfrm>
              <a:off x="4659651" y="4455353"/>
              <a:ext cx="461864" cy="176293"/>
            </a:xfrm>
            <a:custGeom>
              <a:avLst/>
              <a:gdLst/>
              <a:ahLst/>
              <a:cxnLst/>
              <a:rect l="l" t="t" r="r" b="b"/>
              <a:pathLst>
                <a:path w="14404" h="5498" extrusionOk="0">
                  <a:moveTo>
                    <a:pt x="5715" y="1"/>
                  </a:moveTo>
                  <a:lnTo>
                    <a:pt x="0" y="402"/>
                  </a:lnTo>
                  <a:lnTo>
                    <a:pt x="101" y="3025"/>
                  </a:lnTo>
                  <a:lnTo>
                    <a:pt x="201" y="5498"/>
                  </a:lnTo>
                  <a:lnTo>
                    <a:pt x="14403" y="5498"/>
                  </a:lnTo>
                  <a:cubicBezTo>
                    <a:pt x="14403" y="5498"/>
                    <a:pt x="13584" y="3877"/>
                    <a:pt x="11279" y="3392"/>
                  </a:cubicBezTo>
                  <a:cubicBezTo>
                    <a:pt x="10293" y="3209"/>
                    <a:pt x="9324" y="2925"/>
                    <a:pt x="8405" y="2540"/>
                  </a:cubicBezTo>
                  <a:cubicBezTo>
                    <a:pt x="5631" y="1387"/>
                    <a:pt x="5715" y="1"/>
                    <a:pt x="5715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13;p67"/>
            <p:cNvSpPr/>
            <p:nvPr/>
          </p:nvSpPr>
          <p:spPr>
            <a:xfrm>
              <a:off x="4662858" y="4536798"/>
              <a:ext cx="458658" cy="94848"/>
            </a:xfrm>
            <a:custGeom>
              <a:avLst/>
              <a:gdLst/>
              <a:ahLst/>
              <a:cxnLst/>
              <a:rect l="l" t="t" r="r" b="b"/>
              <a:pathLst>
                <a:path w="14304" h="2958" extrusionOk="0">
                  <a:moveTo>
                    <a:pt x="8305" y="0"/>
                  </a:moveTo>
                  <a:cubicBezTo>
                    <a:pt x="7670" y="568"/>
                    <a:pt x="7035" y="1253"/>
                    <a:pt x="6684" y="1955"/>
                  </a:cubicBezTo>
                  <a:cubicBezTo>
                    <a:pt x="3309" y="1671"/>
                    <a:pt x="1304" y="852"/>
                    <a:pt x="1" y="485"/>
                  </a:cubicBezTo>
                  <a:lnTo>
                    <a:pt x="1" y="485"/>
                  </a:lnTo>
                  <a:lnTo>
                    <a:pt x="101" y="2958"/>
                  </a:lnTo>
                  <a:lnTo>
                    <a:pt x="14303" y="2958"/>
                  </a:lnTo>
                  <a:cubicBezTo>
                    <a:pt x="14303" y="2958"/>
                    <a:pt x="13484" y="1337"/>
                    <a:pt x="11179" y="852"/>
                  </a:cubicBezTo>
                  <a:cubicBezTo>
                    <a:pt x="10193" y="669"/>
                    <a:pt x="9224" y="385"/>
                    <a:pt x="830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14;p67"/>
            <p:cNvSpPr/>
            <p:nvPr/>
          </p:nvSpPr>
          <p:spPr>
            <a:xfrm>
              <a:off x="4481787" y="2939705"/>
              <a:ext cx="417903" cy="1577822"/>
            </a:xfrm>
            <a:custGeom>
              <a:avLst/>
              <a:gdLst/>
              <a:ahLst/>
              <a:cxnLst/>
              <a:rect l="l" t="t" r="r" b="b"/>
              <a:pathLst>
                <a:path w="13033" h="49207" extrusionOk="0">
                  <a:moveTo>
                    <a:pt x="0" y="0"/>
                  </a:moveTo>
                  <a:cubicBezTo>
                    <a:pt x="0" y="0"/>
                    <a:pt x="284" y="2189"/>
                    <a:pt x="685" y="5297"/>
                  </a:cubicBezTo>
                  <a:cubicBezTo>
                    <a:pt x="785" y="5982"/>
                    <a:pt x="869" y="6717"/>
                    <a:pt x="969" y="7486"/>
                  </a:cubicBezTo>
                  <a:cubicBezTo>
                    <a:pt x="1788" y="13868"/>
                    <a:pt x="2891" y="22440"/>
                    <a:pt x="3225" y="25230"/>
                  </a:cubicBezTo>
                  <a:cubicBezTo>
                    <a:pt x="3225" y="29725"/>
                    <a:pt x="4077" y="49207"/>
                    <a:pt x="4077" y="49207"/>
                  </a:cubicBezTo>
                  <a:lnTo>
                    <a:pt x="12481" y="47386"/>
                  </a:lnTo>
                  <a:cubicBezTo>
                    <a:pt x="12481" y="47386"/>
                    <a:pt x="13033" y="29290"/>
                    <a:pt x="12899" y="23977"/>
                  </a:cubicBezTo>
                  <a:cubicBezTo>
                    <a:pt x="12816" y="20852"/>
                    <a:pt x="11679" y="13233"/>
                    <a:pt x="10744" y="7469"/>
                  </a:cubicBezTo>
                  <a:cubicBezTo>
                    <a:pt x="10627" y="6717"/>
                    <a:pt x="10493" y="5982"/>
                    <a:pt x="10393" y="5297"/>
                  </a:cubicBezTo>
                  <a:cubicBezTo>
                    <a:pt x="9892" y="2356"/>
                    <a:pt x="9541" y="284"/>
                    <a:pt x="9541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15;p67"/>
            <p:cNvSpPr/>
            <p:nvPr/>
          </p:nvSpPr>
          <p:spPr>
            <a:xfrm>
              <a:off x="4153890" y="2085108"/>
              <a:ext cx="758658" cy="1001967"/>
            </a:xfrm>
            <a:custGeom>
              <a:avLst/>
              <a:gdLst/>
              <a:ahLst/>
              <a:cxnLst/>
              <a:rect l="l" t="t" r="r" b="b"/>
              <a:pathLst>
                <a:path w="23660" h="31248" extrusionOk="0">
                  <a:moveTo>
                    <a:pt x="8497" y="0"/>
                  </a:moveTo>
                  <a:cubicBezTo>
                    <a:pt x="8286" y="0"/>
                    <a:pt x="8087" y="1"/>
                    <a:pt x="7904" y="2"/>
                  </a:cubicBezTo>
                  <a:cubicBezTo>
                    <a:pt x="7620" y="86"/>
                    <a:pt x="7319" y="136"/>
                    <a:pt x="7001" y="186"/>
                  </a:cubicBezTo>
                  <a:cubicBezTo>
                    <a:pt x="4846" y="570"/>
                    <a:pt x="2390" y="654"/>
                    <a:pt x="1103" y="2893"/>
                  </a:cubicBezTo>
                  <a:cubicBezTo>
                    <a:pt x="0" y="4781"/>
                    <a:pt x="986" y="10278"/>
                    <a:pt x="1989" y="14940"/>
                  </a:cubicBezTo>
                  <a:cubicBezTo>
                    <a:pt x="2557" y="17546"/>
                    <a:pt x="2590" y="20236"/>
                    <a:pt x="2072" y="22843"/>
                  </a:cubicBezTo>
                  <a:cubicBezTo>
                    <a:pt x="1371" y="26485"/>
                    <a:pt x="669" y="31247"/>
                    <a:pt x="669" y="31247"/>
                  </a:cubicBezTo>
                  <a:lnTo>
                    <a:pt x="23660" y="31113"/>
                  </a:lnTo>
                  <a:cubicBezTo>
                    <a:pt x="22607" y="26385"/>
                    <a:pt x="19349" y="17078"/>
                    <a:pt x="19316" y="16995"/>
                  </a:cubicBezTo>
                  <a:cubicBezTo>
                    <a:pt x="19316" y="16995"/>
                    <a:pt x="19867" y="2358"/>
                    <a:pt x="18998" y="1356"/>
                  </a:cubicBezTo>
                  <a:cubicBezTo>
                    <a:pt x="18480" y="754"/>
                    <a:pt x="17244" y="403"/>
                    <a:pt x="16358" y="236"/>
                  </a:cubicBezTo>
                  <a:cubicBezTo>
                    <a:pt x="15790" y="119"/>
                    <a:pt x="15372" y="86"/>
                    <a:pt x="15372" y="86"/>
                  </a:cubicBezTo>
                  <a:cubicBezTo>
                    <a:pt x="15233" y="86"/>
                    <a:pt x="11023" y="0"/>
                    <a:pt x="8497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16;p67"/>
            <p:cNvSpPr/>
            <p:nvPr/>
          </p:nvSpPr>
          <p:spPr>
            <a:xfrm>
              <a:off x="4310335" y="2819685"/>
              <a:ext cx="144132" cy="165584"/>
            </a:xfrm>
            <a:custGeom>
              <a:avLst/>
              <a:gdLst/>
              <a:ahLst/>
              <a:cxnLst/>
              <a:rect l="l" t="t" r="r" b="b"/>
              <a:pathLst>
                <a:path w="4495" h="5164" extrusionOk="0">
                  <a:moveTo>
                    <a:pt x="4461" y="1"/>
                  </a:moveTo>
                  <a:lnTo>
                    <a:pt x="84" y="134"/>
                  </a:lnTo>
                  <a:cubicBezTo>
                    <a:pt x="84" y="201"/>
                    <a:pt x="0" y="3326"/>
                    <a:pt x="167" y="4061"/>
                  </a:cubicBezTo>
                  <a:cubicBezTo>
                    <a:pt x="274" y="4607"/>
                    <a:pt x="1135" y="5164"/>
                    <a:pt x="2182" y="5164"/>
                  </a:cubicBezTo>
                  <a:cubicBezTo>
                    <a:pt x="2448" y="5164"/>
                    <a:pt x="2727" y="5128"/>
                    <a:pt x="3008" y="5046"/>
                  </a:cubicBezTo>
                  <a:cubicBezTo>
                    <a:pt x="4395" y="4629"/>
                    <a:pt x="4495" y="3593"/>
                    <a:pt x="4495" y="3593"/>
                  </a:cubicBezTo>
                  <a:lnTo>
                    <a:pt x="446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17;p67"/>
            <p:cNvSpPr/>
            <p:nvPr/>
          </p:nvSpPr>
          <p:spPr>
            <a:xfrm>
              <a:off x="4643042" y="2818082"/>
              <a:ext cx="143619" cy="165039"/>
            </a:xfrm>
            <a:custGeom>
              <a:avLst/>
              <a:gdLst/>
              <a:ahLst/>
              <a:cxnLst/>
              <a:rect l="l" t="t" r="r" b="b"/>
              <a:pathLst>
                <a:path w="4479" h="5147" extrusionOk="0">
                  <a:moveTo>
                    <a:pt x="4462" y="0"/>
                  </a:moveTo>
                  <a:lnTo>
                    <a:pt x="84" y="117"/>
                  </a:lnTo>
                  <a:cubicBezTo>
                    <a:pt x="67" y="201"/>
                    <a:pt x="0" y="3309"/>
                    <a:pt x="151" y="4044"/>
                  </a:cubicBezTo>
                  <a:cubicBezTo>
                    <a:pt x="271" y="4590"/>
                    <a:pt x="1123" y="5147"/>
                    <a:pt x="2167" y="5147"/>
                  </a:cubicBezTo>
                  <a:cubicBezTo>
                    <a:pt x="2432" y="5147"/>
                    <a:pt x="2710" y="5111"/>
                    <a:pt x="2991" y="5030"/>
                  </a:cubicBezTo>
                  <a:cubicBezTo>
                    <a:pt x="4395" y="4629"/>
                    <a:pt x="4478" y="3576"/>
                    <a:pt x="4478" y="3576"/>
                  </a:cubicBezTo>
                  <a:lnTo>
                    <a:pt x="4462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18;p67"/>
            <p:cNvSpPr/>
            <p:nvPr/>
          </p:nvSpPr>
          <p:spPr>
            <a:xfrm>
              <a:off x="4378377" y="2085108"/>
              <a:ext cx="300064" cy="212238"/>
            </a:xfrm>
            <a:custGeom>
              <a:avLst/>
              <a:gdLst/>
              <a:ahLst/>
              <a:cxnLst/>
              <a:rect l="l" t="t" r="r" b="b"/>
              <a:pathLst>
                <a:path w="9358" h="6619" extrusionOk="0">
                  <a:moveTo>
                    <a:pt x="1496" y="0"/>
                  </a:moveTo>
                  <a:cubicBezTo>
                    <a:pt x="1285" y="0"/>
                    <a:pt x="1086" y="1"/>
                    <a:pt x="903" y="2"/>
                  </a:cubicBezTo>
                  <a:cubicBezTo>
                    <a:pt x="619" y="86"/>
                    <a:pt x="318" y="136"/>
                    <a:pt x="0" y="186"/>
                  </a:cubicBezTo>
                  <a:cubicBezTo>
                    <a:pt x="1270" y="2759"/>
                    <a:pt x="4662" y="6418"/>
                    <a:pt x="6550" y="6619"/>
                  </a:cubicBezTo>
                  <a:cubicBezTo>
                    <a:pt x="7703" y="6117"/>
                    <a:pt x="8856" y="2208"/>
                    <a:pt x="9357" y="236"/>
                  </a:cubicBezTo>
                  <a:cubicBezTo>
                    <a:pt x="8789" y="119"/>
                    <a:pt x="8371" y="86"/>
                    <a:pt x="8371" y="86"/>
                  </a:cubicBezTo>
                  <a:cubicBezTo>
                    <a:pt x="8232" y="86"/>
                    <a:pt x="4022" y="0"/>
                    <a:pt x="149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19;p67"/>
            <p:cNvSpPr/>
            <p:nvPr/>
          </p:nvSpPr>
          <p:spPr>
            <a:xfrm>
              <a:off x="4397648" y="2212150"/>
              <a:ext cx="918342" cy="722232"/>
            </a:xfrm>
            <a:custGeom>
              <a:avLst/>
              <a:gdLst/>
              <a:ahLst/>
              <a:cxnLst/>
              <a:rect l="l" t="t" r="r" b="b"/>
              <a:pathLst>
                <a:path w="28640" h="22524" extrusionOk="0">
                  <a:moveTo>
                    <a:pt x="25247" y="0"/>
                  </a:moveTo>
                  <a:lnTo>
                    <a:pt x="16091" y="1922"/>
                  </a:lnTo>
                  <a:lnTo>
                    <a:pt x="1" y="5280"/>
                  </a:lnTo>
                  <a:lnTo>
                    <a:pt x="3226" y="22523"/>
                  </a:lnTo>
                  <a:lnTo>
                    <a:pt x="19851" y="19248"/>
                  </a:lnTo>
                  <a:lnTo>
                    <a:pt x="28639" y="17511"/>
                  </a:lnTo>
                  <a:lnTo>
                    <a:pt x="25247" y="0"/>
                  </a:ln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20;p67"/>
            <p:cNvSpPr/>
            <p:nvPr/>
          </p:nvSpPr>
          <p:spPr>
            <a:xfrm>
              <a:off x="4913606" y="2212150"/>
              <a:ext cx="402384" cy="617219"/>
            </a:xfrm>
            <a:custGeom>
              <a:avLst/>
              <a:gdLst/>
              <a:ahLst/>
              <a:cxnLst/>
              <a:rect l="l" t="t" r="r" b="b"/>
              <a:pathLst>
                <a:path w="12549" h="19249" extrusionOk="0">
                  <a:moveTo>
                    <a:pt x="9156" y="0"/>
                  </a:moveTo>
                  <a:lnTo>
                    <a:pt x="0" y="1922"/>
                  </a:lnTo>
                  <a:lnTo>
                    <a:pt x="3760" y="19248"/>
                  </a:lnTo>
                  <a:lnTo>
                    <a:pt x="12548" y="17511"/>
                  </a:lnTo>
                  <a:lnTo>
                    <a:pt x="9156" y="0"/>
                  </a:ln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21;p67"/>
            <p:cNvSpPr/>
            <p:nvPr/>
          </p:nvSpPr>
          <p:spPr>
            <a:xfrm>
              <a:off x="4247648" y="2444108"/>
              <a:ext cx="657397" cy="384844"/>
            </a:xfrm>
            <a:custGeom>
              <a:avLst/>
              <a:gdLst/>
              <a:ahLst/>
              <a:cxnLst/>
              <a:rect l="l" t="t" r="r" b="b"/>
              <a:pathLst>
                <a:path w="20502" h="12002" extrusionOk="0">
                  <a:moveTo>
                    <a:pt x="5731" y="1"/>
                  </a:moveTo>
                  <a:lnTo>
                    <a:pt x="0" y="1722"/>
                  </a:lnTo>
                  <a:cubicBezTo>
                    <a:pt x="0" y="1722"/>
                    <a:pt x="2156" y="9124"/>
                    <a:pt x="2774" y="9909"/>
                  </a:cubicBezTo>
                  <a:cubicBezTo>
                    <a:pt x="3270" y="10525"/>
                    <a:pt x="7624" y="12002"/>
                    <a:pt x="14579" y="12002"/>
                  </a:cubicBezTo>
                  <a:cubicBezTo>
                    <a:pt x="16295" y="12002"/>
                    <a:pt x="18170" y="11912"/>
                    <a:pt x="20184" y="11697"/>
                  </a:cubicBezTo>
                  <a:cubicBezTo>
                    <a:pt x="20368" y="10845"/>
                    <a:pt x="20485" y="9993"/>
                    <a:pt x="20502" y="9124"/>
                  </a:cubicBezTo>
                  <a:lnTo>
                    <a:pt x="7803" y="6099"/>
                  </a:lnTo>
                  <a:lnTo>
                    <a:pt x="5731" y="1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22;p67"/>
            <p:cNvSpPr/>
            <p:nvPr/>
          </p:nvSpPr>
          <p:spPr>
            <a:xfrm>
              <a:off x="4848226" y="2621588"/>
              <a:ext cx="294164" cy="230836"/>
            </a:xfrm>
            <a:custGeom>
              <a:avLst/>
              <a:gdLst/>
              <a:ahLst/>
              <a:cxnLst/>
              <a:rect l="l" t="t" r="r" b="b"/>
              <a:pathLst>
                <a:path w="9174" h="7199" extrusionOk="0">
                  <a:moveTo>
                    <a:pt x="6667" y="0"/>
                  </a:moveTo>
                  <a:cubicBezTo>
                    <a:pt x="6649" y="0"/>
                    <a:pt x="6633" y="4"/>
                    <a:pt x="6617" y="13"/>
                  </a:cubicBezTo>
                  <a:cubicBezTo>
                    <a:pt x="6300" y="180"/>
                    <a:pt x="5999" y="1283"/>
                    <a:pt x="5498" y="1383"/>
                  </a:cubicBezTo>
                  <a:cubicBezTo>
                    <a:pt x="4997" y="1500"/>
                    <a:pt x="3710" y="1550"/>
                    <a:pt x="3259" y="1784"/>
                  </a:cubicBezTo>
                  <a:cubicBezTo>
                    <a:pt x="3025" y="1901"/>
                    <a:pt x="2791" y="2603"/>
                    <a:pt x="2624" y="3255"/>
                  </a:cubicBezTo>
                  <a:lnTo>
                    <a:pt x="1655" y="3071"/>
                  </a:lnTo>
                  <a:lnTo>
                    <a:pt x="1" y="2753"/>
                  </a:lnTo>
                  <a:lnTo>
                    <a:pt x="936" y="6864"/>
                  </a:lnTo>
                  <a:lnTo>
                    <a:pt x="2173" y="6496"/>
                  </a:lnTo>
                  <a:lnTo>
                    <a:pt x="2808" y="6295"/>
                  </a:lnTo>
                  <a:cubicBezTo>
                    <a:pt x="3253" y="6592"/>
                    <a:pt x="4219" y="7198"/>
                    <a:pt x="4613" y="7198"/>
                  </a:cubicBezTo>
                  <a:cubicBezTo>
                    <a:pt x="4619" y="7198"/>
                    <a:pt x="4624" y="7198"/>
                    <a:pt x="4629" y="7198"/>
                  </a:cubicBezTo>
                  <a:cubicBezTo>
                    <a:pt x="4763" y="7181"/>
                    <a:pt x="4896" y="7164"/>
                    <a:pt x="5030" y="7114"/>
                  </a:cubicBezTo>
                  <a:cubicBezTo>
                    <a:pt x="5281" y="7031"/>
                    <a:pt x="5515" y="6914"/>
                    <a:pt x="5748" y="6780"/>
                  </a:cubicBezTo>
                  <a:cubicBezTo>
                    <a:pt x="5748" y="6780"/>
                    <a:pt x="6159" y="6907"/>
                    <a:pt x="6464" y="6907"/>
                  </a:cubicBezTo>
                  <a:cubicBezTo>
                    <a:pt x="6558" y="6907"/>
                    <a:pt x="6642" y="6895"/>
                    <a:pt x="6701" y="6864"/>
                  </a:cubicBezTo>
                  <a:lnTo>
                    <a:pt x="6935" y="6730"/>
                  </a:lnTo>
                  <a:lnTo>
                    <a:pt x="7369" y="6479"/>
                  </a:lnTo>
                  <a:cubicBezTo>
                    <a:pt x="7369" y="6479"/>
                    <a:pt x="7967" y="6593"/>
                    <a:pt x="8378" y="6593"/>
                  </a:cubicBezTo>
                  <a:cubicBezTo>
                    <a:pt x="8490" y="6593"/>
                    <a:pt x="8588" y="6584"/>
                    <a:pt x="8656" y="6563"/>
                  </a:cubicBezTo>
                  <a:cubicBezTo>
                    <a:pt x="8840" y="6479"/>
                    <a:pt x="9023" y="6362"/>
                    <a:pt x="9174" y="6229"/>
                  </a:cubicBezTo>
                  <a:cubicBezTo>
                    <a:pt x="9174" y="6229"/>
                    <a:pt x="5682" y="3856"/>
                    <a:pt x="5281" y="3472"/>
                  </a:cubicBezTo>
                  <a:cubicBezTo>
                    <a:pt x="5698" y="2519"/>
                    <a:pt x="6250" y="2252"/>
                    <a:pt x="6250" y="2252"/>
                  </a:cubicBezTo>
                  <a:cubicBezTo>
                    <a:pt x="6250" y="2252"/>
                    <a:pt x="6918" y="2135"/>
                    <a:pt x="7252" y="1751"/>
                  </a:cubicBezTo>
                  <a:cubicBezTo>
                    <a:pt x="7569" y="1386"/>
                    <a:pt x="6985" y="0"/>
                    <a:pt x="666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23;p67"/>
            <p:cNvSpPr/>
            <p:nvPr/>
          </p:nvSpPr>
          <p:spPr>
            <a:xfrm>
              <a:off x="4901261" y="2720027"/>
              <a:ext cx="37003" cy="109342"/>
            </a:xfrm>
            <a:custGeom>
              <a:avLst/>
              <a:gdLst/>
              <a:ahLst/>
              <a:cxnLst/>
              <a:rect l="l" t="t" r="r" b="b"/>
              <a:pathLst>
                <a:path w="1154" h="3410" extrusionOk="0">
                  <a:moveTo>
                    <a:pt x="1" y="1"/>
                  </a:moveTo>
                  <a:lnTo>
                    <a:pt x="519" y="3409"/>
                  </a:lnTo>
                  <a:lnTo>
                    <a:pt x="1154" y="3225"/>
                  </a:lnTo>
                  <a:lnTo>
                    <a:pt x="970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24;p67"/>
            <p:cNvSpPr/>
            <p:nvPr/>
          </p:nvSpPr>
          <p:spPr>
            <a:xfrm>
              <a:off x="4971997" y="2816992"/>
              <a:ext cx="59513" cy="32738"/>
            </a:xfrm>
            <a:custGeom>
              <a:avLst/>
              <a:gdLst/>
              <a:ahLst/>
              <a:cxnLst/>
              <a:rect l="l" t="t" r="r" b="b"/>
              <a:pathLst>
                <a:path w="1856" h="1021" extrusionOk="0">
                  <a:moveTo>
                    <a:pt x="0" y="1"/>
                  </a:moveTo>
                  <a:cubicBezTo>
                    <a:pt x="0" y="1"/>
                    <a:pt x="619" y="619"/>
                    <a:pt x="1137" y="1020"/>
                  </a:cubicBezTo>
                  <a:cubicBezTo>
                    <a:pt x="1387" y="937"/>
                    <a:pt x="1621" y="820"/>
                    <a:pt x="1855" y="68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25;p67"/>
            <p:cNvSpPr/>
            <p:nvPr/>
          </p:nvSpPr>
          <p:spPr>
            <a:xfrm>
              <a:off x="5031477" y="2812727"/>
              <a:ext cx="53068" cy="24658"/>
            </a:xfrm>
            <a:custGeom>
              <a:avLst/>
              <a:gdLst/>
              <a:ahLst/>
              <a:cxnLst/>
              <a:rect l="l" t="t" r="r" b="b"/>
              <a:pathLst>
                <a:path w="1655" h="769" extrusionOk="0">
                  <a:moveTo>
                    <a:pt x="0" y="0"/>
                  </a:moveTo>
                  <a:lnTo>
                    <a:pt x="1220" y="769"/>
                  </a:lnTo>
                  <a:cubicBezTo>
                    <a:pt x="1454" y="619"/>
                    <a:pt x="1654" y="518"/>
                    <a:pt x="1654" y="5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26;p67"/>
            <p:cNvSpPr/>
            <p:nvPr/>
          </p:nvSpPr>
          <p:spPr>
            <a:xfrm>
              <a:off x="4144239" y="2132404"/>
              <a:ext cx="317732" cy="404981"/>
            </a:xfrm>
            <a:custGeom>
              <a:avLst/>
              <a:gdLst/>
              <a:ahLst/>
              <a:cxnLst/>
              <a:rect l="l" t="t" r="r" b="b"/>
              <a:pathLst>
                <a:path w="9909" h="12630" extrusionOk="0">
                  <a:moveTo>
                    <a:pt x="3627" y="0"/>
                  </a:moveTo>
                  <a:cubicBezTo>
                    <a:pt x="2958" y="0"/>
                    <a:pt x="2278" y="267"/>
                    <a:pt x="1605" y="850"/>
                  </a:cubicBezTo>
                  <a:cubicBezTo>
                    <a:pt x="1" y="2220"/>
                    <a:pt x="1772" y="12629"/>
                    <a:pt x="1772" y="12629"/>
                  </a:cubicBezTo>
                  <a:cubicBezTo>
                    <a:pt x="1772" y="12629"/>
                    <a:pt x="9658" y="10774"/>
                    <a:pt x="9909" y="10774"/>
                  </a:cubicBezTo>
                  <a:cubicBezTo>
                    <a:pt x="9909" y="10774"/>
                    <a:pt x="8338" y="3506"/>
                    <a:pt x="6300" y="1401"/>
                  </a:cubicBezTo>
                  <a:cubicBezTo>
                    <a:pt x="5457" y="509"/>
                    <a:pt x="4552" y="0"/>
                    <a:pt x="3627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27;p67"/>
            <p:cNvSpPr/>
            <p:nvPr/>
          </p:nvSpPr>
          <p:spPr>
            <a:xfrm>
              <a:off x="4961287" y="2189640"/>
              <a:ext cx="100203" cy="94784"/>
            </a:xfrm>
            <a:custGeom>
              <a:avLst/>
              <a:gdLst/>
              <a:ahLst/>
              <a:cxnLst/>
              <a:rect l="l" t="t" r="r" b="b"/>
              <a:pathLst>
                <a:path w="3125" h="2956" extrusionOk="0">
                  <a:moveTo>
                    <a:pt x="2573" y="0"/>
                  </a:moveTo>
                  <a:lnTo>
                    <a:pt x="1805" y="1136"/>
                  </a:lnTo>
                  <a:cubicBezTo>
                    <a:pt x="1805" y="1136"/>
                    <a:pt x="0" y="2339"/>
                    <a:pt x="50" y="2557"/>
                  </a:cubicBezTo>
                  <a:cubicBezTo>
                    <a:pt x="95" y="2712"/>
                    <a:pt x="455" y="2955"/>
                    <a:pt x="942" y="2955"/>
                  </a:cubicBezTo>
                  <a:cubicBezTo>
                    <a:pt x="1188" y="2955"/>
                    <a:pt x="1468" y="2893"/>
                    <a:pt x="1755" y="2724"/>
                  </a:cubicBezTo>
                  <a:cubicBezTo>
                    <a:pt x="2607" y="2239"/>
                    <a:pt x="3125" y="919"/>
                    <a:pt x="3125" y="919"/>
                  </a:cubicBezTo>
                  <a:lnTo>
                    <a:pt x="2573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28;p67"/>
            <p:cNvSpPr/>
            <p:nvPr/>
          </p:nvSpPr>
          <p:spPr>
            <a:xfrm>
              <a:off x="5063606" y="2200895"/>
              <a:ext cx="11287" cy="63232"/>
            </a:xfrm>
            <a:custGeom>
              <a:avLst/>
              <a:gdLst/>
              <a:ahLst/>
              <a:cxnLst/>
              <a:rect l="l" t="t" r="r" b="b"/>
              <a:pathLst>
                <a:path w="352" h="1972" extrusionOk="0">
                  <a:moveTo>
                    <a:pt x="201" y="0"/>
                  </a:moveTo>
                  <a:cubicBezTo>
                    <a:pt x="51" y="351"/>
                    <a:pt x="1" y="719"/>
                    <a:pt x="51" y="1086"/>
                  </a:cubicBezTo>
                  <a:cubicBezTo>
                    <a:pt x="67" y="1471"/>
                    <a:pt x="168" y="1771"/>
                    <a:pt x="184" y="1972"/>
                  </a:cubicBezTo>
                  <a:cubicBezTo>
                    <a:pt x="268" y="1838"/>
                    <a:pt x="335" y="1688"/>
                    <a:pt x="351" y="153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29;p67"/>
            <p:cNvSpPr/>
            <p:nvPr/>
          </p:nvSpPr>
          <p:spPr>
            <a:xfrm>
              <a:off x="5104874" y="2200350"/>
              <a:ext cx="17155" cy="52522"/>
            </a:xfrm>
            <a:custGeom>
              <a:avLst/>
              <a:gdLst/>
              <a:ahLst/>
              <a:cxnLst/>
              <a:rect l="l" t="t" r="r" b="b"/>
              <a:pathLst>
                <a:path w="535" h="1638" extrusionOk="0">
                  <a:moveTo>
                    <a:pt x="17" y="0"/>
                  </a:moveTo>
                  <a:lnTo>
                    <a:pt x="17" y="0"/>
                  </a:lnTo>
                  <a:cubicBezTo>
                    <a:pt x="34" y="569"/>
                    <a:pt x="0" y="1621"/>
                    <a:pt x="0" y="1621"/>
                  </a:cubicBezTo>
                  <a:cubicBezTo>
                    <a:pt x="67" y="1621"/>
                    <a:pt x="134" y="1638"/>
                    <a:pt x="201" y="1638"/>
                  </a:cubicBezTo>
                  <a:cubicBezTo>
                    <a:pt x="535" y="853"/>
                    <a:pt x="251" y="518"/>
                    <a:pt x="1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30;p67"/>
            <p:cNvSpPr/>
            <p:nvPr/>
          </p:nvSpPr>
          <p:spPr>
            <a:xfrm>
              <a:off x="5130045" y="2196598"/>
              <a:ext cx="21451" cy="68106"/>
            </a:xfrm>
            <a:custGeom>
              <a:avLst/>
              <a:gdLst/>
              <a:ahLst/>
              <a:cxnLst/>
              <a:rect l="l" t="t" r="r" b="b"/>
              <a:pathLst>
                <a:path w="669" h="2124" extrusionOk="0">
                  <a:moveTo>
                    <a:pt x="117" y="1"/>
                  </a:moveTo>
                  <a:lnTo>
                    <a:pt x="117" y="1"/>
                  </a:lnTo>
                  <a:cubicBezTo>
                    <a:pt x="117" y="1"/>
                    <a:pt x="368" y="619"/>
                    <a:pt x="318" y="869"/>
                  </a:cubicBezTo>
                  <a:cubicBezTo>
                    <a:pt x="284" y="1020"/>
                    <a:pt x="234" y="1187"/>
                    <a:pt x="151" y="1320"/>
                  </a:cubicBezTo>
                  <a:lnTo>
                    <a:pt x="151" y="1337"/>
                  </a:lnTo>
                  <a:cubicBezTo>
                    <a:pt x="134" y="1387"/>
                    <a:pt x="0" y="2022"/>
                    <a:pt x="67" y="2122"/>
                  </a:cubicBezTo>
                  <a:cubicBezTo>
                    <a:pt x="68" y="2123"/>
                    <a:pt x="69" y="2124"/>
                    <a:pt x="70" y="2124"/>
                  </a:cubicBezTo>
                  <a:cubicBezTo>
                    <a:pt x="122" y="2124"/>
                    <a:pt x="668" y="867"/>
                    <a:pt x="635" y="719"/>
                  </a:cubicBezTo>
                  <a:cubicBezTo>
                    <a:pt x="585" y="468"/>
                    <a:pt x="518" y="234"/>
                    <a:pt x="418" y="1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31;p67"/>
            <p:cNvSpPr/>
            <p:nvPr/>
          </p:nvSpPr>
          <p:spPr>
            <a:xfrm>
              <a:off x="4400342" y="1741788"/>
              <a:ext cx="315584" cy="521281"/>
            </a:xfrm>
            <a:custGeom>
              <a:avLst/>
              <a:gdLst/>
              <a:ahLst/>
              <a:cxnLst/>
              <a:rect l="l" t="t" r="r" b="b"/>
              <a:pathLst>
                <a:path w="9842" h="16257" extrusionOk="0">
                  <a:moveTo>
                    <a:pt x="7064" y="1"/>
                  </a:moveTo>
                  <a:cubicBezTo>
                    <a:pt x="6407" y="1"/>
                    <a:pt x="5728" y="213"/>
                    <a:pt x="5163" y="500"/>
                  </a:cubicBezTo>
                  <a:cubicBezTo>
                    <a:pt x="4261" y="951"/>
                    <a:pt x="3526" y="1687"/>
                    <a:pt x="3075" y="2606"/>
                  </a:cubicBezTo>
                  <a:cubicBezTo>
                    <a:pt x="3008" y="2422"/>
                    <a:pt x="2958" y="2205"/>
                    <a:pt x="2874" y="2037"/>
                  </a:cubicBezTo>
                  <a:cubicBezTo>
                    <a:pt x="2807" y="1887"/>
                    <a:pt x="2690" y="1787"/>
                    <a:pt x="2624" y="1653"/>
                  </a:cubicBezTo>
                  <a:cubicBezTo>
                    <a:pt x="2438" y="1401"/>
                    <a:pt x="2148" y="1255"/>
                    <a:pt x="1844" y="1255"/>
                  </a:cubicBezTo>
                  <a:cubicBezTo>
                    <a:pt x="1764" y="1255"/>
                    <a:pt x="1684" y="1265"/>
                    <a:pt x="1604" y="1286"/>
                  </a:cubicBezTo>
                  <a:cubicBezTo>
                    <a:pt x="836" y="1469"/>
                    <a:pt x="1253" y="3692"/>
                    <a:pt x="1721" y="3942"/>
                  </a:cubicBezTo>
                  <a:cubicBezTo>
                    <a:pt x="1934" y="4056"/>
                    <a:pt x="2109" y="4087"/>
                    <a:pt x="2236" y="4087"/>
                  </a:cubicBezTo>
                  <a:cubicBezTo>
                    <a:pt x="2389" y="4087"/>
                    <a:pt x="2473" y="4042"/>
                    <a:pt x="2473" y="4042"/>
                  </a:cubicBezTo>
                  <a:lnTo>
                    <a:pt x="2473" y="4042"/>
                  </a:lnTo>
                  <a:cubicBezTo>
                    <a:pt x="2473" y="4043"/>
                    <a:pt x="2791" y="7802"/>
                    <a:pt x="2457" y="8821"/>
                  </a:cubicBezTo>
                  <a:cubicBezTo>
                    <a:pt x="2106" y="9840"/>
                    <a:pt x="1070" y="10425"/>
                    <a:pt x="0" y="10776"/>
                  </a:cubicBezTo>
                  <a:cubicBezTo>
                    <a:pt x="953" y="12514"/>
                    <a:pt x="4127" y="15688"/>
                    <a:pt x="5548" y="16256"/>
                  </a:cubicBezTo>
                  <a:cubicBezTo>
                    <a:pt x="6600" y="15989"/>
                    <a:pt x="7686" y="10793"/>
                    <a:pt x="7686" y="10793"/>
                  </a:cubicBezTo>
                  <a:cubicBezTo>
                    <a:pt x="7686" y="10793"/>
                    <a:pt x="6700" y="10642"/>
                    <a:pt x="6333" y="10241"/>
                  </a:cubicBezTo>
                  <a:cubicBezTo>
                    <a:pt x="5965" y="9807"/>
                    <a:pt x="5765" y="9256"/>
                    <a:pt x="5815" y="8687"/>
                  </a:cubicBezTo>
                  <a:cubicBezTo>
                    <a:pt x="5831" y="8441"/>
                    <a:pt x="5880" y="6965"/>
                    <a:pt x="6534" y="6965"/>
                  </a:cubicBezTo>
                  <a:cubicBezTo>
                    <a:pt x="6545" y="6965"/>
                    <a:pt x="6556" y="6966"/>
                    <a:pt x="6567" y="6966"/>
                  </a:cubicBezTo>
                  <a:cubicBezTo>
                    <a:pt x="6650" y="6966"/>
                    <a:pt x="6751" y="6983"/>
                    <a:pt x="6834" y="7000"/>
                  </a:cubicBezTo>
                  <a:cubicBezTo>
                    <a:pt x="7159" y="7057"/>
                    <a:pt x="7461" y="7085"/>
                    <a:pt x="7730" y="7085"/>
                  </a:cubicBezTo>
                  <a:cubicBezTo>
                    <a:pt x="8251" y="7085"/>
                    <a:pt x="8652" y="6981"/>
                    <a:pt x="8873" y="6783"/>
                  </a:cubicBezTo>
                  <a:cubicBezTo>
                    <a:pt x="9107" y="6599"/>
                    <a:pt x="9223" y="5580"/>
                    <a:pt x="9223" y="4911"/>
                  </a:cubicBezTo>
                  <a:cubicBezTo>
                    <a:pt x="9223" y="4276"/>
                    <a:pt x="9825" y="4226"/>
                    <a:pt x="9825" y="3992"/>
                  </a:cubicBezTo>
                  <a:cubicBezTo>
                    <a:pt x="9842" y="3708"/>
                    <a:pt x="9441" y="3541"/>
                    <a:pt x="9324" y="3307"/>
                  </a:cubicBezTo>
                  <a:cubicBezTo>
                    <a:pt x="8923" y="2422"/>
                    <a:pt x="9407" y="1402"/>
                    <a:pt x="8672" y="617"/>
                  </a:cubicBezTo>
                  <a:cubicBezTo>
                    <a:pt x="8555" y="484"/>
                    <a:pt x="8405" y="367"/>
                    <a:pt x="8238" y="283"/>
                  </a:cubicBezTo>
                  <a:cubicBezTo>
                    <a:pt x="7877" y="84"/>
                    <a:pt x="7475" y="1"/>
                    <a:pt x="7064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32;p67"/>
            <p:cNvSpPr/>
            <p:nvPr/>
          </p:nvSpPr>
          <p:spPr>
            <a:xfrm>
              <a:off x="4400342" y="1849976"/>
              <a:ext cx="246484" cy="413093"/>
            </a:xfrm>
            <a:custGeom>
              <a:avLst/>
              <a:gdLst/>
              <a:ahLst/>
              <a:cxnLst/>
              <a:rect l="l" t="t" r="r" b="b"/>
              <a:pathLst>
                <a:path w="7687" h="12883" extrusionOk="0">
                  <a:moveTo>
                    <a:pt x="2941" y="0"/>
                  </a:moveTo>
                  <a:cubicBezTo>
                    <a:pt x="2841" y="568"/>
                    <a:pt x="2473" y="668"/>
                    <a:pt x="2473" y="668"/>
                  </a:cubicBezTo>
                  <a:cubicBezTo>
                    <a:pt x="2473" y="668"/>
                    <a:pt x="2791" y="4428"/>
                    <a:pt x="2457" y="5447"/>
                  </a:cubicBezTo>
                  <a:cubicBezTo>
                    <a:pt x="2106" y="6466"/>
                    <a:pt x="1070" y="7051"/>
                    <a:pt x="0" y="7402"/>
                  </a:cubicBezTo>
                  <a:cubicBezTo>
                    <a:pt x="953" y="9140"/>
                    <a:pt x="4127" y="12314"/>
                    <a:pt x="5548" y="12882"/>
                  </a:cubicBezTo>
                  <a:cubicBezTo>
                    <a:pt x="6600" y="12615"/>
                    <a:pt x="7686" y="7419"/>
                    <a:pt x="7686" y="7419"/>
                  </a:cubicBezTo>
                  <a:cubicBezTo>
                    <a:pt x="7686" y="7419"/>
                    <a:pt x="6700" y="7268"/>
                    <a:pt x="6333" y="6867"/>
                  </a:cubicBezTo>
                  <a:cubicBezTo>
                    <a:pt x="5965" y="6433"/>
                    <a:pt x="5765" y="5882"/>
                    <a:pt x="5815" y="5313"/>
                  </a:cubicBezTo>
                  <a:cubicBezTo>
                    <a:pt x="5831" y="5067"/>
                    <a:pt x="5880" y="3591"/>
                    <a:pt x="6534" y="3591"/>
                  </a:cubicBezTo>
                  <a:cubicBezTo>
                    <a:pt x="6545" y="3591"/>
                    <a:pt x="6556" y="3592"/>
                    <a:pt x="6567" y="3592"/>
                  </a:cubicBezTo>
                  <a:cubicBezTo>
                    <a:pt x="5815" y="3459"/>
                    <a:pt x="3827" y="2924"/>
                    <a:pt x="3108" y="702"/>
                  </a:cubicBezTo>
                  <a:cubicBezTo>
                    <a:pt x="3075" y="535"/>
                    <a:pt x="3008" y="334"/>
                    <a:pt x="2941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33;p67"/>
            <p:cNvSpPr/>
            <p:nvPr/>
          </p:nvSpPr>
          <p:spPr>
            <a:xfrm>
              <a:off x="4452319" y="1797485"/>
              <a:ext cx="34310" cy="56274"/>
            </a:xfrm>
            <a:custGeom>
              <a:avLst/>
              <a:gdLst/>
              <a:ahLst/>
              <a:cxnLst/>
              <a:rect l="l" t="t" r="r" b="b"/>
              <a:pathLst>
                <a:path w="1070" h="1755" extrusionOk="0">
                  <a:moveTo>
                    <a:pt x="241" y="1"/>
                  </a:moveTo>
                  <a:cubicBezTo>
                    <a:pt x="85" y="1"/>
                    <a:pt x="0" y="100"/>
                    <a:pt x="0" y="100"/>
                  </a:cubicBezTo>
                  <a:cubicBezTo>
                    <a:pt x="6" y="100"/>
                    <a:pt x="12" y="100"/>
                    <a:pt x="18" y="100"/>
                  </a:cubicBezTo>
                  <a:cubicBezTo>
                    <a:pt x="553" y="100"/>
                    <a:pt x="635" y="835"/>
                    <a:pt x="635" y="835"/>
                  </a:cubicBezTo>
                  <a:cubicBezTo>
                    <a:pt x="551" y="835"/>
                    <a:pt x="485" y="852"/>
                    <a:pt x="418" y="869"/>
                  </a:cubicBezTo>
                  <a:cubicBezTo>
                    <a:pt x="84" y="952"/>
                    <a:pt x="117" y="1754"/>
                    <a:pt x="602" y="1754"/>
                  </a:cubicBezTo>
                  <a:cubicBezTo>
                    <a:pt x="1069" y="1754"/>
                    <a:pt x="1003" y="468"/>
                    <a:pt x="551" y="117"/>
                  </a:cubicBezTo>
                  <a:cubicBezTo>
                    <a:pt x="429" y="29"/>
                    <a:pt x="325" y="1"/>
                    <a:pt x="241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34;p67"/>
            <p:cNvSpPr/>
            <p:nvPr/>
          </p:nvSpPr>
          <p:spPr>
            <a:xfrm>
              <a:off x="4629093" y="1781581"/>
              <a:ext cx="42358" cy="21259"/>
            </a:xfrm>
            <a:custGeom>
              <a:avLst/>
              <a:gdLst/>
              <a:ahLst/>
              <a:cxnLst/>
              <a:rect l="l" t="t" r="r" b="b"/>
              <a:pathLst>
                <a:path w="1321" h="663" extrusionOk="0">
                  <a:moveTo>
                    <a:pt x="647" y="1"/>
                  </a:moveTo>
                  <a:cubicBezTo>
                    <a:pt x="363" y="1"/>
                    <a:pt x="85" y="184"/>
                    <a:pt x="1" y="663"/>
                  </a:cubicBezTo>
                  <a:cubicBezTo>
                    <a:pt x="300" y="488"/>
                    <a:pt x="637" y="397"/>
                    <a:pt x="976" y="397"/>
                  </a:cubicBezTo>
                  <a:cubicBezTo>
                    <a:pt x="1091" y="397"/>
                    <a:pt x="1207" y="408"/>
                    <a:pt x="1321" y="429"/>
                  </a:cubicBezTo>
                  <a:cubicBezTo>
                    <a:pt x="1213" y="180"/>
                    <a:pt x="927" y="1"/>
                    <a:pt x="647" y="1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35;p67"/>
            <p:cNvSpPr/>
            <p:nvPr/>
          </p:nvSpPr>
          <p:spPr>
            <a:xfrm>
              <a:off x="4639835" y="1816211"/>
              <a:ext cx="25203" cy="24690"/>
            </a:xfrm>
            <a:custGeom>
              <a:avLst/>
              <a:gdLst/>
              <a:ahLst/>
              <a:cxnLst/>
              <a:rect l="l" t="t" r="r" b="b"/>
              <a:pathLst>
                <a:path w="786" h="770" extrusionOk="0">
                  <a:moveTo>
                    <a:pt x="401" y="0"/>
                  </a:moveTo>
                  <a:cubicBezTo>
                    <a:pt x="334" y="0"/>
                    <a:pt x="267" y="17"/>
                    <a:pt x="201" y="51"/>
                  </a:cubicBezTo>
                  <a:lnTo>
                    <a:pt x="117" y="117"/>
                  </a:lnTo>
                  <a:cubicBezTo>
                    <a:pt x="67" y="151"/>
                    <a:pt x="33" y="218"/>
                    <a:pt x="17" y="285"/>
                  </a:cubicBezTo>
                  <a:cubicBezTo>
                    <a:pt x="17" y="318"/>
                    <a:pt x="0" y="351"/>
                    <a:pt x="0" y="385"/>
                  </a:cubicBezTo>
                  <a:cubicBezTo>
                    <a:pt x="0" y="435"/>
                    <a:pt x="17" y="485"/>
                    <a:pt x="33" y="518"/>
                  </a:cubicBezTo>
                  <a:cubicBezTo>
                    <a:pt x="84" y="669"/>
                    <a:pt x="217" y="769"/>
                    <a:pt x="384" y="769"/>
                  </a:cubicBezTo>
                  <a:cubicBezTo>
                    <a:pt x="451" y="769"/>
                    <a:pt x="518" y="752"/>
                    <a:pt x="568" y="719"/>
                  </a:cubicBezTo>
                  <a:cubicBezTo>
                    <a:pt x="602" y="702"/>
                    <a:pt x="635" y="686"/>
                    <a:pt x="652" y="669"/>
                  </a:cubicBezTo>
                  <a:cubicBezTo>
                    <a:pt x="702" y="619"/>
                    <a:pt x="735" y="552"/>
                    <a:pt x="769" y="485"/>
                  </a:cubicBezTo>
                  <a:cubicBezTo>
                    <a:pt x="769" y="452"/>
                    <a:pt x="769" y="418"/>
                    <a:pt x="769" y="401"/>
                  </a:cubicBezTo>
                  <a:cubicBezTo>
                    <a:pt x="785" y="351"/>
                    <a:pt x="769" y="301"/>
                    <a:pt x="752" y="251"/>
                  </a:cubicBezTo>
                  <a:cubicBezTo>
                    <a:pt x="702" y="101"/>
                    <a:pt x="551" y="0"/>
                    <a:pt x="40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36;p67"/>
            <p:cNvSpPr/>
            <p:nvPr/>
          </p:nvSpPr>
          <p:spPr>
            <a:xfrm>
              <a:off x="4539632" y="1869792"/>
              <a:ext cx="175748" cy="111266"/>
            </a:xfrm>
            <a:custGeom>
              <a:avLst/>
              <a:gdLst/>
              <a:ahLst/>
              <a:cxnLst/>
              <a:rect l="l" t="t" r="r" b="b"/>
              <a:pathLst>
                <a:path w="5481" h="3470" extrusionOk="0">
                  <a:moveTo>
                    <a:pt x="5481" y="0"/>
                  </a:moveTo>
                  <a:lnTo>
                    <a:pt x="5481" y="0"/>
                  </a:lnTo>
                  <a:cubicBezTo>
                    <a:pt x="5481" y="0"/>
                    <a:pt x="368" y="184"/>
                    <a:pt x="201" y="552"/>
                  </a:cubicBezTo>
                  <a:cubicBezTo>
                    <a:pt x="51" y="919"/>
                    <a:pt x="1" y="2390"/>
                    <a:pt x="368" y="2690"/>
                  </a:cubicBezTo>
                  <a:cubicBezTo>
                    <a:pt x="635" y="2921"/>
                    <a:pt x="2148" y="3470"/>
                    <a:pt x="3377" y="3470"/>
                  </a:cubicBezTo>
                  <a:cubicBezTo>
                    <a:pt x="3839" y="3470"/>
                    <a:pt x="4261" y="3392"/>
                    <a:pt x="4562" y="3192"/>
                  </a:cubicBezTo>
                  <a:cubicBezTo>
                    <a:pt x="5180" y="2774"/>
                    <a:pt x="5481" y="0"/>
                    <a:pt x="5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37;p67"/>
            <p:cNvSpPr/>
            <p:nvPr/>
          </p:nvSpPr>
          <p:spPr>
            <a:xfrm>
              <a:off x="4488200" y="1736882"/>
              <a:ext cx="210603" cy="88467"/>
            </a:xfrm>
            <a:custGeom>
              <a:avLst/>
              <a:gdLst/>
              <a:ahLst/>
              <a:cxnLst/>
              <a:rect l="l" t="t" r="r" b="b"/>
              <a:pathLst>
                <a:path w="6568" h="2759" extrusionOk="0">
                  <a:moveTo>
                    <a:pt x="4031" y="1"/>
                  </a:moveTo>
                  <a:cubicBezTo>
                    <a:pt x="3997" y="1"/>
                    <a:pt x="3962" y="1"/>
                    <a:pt x="3927" y="2"/>
                  </a:cubicBezTo>
                  <a:cubicBezTo>
                    <a:pt x="1705" y="68"/>
                    <a:pt x="1" y="1940"/>
                    <a:pt x="1" y="1940"/>
                  </a:cubicBezTo>
                  <a:cubicBezTo>
                    <a:pt x="67" y="2241"/>
                    <a:pt x="168" y="2508"/>
                    <a:pt x="335" y="2759"/>
                  </a:cubicBezTo>
                  <a:cubicBezTo>
                    <a:pt x="1605" y="1472"/>
                    <a:pt x="3125" y="820"/>
                    <a:pt x="4495" y="770"/>
                  </a:cubicBezTo>
                  <a:cubicBezTo>
                    <a:pt x="4527" y="769"/>
                    <a:pt x="4559" y="769"/>
                    <a:pt x="4590" y="769"/>
                  </a:cubicBezTo>
                  <a:cubicBezTo>
                    <a:pt x="5904" y="769"/>
                    <a:pt x="6367" y="1439"/>
                    <a:pt x="6367" y="1439"/>
                  </a:cubicBezTo>
                  <a:cubicBezTo>
                    <a:pt x="6567" y="1104"/>
                    <a:pt x="6467" y="670"/>
                    <a:pt x="6133" y="469"/>
                  </a:cubicBezTo>
                  <a:cubicBezTo>
                    <a:pt x="5728" y="243"/>
                    <a:pt x="5073" y="1"/>
                    <a:pt x="4031" y="1"/>
                  </a:cubicBezTo>
                  <a:close/>
                </a:path>
              </a:pathLst>
            </a:custGeom>
            <a:solidFill>
              <a:srgbClr val="EA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38;p67"/>
            <p:cNvSpPr/>
            <p:nvPr/>
          </p:nvSpPr>
          <p:spPr>
            <a:xfrm>
              <a:off x="4494549" y="1808131"/>
              <a:ext cx="75128" cy="87954"/>
            </a:xfrm>
            <a:custGeom>
              <a:avLst/>
              <a:gdLst/>
              <a:ahLst/>
              <a:cxnLst/>
              <a:rect l="l" t="t" r="r" b="b"/>
              <a:pathLst>
                <a:path w="2343" h="2743" extrusionOk="0">
                  <a:moveTo>
                    <a:pt x="218" y="0"/>
                  </a:moveTo>
                  <a:cubicBezTo>
                    <a:pt x="94" y="0"/>
                    <a:pt x="0" y="150"/>
                    <a:pt x="53" y="269"/>
                  </a:cubicBezTo>
                  <a:cubicBezTo>
                    <a:pt x="204" y="520"/>
                    <a:pt x="371" y="737"/>
                    <a:pt x="571" y="954"/>
                  </a:cubicBezTo>
                  <a:cubicBezTo>
                    <a:pt x="755" y="1171"/>
                    <a:pt x="939" y="1389"/>
                    <a:pt x="1106" y="1623"/>
                  </a:cubicBezTo>
                  <a:cubicBezTo>
                    <a:pt x="1306" y="1856"/>
                    <a:pt x="1507" y="2090"/>
                    <a:pt x="1707" y="2324"/>
                  </a:cubicBezTo>
                  <a:cubicBezTo>
                    <a:pt x="1841" y="2508"/>
                    <a:pt x="1958" y="2725"/>
                    <a:pt x="2209" y="2742"/>
                  </a:cubicBezTo>
                  <a:cubicBezTo>
                    <a:pt x="2259" y="2742"/>
                    <a:pt x="2309" y="2692"/>
                    <a:pt x="2309" y="2642"/>
                  </a:cubicBezTo>
                  <a:cubicBezTo>
                    <a:pt x="2342" y="2408"/>
                    <a:pt x="2142" y="2224"/>
                    <a:pt x="1991" y="2040"/>
                  </a:cubicBezTo>
                  <a:cubicBezTo>
                    <a:pt x="1824" y="1823"/>
                    <a:pt x="1640" y="1606"/>
                    <a:pt x="1457" y="1389"/>
                  </a:cubicBezTo>
                  <a:cubicBezTo>
                    <a:pt x="1273" y="1155"/>
                    <a:pt x="1072" y="921"/>
                    <a:pt x="889" y="687"/>
                  </a:cubicBezTo>
                  <a:cubicBezTo>
                    <a:pt x="722" y="436"/>
                    <a:pt x="521" y="219"/>
                    <a:pt x="321" y="35"/>
                  </a:cubicBezTo>
                  <a:cubicBezTo>
                    <a:pt x="285" y="11"/>
                    <a:pt x="250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39;p67"/>
            <p:cNvSpPr/>
            <p:nvPr/>
          </p:nvSpPr>
          <p:spPr>
            <a:xfrm>
              <a:off x="4491727" y="1850456"/>
              <a:ext cx="95458" cy="89045"/>
            </a:xfrm>
            <a:custGeom>
              <a:avLst/>
              <a:gdLst/>
              <a:ahLst/>
              <a:cxnLst/>
              <a:rect l="l" t="t" r="r" b="b"/>
              <a:pathLst>
                <a:path w="2977" h="2777" extrusionOk="0">
                  <a:moveTo>
                    <a:pt x="168" y="1"/>
                  </a:moveTo>
                  <a:cubicBezTo>
                    <a:pt x="83" y="1"/>
                    <a:pt x="1" y="81"/>
                    <a:pt x="24" y="186"/>
                  </a:cubicBezTo>
                  <a:cubicBezTo>
                    <a:pt x="58" y="470"/>
                    <a:pt x="308" y="754"/>
                    <a:pt x="475" y="988"/>
                  </a:cubicBezTo>
                  <a:cubicBezTo>
                    <a:pt x="659" y="1238"/>
                    <a:pt x="876" y="1489"/>
                    <a:pt x="1110" y="1706"/>
                  </a:cubicBezTo>
                  <a:cubicBezTo>
                    <a:pt x="1561" y="2174"/>
                    <a:pt x="2129" y="2542"/>
                    <a:pt x="2748" y="2759"/>
                  </a:cubicBezTo>
                  <a:cubicBezTo>
                    <a:pt x="2770" y="2771"/>
                    <a:pt x="2791" y="2777"/>
                    <a:pt x="2811" y="2777"/>
                  </a:cubicBezTo>
                  <a:cubicBezTo>
                    <a:pt x="2922" y="2777"/>
                    <a:pt x="2976" y="2598"/>
                    <a:pt x="2848" y="2542"/>
                  </a:cubicBezTo>
                  <a:cubicBezTo>
                    <a:pt x="2313" y="2224"/>
                    <a:pt x="1812" y="1873"/>
                    <a:pt x="1344" y="1455"/>
                  </a:cubicBezTo>
                  <a:cubicBezTo>
                    <a:pt x="1144" y="1238"/>
                    <a:pt x="943" y="1021"/>
                    <a:pt x="776" y="787"/>
                  </a:cubicBezTo>
                  <a:cubicBezTo>
                    <a:pt x="592" y="553"/>
                    <a:pt x="475" y="252"/>
                    <a:pt x="275" y="52"/>
                  </a:cubicBezTo>
                  <a:cubicBezTo>
                    <a:pt x="244" y="16"/>
                    <a:pt x="206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40;p67"/>
            <p:cNvSpPr/>
            <p:nvPr/>
          </p:nvSpPr>
          <p:spPr>
            <a:xfrm>
              <a:off x="4901261" y="2720027"/>
              <a:ext cx="37003" cy="109342"/>
            </a:xfrm>
            <a:custGeom>
              <a:avLst/>
              <a:gdLst/>
              <a:ahLst/>
              <a:cxnLst/>
              <a:rect l="l" t="t" r="r" b="b"/>
              <a:pathLst>
                <a:path w="1154" h="3410" extrusionOk="0">
                  <a:moveTo>
                    <a:pt x="1" y="1"/>
                  </a:moveTo>
                  <a:lnTo>
                    <a:pt x="519" y="3409"/>
                  </a:lnTo>
                  <a:lnTo>
                    <a:pt x="1154" y="3225"/>
                  </a:lnTo>
                  <a:lnTo>
                    <a:pt x="970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41;p67"/>
            <p:cNvSpPr/>
            <p:nvPr/>
          </p:nvSpPr>
          <p:spPr>
            <a:xfrm>
              <a:off x="4971997" y="2816992"/>
              <a:ext cx="59513" cy="32738"/>
            </a:xfrm>
            <a:custGeom>
              <a:avLst/>
              <a:gdLst/>
              <a:ahLst/>
              <a:cxnLst/>
              <a:rect l="l" t="t" r="r" b="b"/>
              <a:pathLst>
                <a:path w="1856" h="1021" extrusionOk="0">
                  <a:moveTo>
                    <a:pt x="0" y="1"/>
                  </a:moveTo>
                  <a:cubicBezTo>
                    <a:pt x="0" y="1"/>
                    <a:pt x="619" y="619"/>
                    <a:pt x="1137" y="1020"/>
                  </a:cubicBezTo>
                  <a:cubicBezTo>
                    <a:pt x="1387" y="937"/>
                    <a:pt x="1621" y="820"/>
                    <a:pt x="1855" y="68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42;p67"/>
            <p:cNvSpPr/>
            <p:nvPr/>
          </p:nvSpPr>
          <p:spPr>
            <a:xfrm>
              <a:off x="5031477" y="2812727"/>
              <a:ext cx="53068" cy="24658"/>
            </a:xfrm>
            <a:custGeom>
              <a:avLst/>
              <a:gdLst/>
              <a:ahLst/>
              <a:cxnLst/>
              <a:rect l="l" t="t" r="r" b="b"/>
              <a:pathLst>
                <a:path w="1655" h="769" extrusionOk="0">
                  <a:moveTo>
                    <a:pt x="0" y="0"/>
                  </a:moveTo>
                  <a:lnTo>
                    <a:pt x="1220" y="769"/>
                  </a:lnTo>
                  <a:cubicBezTo>
                    <a:pt x="1454" y="619"/>
                    <a:pt x="1654" y="518"/>
                    <a:pt x="1654" y="5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143;p67"/>
            <p:cNvSpPr/>
            <p:nvPr/>
          </p:nvSpPr>
          <p:spPr>
            <a:xfrm>
              <a:off x="4961287" y="2189640"/>
              <a:ext cx="100203" cy="94784"/>
            </a:xfrm>
            <a:custGeom>
              <a:avLst/>
              <a:gdLst/>
              <a:ahLst/>
              <a:cxnLst/>
              <a:rect l="l" t="t" r="r" b="b"/>
              <a:pathLst>
                <a:path w="3125" h="2956" extrusionOk="0">
                  <a:moveTo>
                    <a:pt x="2573" y="0"/>
                  </a:moveTo>
                  <a:lnTo>
                    <a:pt x="1805" y="1136"/>
                  </a:lnTo>
                  <a:cubicBezTo>
                    <a:pt x="1805" y="1136"/>
                    <a:pt x="0" y="2339"/>
                    <a:pt x="50" y="2557"/>
                  </a:cubicBezTo>
                  <a:cubicBezTo>
                    <a:pt x="95" y="2712"/>
                    <a:pt x="455" y="2955"/>
                    <a:pt x="942" y="2955"/>
                  </a:cubicBezTo>
                  <a:cubicBezTo>
                    <a:pt x="1188" y="2955"/>
                    <a:pt x="1468" y="2893"/>
                    <a:pt x="1755" y="2724"/>
                  </a:cubicBezTo>
                  <a:cubicBezTo>
                    <a:pt x="2607" y="2239"/>
                    <a:pt x="3125" y="919"/>
                    <a:pt x="3125" y="919"/>
                  </a:cubicBezTo>
                  <a:lnTo>
                    <a:pt x="2573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144;p67"/>
            <p:cNvSpPr/>
            <p:nvPr/>
          </p:nvSpPr>
          <p:spPr>
            <a:xfrm>
              <a:off x="5029329" y="2171459"/>
              <a:ext cx="133422" cy="99113"/>
            </a:xfrm>
            <a:custGeom>
              <a:avLst/>
              <a:gdLst/>
              <a:ahLst/>
              <a:cxnLst/>
              <a:rect l="l" t="t" r="r" b="b"/>
              <a:pathLst>
                <a:path w="4161" h="3091" extrusionOk="0">
                  <a:moveTo>
                    <a:pt x="361" y="0"/>
                  </a:moveTo>
                  <a:cubicBezTo>
                    <a:pt x="240" y="0"/>
                    <a:pt x="130" y="23"/>
                    <a:pt x="50" y="83"/>
                  </a:cubicBezTo>
                  <a:cubicBezTo>
                    <a:pt x="0" y="133"/>
                    <a:pt x="368" y="2606"/>
                    <a:pt x="485" y="2806"/>
                  </a:cubicBezTo>
                  <a:cubicBezTo>
                    <a:pt x="603" y="2935"/>
                    <a:pt x="763" y="3002"/>
                    <a:pt x="929" y="3002"/>
                  </a:cubicBezTo>
                  <a:cubicBezTo>
                    <a:pt x="1020" y="3002"/>
                    <a:pt x="1114" y="2982"/>
                    <a:pt x="1203" y="2940"/>
                  </a:cubicBezTo>
                  <a:cubicBezTo>
                    <a:pt x="1220" y="2923"/>
                    <a:pt x="1237" y="2906"/>
                    <a:pt x="1253" y="2890"/>
                  </a:cubicBezTo>
                  <a:cubicBezTo>
                    <a:pt x="1337" y="2756"/>
                    <a:pt x="1404" y="2606"/>
                    <a:pt x="1420" y="2455"/>
                  </a:cubicBezTo>
                  <a:cubicBezTo>
                    <a:pt x="1420" y="2455"/>
                    <a:pt x="1890" y="2568"/>
                    <a:pt x="2168" y="2568"/>
                  </a:cubicBezTo>
                  <a:cubicBezTo>
                    <a:pt x="2260" y="2568"/>
                    <a:pt x="2331" y="2556"/>
                    <a:pt x="2356" y="2522"/>
                  </a:cubicBezTo>
                  <a:cubicBezTo>
                    <a:pt x="2423" y="2522"/>
                    <a:pt x="2490" y="2539"/>
                    <a:pt x="2557" y="2539"/>
                  </a:cubicBezTo>
                  <a:cubicBezTo>
                    <a:pt x="2591" y="2546"/>
                    <a:pt x="2626" y="2549"/>
                    <a:pt x="2661" y="2549"/>
                  </a:cubicBezTo>
                  <a:cubicBezTo>
                    <a:pt x="2792" y="2549"/>
                    <a:pt x="2919" y="2501"/>
                    <a:pt x="3024" y="2422"/>
                  </a:cubicBezTo>
                  <a:cubicBezTo>
                    <a:pt x="3141" y="2288"/>
                    <a:pt x="3292" y="2104"/>
                    <a:pt x="3292" y="2104"/>
                  </a:cubicBezTo>
                  <a:lnTo>
                    <a:pt x="3292" y="2121"/>
                  </a:lnTo>
                  <a:cubicBezTo>
                    <a:pt x="3275" y="2171"/>
                    <a:pt x="3141" y="2806"/>
                    <a:pt x="3208" y="2906"/>
                  </a:cubicBezTo>
                  <a:cubicBezTo>
                    <a:pt x="3309" y="2990"/>
                    <a:pt x="3425" y="3057"/>
                    <a:pt x="3542" y="3074"/>
                  </a:cubicBezTo>
                  <a:cubicBezTo>
                    <a:pt x="3587" y="3085"/>
                    <a:pt x="3630" y="3090"/>
                    <a:pt x="3671" y="3090"/>
                  </a:cubicBezTo>
                  <a:cubicBezTo>
                    <a:pt x="3754" y="3090"/>
                    <a:pt x="3832" y="3068"/>
                    <a:pt x="3910" y="3023"/>
                  </a:cubicBezTo>
                  <a:cubicBezTo>
                    <a:pt x="4077" y="2873"/>
                    <a:pt x="4161" y="1770"/>
                    <a:pt x="4161" y="1520"/>
                  </a:cubicBezTo>
                  <a:cubicBezTo>
                    <a:pt x="4144" y="1286"/>
                    <a:pt x="4094" y="1052"/>
                    <a:pt x="4010" y="818"/>
                  </a:cubicBezTo>
                  <a:lnTo>
                    <a:pt x="3559" y="801"/>
                  </a:lnTo>
                  <a:lnTo>
                    <a:pt x="3258" y="785"/>
                  </a:lnTo>
                  <a:cubicBezTo>
                    <a:pt x="3258" y="785"/>
                    <a:pt x="3158" y="400"/>
                    <a:pt x="3058" y="350"/>
                  </a:cubicBezTo>
                  <a:cubicBezTo>
                    <a:pt x="2932" y="340"/>
                    <a:pt x="2807" y="331"/>
                    <a:pt x="2682" y="331"/>
                  </a:cubicBezTo>
                  <a:cubicBezTo>
                    <a:pt x="2590" y="331"/>
                    <a:pt x="2498" y="336"/>
                    <a:pt x="2406" y="350"/>
                  </a:cubicBezTo>
                  <a:cubicBezTo>
                    <a:pt x="2406" y="350"/>
                    <a:pt x="2221" y="8"/>
                    <a:pt x="2009" y="8"/>
                  </a:cubicBezTo>
                  <a:cubicBezTo>
                    <a:pt x="1991" y="8"/>
                    <a:pt x="1973" y="11"/>
                    <a:pt x="1955" y="16"/>
                  </a:cubicBezTo>
                  <a:cubicBezTo>
                    <a:pt x="1738" y="66"/>
                    <a:pt x="1253" y="233"/>
                    <a:pt x="1253" y="233"/>
                  </a:cubicBezTo>
                  <a:cubicBezTo>
                    <a:pt x="1253" y="233"/>
                    <a:pt x="749" y="0"/>
                    <a:pt x="361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145;p67"/>
            <p:cNvSpPr/>
            <p:nvPr/>
          </p:nvSpPr>
          <p:spPr>
            <a:xfrm>
              <a:off x="5063606" y="2200895"/>
              <a:ext cx="11287" cy="63232"/>
            </a:xfrm>
            <a:custGeom>
              <a:avLst/>
              <a:gdLst/>
              <a:ahLst/>
              <a:cxnLst/>
              <a:rect l="l" t="t" r="r" b="b"/>
              <a:pathLst>
                <a:path w="352" h="1972" extrusionOk="0">
                  <a:moveTo>
                    <a:pt x="201" y="0"/>
                  </a:moveTo>
                  <a:cubicBezTo>
                    <a:pt x="51" y="351"/>
                    <a:pt x="1" y="719"/>
                    <a:pt x="51" y="1086"/>
                  </a:cubicBezTo>
                  <a:cubicBezTo>
                    <a:pt x="67" y="1471"/>
                    <a:pt x="168" y="1771"/>
                    <a:pt x="184" y="1972"/>
                  </a:cubicBezTo>
                  <a:cubicBezTo>
                    <a:pt x="268" y="1838"/>
                    <a:pt x="335" y="1688"/>
                    <a:pt x="351" y="153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146;p67"/>
            <p:cNvSpPr/>
            <p:nvPr/>
          </p:nvSpPr>
          <p:spPr>
            <a:xfrm>
              <a:off x="5104874" y="2200350"/>
              <a:ext cx="17155" cy="52522"/>
            </a:xfrm>
            <a:custGeom>
              <a:avLst/>
              <a:gdLst/>
              <a:ahLst/>
              <a:cxnLst/>
              <a:rect l="l" t="t" r="r" b="b"/>
              <a:pathLst>
                <a:path w="535" h="1638" extrusionOk="0">
                  <a:moveTo>
                    <a:pt x="17" y="0"/>
                  </a:moveTo>
                  <a:lnTo>
                    <a:pt x="17" y="0"/>
                  </a:lnTo>
                  <a:cubicBezTo>
                    <a:pt x="34" y="569"/>
                    <a:pt x="0" y="1621"/>
                    <a:pt x="0" y="1621"/>
                  </a:cubicBezTo>
                  <a:cubicBezTo>
                    <a:pt x="67" y="1621"/>
                    <a:pt x="134" y="1638"/>
                    <a:pt x="201" y="1638"/>
                  </a:cubicBezTo>
                  <a:cubicBezTo>
                    <a:pt x="535" y="853"/>
                    <a:pt x="251" y="518"/>
                    <a:pt x="17" y="0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147;p67"/>
            <p:cNvSpPr/>
            <p:nvPr/>
          </p:nvSpPr>
          <p:spPr>
            <a:xfrm>
              <a:off x="5130045" y="2196598"/>
              <a:ext cx="21451" cy="68106"/>
            </a:xfrm>
            <a:custGeom>
              <a:avLst/>
              <a:gdLst/>
              <a:ahLst/>
              <a:cxnLst/>
              <a:rect l="l" t="t" r="r" b="b"/>
              <a:pathLst>
                <a:path w="669" h="2124" extrusionOk="0">
                  <a:moveTo>
                    <a:pt x="117" y="1"/>
                  </a:moveTo>
                  <a:lnTo>
                    <a:pt x="117" y="1"/>
                  </a:lnTo>
                  <a:cubicBezTo>
                    <a:pt x="117" y="1"/>
                    <a:pt x="368" y="619"/>
                    <a:pt x="318" y="869"/>
                  </a:cubicBezTo>
                  <a:cubicBezTo>
                    <a:pt x="284" y="1020"/>
                    <a:pt x="234" y="1187"/>
                    <a:pt x="151" y="1320"/>
                  </a:cubicBezTo>
                  <a:lnTo>
                    <a:pt x="151" y="1337"/>
                  </a:lnTo>
                  <a:cubicBezTo>
                    <a:pt x="134" y="1387"/>
                    <a:pt x="0" y="2022"/>
                    <a:pt x="67" y="2122"/>
                  </a:cubicBezTo>
                  <a:cubicBezTo>
                    <a:pt x="68" y="2123"/>
                    <a:pt x="69" y="2124"/>
                    <a:pt x="70" y="2124"/>
                  </a:cubicBezTo>
                  <a:cubicBezTo>
                    <a:pt x="122" y="2124"/>
                    <a:pt x="668" y="867"/>
                    <a:pt x="635" y="719"/>
                  </a:cubicBezTo>
                  <a:cubicBezTo>
                    <a:pt x="585" y="468"/>
                    <a:pt x="518" y="234"/>
                    <a:pt x="418" y="1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72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50"/>
          <p:cNvGrpSpPr/>
          <p:nvPr/>
        </p:nvGrpSpPr>
        <p:grpSpPr>
          <a:xfrm>
            <a:off x="843629" y="1651980"/>
            <a:ext cx="2473960" cy="2374634"/>
            <a:chOff x="871489" y="1881225"/>
            <a:chExt cx="3583671" cy="3278651"/>
          </a:xfrm>
        </p:grpSpPr>
        <p:sp>
          <p:nvSpPr>
            <p:cNvPr id="1251" name="Google Shape;1251;p50"/>
            <p:cNvSpPr/>
            <p:nvPr/>
          </p:nvSpPr>
          <p:spPr>
            <a:xfrm>
              <a:off x="944307" y="2271819"/>
              <a:ext cx="931309" cy="1704034"/>
            </a:xfrm>
            <a:custGeom>
              <a:avLst/>
              <a:gdLst/>
              <a:ahLst/>
              <a:cxnLst/>
              <a:rect l="l" t="t" r="r" b="b"/>
              <a:pathLst>
                <a:path w="29058" h="53168" extrusionOk="0">
                  <a:moveTo>
                    <a:pt x="2474" y="1"/>
                  </a:moveTo>
                  <a:cubicBezTo>
                    <a:pt x="2223" y="1"/>
                    <a:pt x="352" y="636"/>
                    <a:pt x="335" y="4211"/>
                  </a:cubicBezTo>
                  <a:lnTo>
                    <a:pt x="51" y="44646"/>
                  </a:lnTo>
                  <a:lnTo>
                    <a:pt x="1" y="52967"/>
                  </a:lnTo>
                  <a:lnTo>
                    <a:pt x="28706" y="53167"/>
                  </a:lnTo>
                  <a:lnTo>
                    <a:pt x="29040" y="4128"/>
                  </a:lnTo>
                  <a:cubicBezTo>
                    <a:pt x="29057" y="1956"/>
                    <a:pt x="27303" y="168"/>
                    <a:pt x="25131" y="151"/>
                  </a:cubicBezTo>
                  <a:lnTo>
                    <a:pt x="7135" y="34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4070624" y="3531319"/>
              <a:ext cx="83586" cy="1602821"/>
            </a:xfrm>
            <a:custGeom>
              <a:avLst/>
              <a:gdLst/>
              <a:ahLst/>
              <a:cxnLst/>
              <a:rect l="l" t="t" r="r" b="b"/>
              <a:pathLst>
                <a:path w="2608" h="50010" extrusionOk="0">
                  <a:moveTo>
                    <a:pt x="1" y="1"/>
                  </a:moveTo>
                  <a:lnTo>
                    <a:pt x="1" y="50009"/>
                  </a:lnTo>
                  <a:lnTo>
                    <a:pt x="2607" y="50009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988760" y="3935117"/>
              <a:ext cx="208902" cy="1224759"/>
            </a:xfrm>
            <a:custGeom>
              <a:avLst/>
              <a:gdLst/>
              <a:ahLst/>
              <a:cxnLst/>
              <a:rect l="l" t="t" r="r" b="b"/>
              <a:pathLst>
                <a:path w="6518" h="38214" extrusionOk="0">
                  <a:moveTo>
                    <a:pt x="1" y="0"/>
                  </a:moveTo>
                  <a:lnTo>
                    <a:pt x="1" y="35639"/>
                  </a:lnTo>
                  <a:cubicBezTo>
                    <a:pt x="1" y="37043"/>
                    <a:pt x="1137" y="38179"/>
                    <a:pt x="2540" y="38213"/>
                  </a:cubicBezTo>
                  <a:cubicBezTo>
                    <a:pt x="2561" y="38213"/>
                    <a:pt x="2582" y="38213"/>
                    <a:pt x="2602" y="38213"/>
                  </a:cubicBezTo>
                  <a:cubicBezTo>
                    <a:pt x="3978" y="38213"/>
                    <a:pt x="5114" y="37122"/>
                    <a:pt x="5164" y="35723"/>
                  </a:cubicBezTo>
                  <a:lnTo>
                    <a:pt x="6517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1742768" y="3935117"/>
              <a:ext cx="208325" cy="1224759"/>
            </a:xfrm>
            <a:custGeom>
              <a:avLst/>
              <a:gdLst/>
              <a:ahLst/>
              <a:cxnLst/>
              <a:rect l="l" t="t" r="r" b="b"/>
              <a:pathLst>
                <a:path w="6500" h="38214" extrusionOk="0">
                  <a:moveTo>
                    <a:pt x="0" y="0"/>
                  </a:moveTo>
                  <a:lnTo>
                    <a:pt x="0" y="35639"/>
                  </a:lnTo>
                  <a:cubicBezTo>
                    <a:pt x="0" y="37043"/>
                    <a:pt x="1120" y="38179"/>
                    <a:pt x="2523" y="38213"/>
                  </a:cubicBezTo>
                  <a:cubicBezTo>
                    <a:pt x="2544" y="38213"/>
                    <a:pt x="2565" y="38213"/>
                    <a:pt x="2585" y="38213"/>
                  </a:cubicBezTo>
                  <a:cubicBezTo>
                    <a:pt x="3961" y="38213"/>
                    <a:pt x="5097" y="37122"/>
                    <a:pt x="5163" y="35723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2150284" y="3935117"/>
              <a:ext cx="208357" cy="1224759"/>
            </a:xfrm>
            <a:custGeom>
              <a:avLst/>
              <a:gdLst/>
              <a:ahLst/>
              <a:cxnLst/>
              <a:rect l="l" t="t" r="r" b="b"/>
              <a:pathLst>
                <a:path w="6501" h="38214" extrusionOk="0">
                  <a:moveTo>
                    <a:pt x="1" y="0"/>
                  </a:moveTo>
                  <a:lnTo>
                    <a:pt x="1337" y="35723"/>
                  </a:lnTo>
                  <a:cubicBezTo>
                    <a:pt x="1403" y="37122"/>
                    <a:pt x="2539" y="38213"/>
                    <a:pt x="3915" y="38213"/>
                  </a:cubicBezTo>
                  <a:cubicBezTo>
                    <a:pt x="3936" y="38213"/>
                    <a:pt x="3956" y="38213"/>
                    <a:pt x="3977" y="38213"/>
                  </a:cubicBezTo>
                  <a:cubicBezTo>
                    <a:pt x="5381" y="38179"/>
                    <a:pt x="6500" y="37043"/>
                    <a:pt x="6500" y="35639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1335252" y="3935117"/>
              <a:ext cx="208325" cy="1224759"/>
            </a:xfrm>
            <a:custGeom>
              <a:avLst/>
              <a:gdLst/>
              <a:ahLst/>
              <a:cxnLst/>
              <a:rect l="l" t="t" r="r" b="b"/>
              <a:pathLst>
                <a:path w="6500" h="38214" extrusionOk="0">
                  <a:moveTo>
                    <a:pt x="0" y="0"/>
                  </a:moveTo>
                  <a:lnTo>
                    <a:pt x="1337" y="35723"/>
                  </a:lnTo>
                  <a:cubicBezTo>
                    <a:pt x="1386" y="37122"/>
                    <a:pt x="2522" y="38213"/>
                    <a:pt x="3898" y="38213"/>
                  </a:cubicBezTo>
                  <a:cubicBezTo>
                    <a:pt x="3919" y="38213"/>
                    <a:pt x="3939" y="38213"/>
                    <a:pt x="3960" y="38213"/>
                  </a:cubicBezTo>
                  <a:cubicBezTo>
                    <a:pt x="5380" y="38179"/>
                    <a:pt x="6500" y="37043"/>
                    <a:pt x="6500" y="35639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944307" y="2271819"/>
              <a:ext cx="931309" cy="1704034"/>
            </a:xfrm>
            <a:custGeom>
              <a:avLst/>
              <a:gdLst/>
              <a:ahLst/>
              <a:cxnLst/>
              <a:rect l="l" t="t" r="r" b="b"/>
              <a:pathLst>
                <a:path w="29058" h="53168" extrusionOk="0">
                  <a:moveTo>
                    <a:pt x="2474" y="1"/>
                  </a:moveTo>
                  <a:cubicBezTo>
                    <a:pt x="2223" y="1"/>
                    <a:pt x="352" y="636"/>
                    <a:pt x="335" y="4211"/>
                  </a:cubicBezTo>
                  <a:lnTo>
                    <a:pt x="51" y="44646"/>
                  </a:lnTo>
                  <a:lnTo>
                    <a:pt x="1" y="52967"/>
                  </a:lnTo>
                  <a:lnTo>
                    <a:pt x="28706" y="53167"/>
                  </a:lnTo>
                  <a:lnTo>
                    <a:pt x="29040" y="4128"/>
                  </a:lnTo>
                  <a:cubicBezTo>
                    <a:pt x="29057" y="1956"/>
                    <a:pt x="27303" y="168"/>
                    <a:pt x="25131" y="151"/>
                  </a:cubicBezTo>
                  <a:lnTo>
                    <a:pt x="7135" y="34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FFFFFF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871489" y="2271819"/>
              <a:ext cx="152109" cy="1713233"/>
            </a:xfrm>
            <a:custGeom>
              <a:avLst/>
              <a:gdLst/>
              <a:ahLst/>
              <a:cxnLst/>
              <a:rect l="l" t="t" r="r" b="b"/>
              <a:pathLst>
                <a:path w="4746" h="53455" extrusionOk="0">
                  <a:moveTo>
                    <a:pt x="4746" y="1"/>
                  </a:moveTo>
                  <a:cubicBezTo>
                    <a:pt x="2874" y="84"/>
                    <a:pt x="769" y="636"/>
                    <a:pt x="402" y="3125"/>
                  </a:cubicBezTo>
                  <a:cubicBezTo>
                    <a:pt x="1" y="5899"/>
                    <a:pt x="84" y="50176"/>
                    <a:pt x="67" y="51897"/>
                  </a:cubicBezTo>
                  <a:cubicBezTo>
                    <a:pt x="59" y="52788"/>
                    <a:pt x="1187" y="53454"/>
                    <a:pt x="2293" y="53454"/>
                  </a:cubicBezTo>
                  <a:cubicBezTo>
                    <a:pt x="3345" y="53454"/>
                    <a:pt x="4379" y="52851"/>
                    <a:pt x="4395" y="51262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874181" y="3786758"/>
              <a:ext cx="1656889" cy="308513"/>
            </a:xfrm>
            <a:custGeom>
              <a:avLst/>
              <a:gdLst/>
              <a:ahLst/>
              <a:cxnLst/>
              <a:rect l="l" t="t" r="r" b="b"/>
              <a:pathLst>
                <a:path w="51697" h="9626" extrusionOk="0">
                  <a:moveTo>
                    <a:pt x="4678" y="1"/>
                  </a:moveTo>
                  <a:cubicBezTo>
                    <a:pt x="2105" y="1"/>
                    <a:pt x="33" y="2073"/>
                    <a:pt x="17" y="4629"/>
                  </a:cubicBezTo>
                  <a:cubicBezTo>
                    <a:pt x="0" y="7202"/>
                    <a:pt x="2055" y="9291"/>
                    <a:pt x="4612" y="9324"/>
                  </a:cubicBezTo>
                  <a:lnTo>
                    <a:pt x="46985" y="9625"/>
                  </a:lnTo>
                  <a:cubicBezTo>
                    <a:pt x="46995" y="9625"/>
                    <a:pt x="47005" y="9625"/>
                    <a:pt x="47015" y="9625"/>
                  </a:cubicBezTo>
                  <a:cubicBezTo>
                    <a:pt x="49575" y="9625"/>
                    <a:pt x="51663" y="7560"/>
                    <a:pt x="51680" y="4997"/>
                  </a:cubicBezTo>
                  <a:cubicBezTo>
                    <a:pt x="51696" y="2424"/>
                    <a:pt x="49625" y="318"/>
                    <a:pt x="47051" y="302"/>
                  </a:cubicBezTo>
                  <a:lnTo>
                    <a:pt x="467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2790226" y="4927930"/>
              <a:ext cx="607283" cy="231914"/>
            </a:xfrm>
            <a:custGeom>
              <a:avLst/>
              <a:gdLst/>
              <a:ahLst/>
              <a:cxnLst/>
              <a:rect l="l" t="t" r="r" b="b"/>
              <a:pathLst>
                <a:path w="18948" h="7236" extrusionOk="0">
                  <a:moveTo>
                    <a:pt x="7502" y="1"/>
                  </a:moveTo>
                  <a:lnTo>
                    <a:pt x="0" y="535"/>
                  </a:lnTo>
                  <a:lnTo>
                    <a:pt x="151" y="3977"/>
                  </a:lnTo>
                  <a:lnTo>
                    <a:pt x="268" y="7236"/>
                  </a:lnTo>
                  <a:lnTo>
                    <a:pt x="18948" y="7236"/>
                  </a:lnTo>
                  <a:cubicBezTo>
                    <a:pt x="18948" y="7236"/>
                    <a:pt x="17879" y="5097"/>
                    <a:pt x="14838" y="4462"/>
                  </a:cubicBezTo>
                  <a:cubicBezTo>
                    <a:pt x="13534" y="4228"/>
                    <a:pt x="12264" y="3844"/>
                    <a:pt x="11045" y="3342"/>
                  </a:cubicBezTo>
                  <a:cubicBezTo>
                    <a:pt x="7419" y="1822"/>
                    <a:pt x="7502" y="1"/>
                    <a:pt x="750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2795034" y="5035041"/>
              <a:ext cx="602476" cy="124803"/>
            </a:xfrm>
            <a:custGeom>
              <a:avLst/>
              <a:gdLst/>
              <a:ahLst/>
              <a:cxnLst/>
              <a:rect l="l" t="t" r="r" b="b"/>
              <a:pathLst>
                <a:path w="18798" h="3894" extrusionOk="0">
                  <a:moveTo>
                    <a:pt x="10895" y="0"/>
                  </a:moveTo>
                  <a:cubicBezTo>
                    <a:pt x="10076" y="752"/>
                    <a:pt x="9224" y="1655"/>
                    <a:pt x="8773" y="2574"/>
                  </a:cubicBezTo>
                  <a:cubicBezTo>
                    <a:pt x="4328" y="2206"/>
                    <a:pt x="1705" y="1120"/>
                    <a:pt x="1" y="635"/>
                  </a:cubicBezTo>
                  <a:lnTo>
                    <a:pt x="1" y="652"/>
                  </a:lnTo>
                  <a:lnTo>
                    <a:pt x="118" y="3894"/>
                  </a:lnTo>
                  <a:lnTo>
                    <a:pt x="18798" y="3894"/>
                  </a:lnTo>
                  <a:cubicBezTo>
                    <a:pt x="18798" y="3894"/>
                    <a:pt x="17729" y="1755"/>
                    <a:pt x="14688" y="1137"/>
                  </a:cubicBezTo>
                  <a:cubicBezTo>
                    <a:pt x="13384" y="886"/>
                    <a:pt x="12114" y="502"/>
                    <a:pt x="10895" y="0"/>
                  </a:cubicBezTo>
                  <a:close/>
                </a:path>
              </a:pathLst>
            </a:custGeom>
            <a:solidFill>
              <a:srgbClr val="044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1877699" y="3529717"/>
              <a:ext cx="1230111" cy="1552470"/>
            </a:xfrm>
            <a:custGeom>
              <a:avLst/>
              <a:gdLst/>
              <a:ahLst/>
              <a:cxnLst/>
              <a:rect l="l" t="t" r="r" b="b"/>
              <a:pathLst>
                <a:path w="38381" h="48439" extrusionOk="0">
                  <a:moveTo>
                    <a:pt x="886" y="1"/>
                  </a:moveTo>
                  <a:cubicBezTo>
                    <a:pt x="886" y="1"/>
                    <a:pt x="1" y="3209"/>
                    <a:pt x="619" y="6016"/>
                  </a:cubicBezTo>
                  <a:cubicBezTo>
                    <a:pt x="853" y="7102"/>
                    <a:pt x="1321" y="8138"/>
                    <a:pt x="2156" y="8890"/>
                  </a:cubicBezTo>
                  <a:cubicBezTo>
                    <a:pt x="5348" y="12031"/>
                    <a:pt x="23343" y="16726"/>
                    <a:pt x="23343" y="16726"/>
                  </a:cubicBezTo>
                  <a:lnTo>
                    <a:pt x="27470" y="48439"/>
                  </a:lnTo>
                  <a:lnTo>
                    <a:pt x="38381" y="44262"/>
                  </a:lnTo>
                  <a:cubicBezTo>
                    <a:pt x="38381" y="44262"/>
                    <a:pt x="35690" y="9959"/>
                    <a:pt x="33936" y="7837"/>
                  </a:cubicBezTo>
                  <a:cubicBezTo>
                    <a:pt x="32934" y="6617"/>
                    <a:pt x="26167" y="4378"/>
                    <a:pt x="20469" y="2641"/>
                  </a:cubicBezTo>
                  <a:cubicBezTo>
                    <a:pt x="16058" y="1304"/>
                    <a:pt x="12298" y="268"/>
                    <a:pt x="12298" y="268"/>
                  </a:cubicBezTo>
                  <a:lnTo>
                    <a:pt x="886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1877699" y="3529717"/>
              <a:ext cx="656031" cy="192813"/>
            </a:xfrm>
            <a:custGeom>
              <a:avLst/>
              <a:gdLst/>
              <a:ahLst/>
              <a:cxnLst/>
              <a:rect l="l" t="t" r="r" b="b"/>
              <a:pathLst>
                <a:path w="20469" h="6016" extrusionOk="0">
                  <a:moveTo>
                    <a:pt x="886" y="1"/>
                  </a:moveTo>
                  <a:cubicBezTo>
                    <a:pt x="886" y="1"/>
                    <a:pt x="1" y="3209"/>
                    <a:pt x="619" y="6016"/>
                  </a:cubicBezTo>
                  <a:cubicBezTo>
                    <a:pt x="7704" y="4813"/>
                    <a:pt x="15473" y="3493"/>
                    <a:pt x="20469" y="2641"/>
                  </a:cubicBezTo>
                  <a:cubicBezTo>
                    <a:pt x="16058" y="1304"/>
                    <a:pt x="12298" y="268"/>
                    <a:pt x="12298" y="268"/>
                  </a:cubicBezTo>
                  <a:lnTo>
                    <a:pt x="886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1319163" y="1881225"/>
              <a:ext cx="953776" cy="1005152"/>
            </a:xfrm>
            <a:custGeom>
              <a:avLst/>
              <a:gdLst/>
              <a:ahLst/>
              <a:cxnLst/>
              <a:rect l="l" t="t" r="r" b="b"/>
              <a:pathLst>
                <a:path w="29759" h="31362" extrusionOk="0">
                  <a:moveTo>
                    <a:pt x="22615" y="0"/>
                  </a:moveTo>
                  <a:cubicBezTo>
                    <a:pt x="19024" y="0"/>
                    <a:pt x="15677" y="2020"/>
                    <a:pt x="14019" y="5320"/>
                  </a:cubicBezTo>
                  <a:cubicBezTo>
                    <a:pt x="13435" y="6473"/>
                    <a:pt x="13301" y="7643"/>
                    <a:pt x="12248" y="8462"/>
                  </a:cubicBezTo>
                  <a:cubicBezTo>
                    <a:pt x="11246" y="9247"/>
                    <a:pt x="10126" y="9330"/>
                    <a:pt x="9658" y="10717"/>
                  </a:cubicBezTo>
                  <a:cubicBezTo>
                    <a:pt x="9274" y="11887"/>
                    <a:pt x="9926" y="13424"/>
                    <a:pt x="8890" y="14393"/>
                  </a:cubicBezTo>
                  <a:cubicBezTo>
                    <a:pt x="7854" y="15379"/>
                    <a:pt x="5866" y="14694"/>
                    <a:pt x="4963" y="15797"/>
                  </a:cubicBezTo>
                  <a:cubicBezTo>
                    <a:pt x="4178" y="16749"/>
                    <a:pt x="4896" y="18236"/>
                    <a:pt x="4495" y="19389"/>
                  </a:cubicBezTo>
                  <a:cubicBezTo>
                    <a:pt x="3927" y="20976"/>
                    <a:pt x="1688" y="21210"/>
                    <a:pt x="719" y="22580"/>
                  </a:cubicBezTo>
                  <a:cubicBezTo>
                    <a:pt x="1" y="23600"/>
                    <a:pt x="185" y="25053"/>
                    <a:pt x="870" y="26089"/>
                  </a:cubicBezTo>
                  <a:cubicBezTo>
                    <a:pt x="1538" y="27142"/>
                    <a:pt x="2624" y="27843"/>
                    <a:pt x="3727" y="28445"/>
                  </a:cubicBezTo>
                  <a:cubicBezTo>
                    <a:pt x="7354" y="30380"/>
                    <a:pt x="11365" y="31361"/>
                    <a:pt x="15402" y="31361"/>
                  </a:cubicBezTo>
                  <a:cubicBezTo>
                    <a:pt x="17780" y="31361"/>
                    <a:pt x="20168" y="31021"/>
                    <a:pt x="22491" y="30333"/>
                  </a:cubicBezTo>
                  <a:cubicBezTo>
                    <a:pt x="26217" y="29197"/>
                    <a:pt x="28957" y="26590"/>
                    <a:pt x="28138" y="22346"/>
                  </a:cubicBezTo>
                  <a:cubicBezTo>
                    <a:pt x="27921" y="21310"/>
                    <a:pt x="27486" y="20308"/>
                    <a:pt x="27537" y="19255"/>
                  </a:cubicBezTo>
                  <a:cubicBezTo>
                    <a:pt x="27587" y="18437"/>
                    <a:pt x="28506" y="17701"/>
                    <a:pt x="28923" y="17000"/>
                  </a:cubicBezTo>
                  <a:cubicBezTo>
                    <a:pt x="29408" y="16198"/>
                    <a:pt x="29759" y="15279"/>
                    <a:pt x="29725" y="14326"/>
                  </a:cubicBezTo>
                  <a:cubicBezTo>
                    <a:pt x="29675" y="13224"/>
                    <a:pt x="29124" y="12204"/>
                    <a:pt x="28740" y="11168"/>
                  </a:cubicBezTo>
                  <a:cubicBezTo>
                    <a:pt x="28255" y="9915"/>
                    <a:pt x="28355" y="9046"/>
                    <a:pt x="28706" y="7827"/>
                  </a:cubicBezTo>
                  <a:cubicBezTo>
                    <a:pt x="29091" y="6507"/>
                    <a:pt x="28957" y="4936"/>
                    <a:pt x="28556" y="3650"/>
                  </a:cubicBezTo>
                  <a:cubicBezTo>
                    <a:pt x="28339" y="2914"/>
                    <a:pt x="27971" y="2246"/>
                    <a:pt x="27470" y="1678"/>
                  </a:cubicBezTo>
                  <a:cubicBezTo>
                    <a:pt x="26668" y="809"/>
                    <a:pt x="25515" y="358"/>
                    <a:pt x="24345" y="158"/>
                  </a:cubicBezTo>
                  <a:cubicBezTo>
                    <a:pt x="23766" y="52"/>
                    <a:pt x="23188" y="0"/>
                    <a:pt x="22615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1532841" y="2097723"/>
              <a:ext cx="680678" cy="610617"/>
            </a:xfrm>
            <a:custGeom>
              <a:avLst/>
              <a:gdLst/>
              <a:ahLst/>
              <a:cxnLst/>
              <a:rect l="l" t="t" r="r" b="b"/>
              <a:pathLst>
                <a:path w="21238" h="19052" extrusionOk="0">
                  <a:moveTo>
                    <a:pt x="11935" y="0"/>
                  </a:moveTo>
                  <a:cubicBezTo>
                    <a:pt x="11794" y="0"/>
                    <a:pt x="11656" y="26"/>
                    <a:pt x="11530" y="86"/>
                  </a:cubicBezTo>
                  <a:cubicBezTo>
                    <a:pt x="10778" y="453"/>
                    <a:pt x="10945" y="1606"/>
                    <a:pt x="10410" y="2258"/>
                  </a:cubicBezTo>
                  <a:cubicBezTo>
                    <a:pt x="9775" y="3043"/>
                    <a:pt x="8422" y="2726"/>
                    <a:pt x="7620" y="3344"/>
                  </a:cubicBezTo>
                  <a:cubicBezTo>
                    <a:pt x="6450" y="4213"/>
                    <a:pt x="7085" y="6268"/>
                    <a:pt x="6083" y="7321"/>
                  </a:cubicBezTo>
                  <a:cubicBezTo>
                    <a:pt x="5431" y="7989"/>
                    <a:pt x="4362" y="8006"/>
                    <a:pt x="3626" y="8557"/>
                  </a:cubicBezTo>
                  <a:cubicBezTo>
                    <a:pt x="3108" y="8958"/>
                    <a:pt x="2808" y="9560"/>
                    <a:pt x="2540" y="10144"/>
                  </a:cubicBezTo>
                  <a:lnTo>
                    <a:pt x="786" y="13854"/>
                  </a:lnTo>
                  <a:cubicBezTo>
                    <a:pt x="402" y="14672"/>
                    <a:pt x="1" y="15575"/>
                    <a:pt x="201" y="16477"/>
                  </a:cubicBezTo>
                  <a:cubicBezTo>
                    <a:pt x="485" y="17747"/>
                    <a:pt x="1855" y="18415"/>
                    <a:pt x="3108" y="18749"/>
                  </a:cubicBezTo>
                  <a:cubicBezTo>
                    <a:pt x="3762" y="18926"/>
                    <a:pt x="4452" y="19051"/>
                    <a:pt x="5129" y="19051"/>
                  </a:cubicBezTo>
                  <a:cubicBezTo>
                    <a:pt x="5732" y="19051"/>
                    <a:pt x="6324" y="18951"/>
                    <a:pt x="6868" y="18699"/>
                  </a:cubicBezTo>
                  <a:cubicBezTo>
                    <a:pt x="8154" y="18081"/>
                    <a:pt x="8990" y="16711"/>
                    <a:pt x="10310" y="16193"/>
                  </a:cubicBezTo>
                  <a:cubicBezTo>
                    <a:pt x="10837" y="15996"/>
                    <a:pt x="11397" y="15948"/>
                    <a:pt x="11966" y="15948"/>
                  </a:cubicBezTo>
                  <a:cubicBezTo>
                    <a:pt x="12460" y="15948"/>
                    <a:pt x="12961" y="15985"/>
                    <a:pt x="13451" y="15992"/>
                  </a:cubicBezTo>
                  <a:cubicBezTo>
                    <a:pt x="13538" y="15995"/>
                    <a:pt x="13625" y="15997"/>
                    <a:pt x="13713" y="15997"/>
                  </a:cubicBezTo>
                  <a:cubicBezTo>
                    <a:pt x="14693" y="15997"/>
                    <a:pt x="15730" y="15809"/>
                    <a:pt x="16358" y="15073"/>
                  </a:cubicBezTo>
                  <a:cubicBezTo>
                    <a:pt x="17244" y="14037"/>
                    <a:pt x="16960" y="12367"/>
                    <a:pt x="17812" y="11297"/>
                  </a:cubicBezTo>
                  <a:cubicBezTo>
                    <a:pt x="18313" y="10646"/>
                    <a:pt x="19115" y="10345"/>
                    <a:pt x="19834" y="9944"/>
                  </a:cubicBezTo>
                  <a:cubicBezTo>
                    <a:pt x="20535" y="9543"/>
                    <a:pt x="21237" y="8891"/>
                    <a:pt x="21204" y="8073"/>
                  </a:cubicBezTo>
                  <a:cubicBezTo>
                    <a:pt x="21187" y="7471"/>
                    <a:pt x="20769" y="6970"/>
                    <a:pt x="20435" y="6469"/>
                  </a:cubicBezTo>
                  <a:cubicBezTo>
                    <a:pt x="19449" y="4981"/>
                    <a:pt x="19449" y="3511"/>
                    <a:pt x="19299" y="1807"/>
                  </a:cubicBezTo>
                  <a:cubicBezTo>
                    <a:pt x="19199" y="679"/>
                    <a:pt x="18403" y="256"/>
                    <a:pt x="17462" y="256"/>
                  </a:cubicBezTo>
                  <a:cubicBezTo>
                    <a:pt x="17148" y="256"/>
                    <a:pt x="16818" y="303"/>
                    <a:pt x="16492" y="387"/>
                  </a:cubicBezTo>
                  <a:cubicBezTo>
                    <a:pt x="15812" y="572"/>
                    <a:pt x="15113" y="831"/>
                    <a:pt x="14437" y="831"/>
                  </a:cubicBezTo>
                  <a:cubicBezTo>
                    <a:pt x="14200" y="831"/>
                    <a:pt x="13965" y="799"/>
                    <a:pt x="13735" y="721"/>
                  </a:cubicBezTo>
                  <a:cubicBezTo>
                    <a:pt x="13367" y="570"/>
                    <a:pt x="13017" y="387"/>
                    <a:pt x="12666" y="186"/>
                  </a:cubicBezTo>
                  <a:cubicBezTo>
                    <a:pt x="12442" y="79"/>
                    <a:pt x="12184" y="0"/>
                    <a:pt x="11935" y="0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2491937" y="4927930"/>
              <a:ext cx="606771" cy="231914"/>
            </a:xfrm>
            <a:custGeom>
              <a:avLst/>
              <a:gdLst/>
              <a:ahLst/>
              <a:cxnLst/>
              <a:rect l="l" t="t" r="r" b="b"/>
              <a:pathLst>
                <a:path w="18932" h="7236" extrusionOk="0">
                  <a:moveTo>
                    <a:pt x="7503" y="1"/>
                  </a:moveTo>
                  <a:lnTo>
                    <a:pt x="1" y="535"/>
                  </a:lnTo>
                  <a:lnTo>
                    <a:pt x="134" y="3977"/>
                  </a:lnTo>
                  <a:lnTo>
                    <a:pt x="268" y="7236"/>
                  </a:lnTo>
                  <a:lnTo>
                    <a:pt x="18931" y="7236"/>
                  </a:lnTo>
                  <a:cubicBezTo>
                    <a:pt x="18931" y="7236"/>
                    <a:pt x="17862" y="5097"/>
                    <a:pt x="14821" y="4462"/>
                  </a:cubicBezTo>
                  <a:cubicBezTo>
                    <a:pt x="13518" y="4228"/>
                    <a:pt x="12248" y="3844"/>
                    <a:pt x="11028" y="3342"/>
                  </a:cubicBezTo>
                  <a:cubicBezTo>
                    <a:pt x="7403" y="1822"/>
                    <a:pt x="7503" y="1"/>
                    <a:pt x="750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2496232" y="5035586"/>
              <a:ext cx="602476" cy="124258"/>
            </a:xfrm>
            <a:custGeom>
              <a:avLst/>
              <a:gdLst/>
              <a:ahLst/>
              <a:cxnLst/>
              <a:rect l="l" t="t" r="r" b="b"/>
              <a:pathLst>
                <a:path w="18798" h="3877" extrusionOk="0">
                  <a:moveTo>
                    <a:pt x="10894" y="0"/>
                  </a:moveTo>
                  <a:cubicBezTo>
                    <a:pt x="10076" y="735"/>
                    <a:pt x="9223" y="1638"/>
                    <a:pt x="8772" y="2557"/>
                  </a:cubicBezTo>
                  <a:cubicBezTo>
                    <a:pt x="4328" y="2189"/>
                    <a:pt x="1705" y="1103"/>
                    <a:pt x="0" y="635"/>
                  </a:cubicBezTo>
                  <a:lnTo>
                    <a:pt x="0" y="635"/>
                  </a:lnTo>
                  <a:lnTo>
                    <a:pt x="134" y="3877"/>
                  </a:lnTo>
                  <a:lnTo>
                    <a:pt x="18797" y="3877"/>
                  </a:lnTo>
                  <a:cubicBezTo>
                    <a:pt x="18797" y="3877"/>
                    <a:pt x="17728" y="1738"/>
                    <a:pt x="14687" y="1120"/>
                  </a:cubicBezTo>
                  <a:cubicBezTo>
                    <a:pt x="13384" y="869"/>
                    <a:pt x="12114" y="485"/>
                    <a:pt x="10894" y="0"/>
                  </a:cubicBezTo>
                  <a:close/>
                </a:path>
              </a:pathLst>
            </a:custGeom>
            <a:solidFill>
              <a:srgbClr val="044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1546782" y="3529717"/>
              <a:ext cx="1262225" cy="1552470"/>
            </a:xfrm>
            <a:custGeom>
              <a:avLst/>
              <a:gdLst/>
              <a:ahLst/>
              <a:cxnLst/>
              <a:rect l="l" t="t" r="r" b="b"/>
              <a:pathLst>
                <a:path w="39383" h="48439" extrusionOk="0">
                  <a:moveTo>
                    <a:pt x="0" y="1"/>
                  </a:moveTo>
                  <a:cubicBezTo>
                    <a:pt x="0" y="1"/>
                    <a:pt x="1387" y="4278"/>
                    <a:pt x="3576" y="7269"/>
                  </a:cubicBezTo>
                  <a:cubicBezTo>
                    <a:pt x="3993" y="7854"/>
                    <a:pt x="4461" y="8405"/>
                    <a:pt x="4996" y="8890"/>
                  </a:cubicBezTo>
                  <a:cubicBezTo>
                    <a:pt x="8187" y="12031"/>
                    <a:pt x="24344" y="16726"/>
                    <a:pt x="24344" y="16726"/>
                  </a:cubicBezTo>
                  <a:lnTo>
                    <a:pt x="28471" y="48439"/>
                  </a:lnTo>
                  <a:lnTo>
                    <a:pt x="39382" y="44262"/>
                  </a:lnTo>
                  <a:cubicBezTo>
                    <a:pt x="39382" y="44262"/>
                    <a:pt x="36692" y="9959"/>
                    <a:pt x="34938" y="7837"/>
                  </a:cubicBezTo>
                  <a:cubicBezTo>
                    <a:pt x="34136" y="6851"/>
                    <a:pt x="29524" y="5180"/>
                    <a:pt x="24779" y="3660"/>
                  </a:cubicBezTo>
                  <a:cubicBezTo>
                    <a:pt x="19148" y="1856"/>
                    <a:pt x="13300" y="268"/>
                    <a:pt x="13300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1546782" y="3529717"/>
              <a:ext cx="794167" cy="233004"/>
            </a:xfrm>
            <a:custGeom>
              <a:avLst/>
              <a:gdLst/>
              <a:ahLst/>
              <a:cxnLst/>
              <a:rect l="l" t="t" r="r" b="b"/>
              <a:pathLst>
                <a:path w="24779" h="7270" extrusionOk="0">
                  <a:moveTo>
                    <a:pt x="0" y="1"/>
                  </a:moveTo>
                  <a:cubicBezTo>
                    <a:pt x="0" y="1"/>
                    <a:pt x="1387" y="4278"/>
                    <a:pt x="3576" y="7269"/>
                  </a:cubicBezTo>
                  <a:cubicBezTo>
                    <a:pt x="9825" y="6200"/>
                    <a:pt x="18129" y="4796"/>
                    <a:pt x="24779" y="3660"/>
                  </a:cubicBezTo>
                  <a:cubicBezTo>
                    <a:pt x="19148" y="1856"/>
                    <a:pt x="13300" y="268"/>
                    <a:pt x="13300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878043" y="2891826"/>
              <a:ext cx="285982" cy="188999"/>
            </a:xfrm>
            <a:custGeom>
              <a:avLst/>
              <a:gdLst/>
              <a:ahLst/>
              <a:cxnLst/>
              <a:rect l="l" t="t" r="r" b="b"/>
              <a:pathLst>
                <a:path w="8923" h="5897" extrusionOk="0">
                  <a:moveTo>
                    <a:pt x="4873" y="1"/>
                  </a:moveTo>
                  <a:cubicBezTo>
                    <a:pt x="3764" y="1"/>
                    <a:pt x="600" y="2097"/>
                    <a:pt x="502" y="2310"/>
                  </a:cubicBezTo>
                  <a:lnTo>
                    <a:pt x="502" y="2293"/>
                  </a:lnTo>
                  <a:lnTo>
                    <a:pt x="502" y="2293"/>
                  </a:lnTo>
                  <a:cubicBezTo>
                    <a:pt x="1" y="3379"/>
                    <a:pt x="318" y="4449"/>
                    <a:pt x="1321" y="4883"/>
                  </a:cubicBezTo>
                  <a:cubicBezTo>
                    <a:pt x="2142" y="5243"/>
                    <a:pt x="3049" y="5268"/>
                    <a:pt x="3605" y="5268"/>
                  </a:cubicBezTo>
                  <a:cubicBezTo>
                    <a:pt x="3694" y="5268"/>
                    <a:pt x="3774" y="5267"/>
                    <a:pt x="3844" y="5267"/>
                  </a:cubicBezTo>
                  <a:cubicBezTo>
                    <a:pt x="4679" y="5334"/>
                    <a:pt x="5514" y="5518"/>
                    <a:pt x="6300" y="5835"/>
                  </a:cubicBezTo>
                  <a:cubicBezTo>
                    <a:pt x="6406" y="5878"/>
                    <a:pt x="6497" y="5897"/>
                    <a:pt x="6574" y="5897"/>
                  </a:cubicBezTo>
                  <a:cubicBezTo>
                    <a:pt x="7044" y="5897"/>
                    <a:pt x="6997" y="5187"/>
                    <a:pt x="6667" y="4699"/>
                  </a:cubicBezTo>
                  <a:cubicBezTo>
                    <a:pt x="6300" y="4131"/>
                    <a:pt x="5798" y="4248"/>
                    <a:pt x="5163" y="4064"/>
                  </a:cubicBezTo>
                  <a:cubicBezTo>
                    <a:pt x="4829" y="3947"/>
                    <a:pt x="4512" y="3780"/>
                    <a:pt x="4228" y="3596"/>
                  </a:cubicBezTo>
                  <a:cubicBezTo>
                    <a:pt x="3693" y="3262"/>
                    <a:pt x="3676" y="2510"/>
                    <a:pt x="4194" y="2143"/>
                  </a:cubicBezTo>
                  <a:lnTo>
                    <a:pt x="4996" y="1608"/>
                  </a:lnTo>
                  <a:cubicBezTo>
                    <a:pt x="5254" y="1453"/>
                    <a:pt x="5562" y="1368"/>
                    <a:pt x="5866" y="1368"/>
                  </a:cubicBezTo>
                  <a:cubicBezTo>
                    <a:pt x="5956" y="1368"/>
                    <a:pt x="6045" y="1376"/>
                    <a:pt x="6133" y="1391"/>
                  </a:cubicBezTo>
                  <a:cubicBezTo>
                    <a:pt x="6730" y="1546"/>
                    <a:pt x="7601" y="1761"/>
                    <a:pt x="8116" y="1761"/>
                  </a:cubicBezTo>
                  <a:cubicBezTo>
                    <a:pt x="8321" y="1761"/>
                    <a:pt x="8470" y="1727"/>
                    <a:pt x="8522" y="1641"/>
                  </a:cubicBezTo>
                  <a:cubicBezTo>
                    <a:pt x="8923" y="1023"/>
                    <a:pt x="5397" y="54"/>
                    <a:pt x="4946" y="4"/>
                  </a:cubicBezTo>
                  <a:cubicBezTo>
                    <a:pt x="4923" y="2"/>
                    <a:pt x="4899" y="1"/>
                    <a:pt x="487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1990707" y="2443767"/>
              <a:ext cx="983230" cy="809711"/>
            </a:xfrm>
            <a:custGeom>
              <a:avLst/>
              <a:gdLst/>
              <a:ahLst/>
              <a:cxnLst/>
              <a:rect l="l" t="t" r="r" b="b"/>
              <a:pathLst>
                <a:path w="30678" h="25264" extrusionOk="0">
                  <a:moveTo>
                    <a:pt x="7026" y="1"/>
                  </a:moveTo>
                  <a:cubicBezTo>
                    <a:pt x="6967" y="1"/>
                    <a:pt x="6909" y="6"/>
                    <a:pt x="6851" y="16"/>
                  </a:cubicBezTo>
                  <a:cubicBezTo>
                    <a:pt x="0" y="1202"/>
                    <a:pt x="7503" y="21236"/>
                    <a:pt x="8238" y="22856"/>
                  </a:cubicBezTo>
                  <a:cubicBezTo>
                    <a:pt x="8714" y="23931"/>
                    <a:pt x="9081" y="25264"/>
                    <a:pt x="12662" y="25264"/>
                  </a:cubicBezTo>
                  <a:cubicBezTo>
                    <a:pt x="14480" y="25264"/>
                    <a:pt x="17127" y="24920"/>
                    <a:pt x="21037" y="24026"/>
                  </a:cubicBezTo>
                  <a:cubicBezTo>
                    <a:pt x="29909" y="21987"/>
                    <a:pt x="30677" y="21252"/>
                    <a:pt x="30677" y="21252"/>
                  </a:cubicBezTo>
                  <a:lnTo>
                    <a:pt x="28589" y="15371"/>
                  </a:lnTo>
                  <a:lnTo>
                    <a:pt x="14788" y="17125"/>
                  </a:lnTo>
                  <a:cubicBezTo>
                    <a:pt x="14788" y="17125"/>
                    <a:pt x="10474" y="1"/>
                    <a:pt x="702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1504476" y="2398192"/>
              <a:ext cx="902881" cy="1208157"/>
            </a:xfrm>
            <a:custGeom>
              <a:avLst/>
              <a:gdLst/>
              <a:ahLst/>
              <a:cxnLst/>
              <a:rect l="l" t="t" r="r" b="b"/>
              <a:pathLst>
                <a:path w="28171" h="37696" extrusionOk="0">
                  <a:moveTo>
                    <a:pt x="9892" y="1"/>
                  </a:moveTo>
                  <a:cubicBezTo>
                    <a:pt x="9541" y="84"/>
                    <a:pt x="9156" y="151"/>
                    <a:pt x="8789" y="218"/>
                  </a:cubicBezTo>
                  <a:cubicBezTo>
                    <a:pt x="6149" y="652"/>
                    <a:pt x="3158" y="753"/>
                    <a:pt x="1554" y="3459"/>
                  </a:cubicBezTo>
                  <a:cubicBezTo>
                    <a:pt x="201" y="5765"/>
                    <a:pt x="1370" y="12482"/>
                    <a:pt x="2573" y="18163"/>
                  </a:cubicBezTo>
                  <a:cubicBezTo>
                    <a:pt x="3242" y="21354"/>
                    <a:pt x="3559" y="24713"/>
                    <a:pt x="2607" y="27820"/>
                  </a:cubicBezTo>
                  <a:cubicBezTo>
                    <a:pt x="1303" y="32115"/>
                    <a:pt x="0" y="37695"/>
                    <a:pt x="0" y="37695"/>
                  </a:cubicBezTo>
                  <a:lnTo>
                    <a:pt x="28171" y="36425"/>
                  </a:lnTo>
                  <a:cubicBezTo>
                    <a:pt x="26928" y="30691"/>
                    <a:pt x="23745" y="20962"/>
                    <a:pt x="23693" y="20805"/>
                  </a:cubicBezTo>
                  <a:lnTo>
                    <a:pt x="23693" y="20805"/>
                  </a:lnTo>
                  <a:cubicBezTo>
                    <a:pt x="23718" y="20228"/>
                    <a:pt x="24444" y="2938"/>
                    <a:pt x="23425" y="1722"/>
                  </a:cubicBezTo>
                  <a:cubicBezTo>
                    <a:pt x="22774" y="987"/>
                    <a:pt x="21287" y="552"/>
                    <a:pt x="20201" y="335"/>
                  </a:cubicBezTo>
                  <a:cubicBezTo>
                    <a:pt x="19516" y="201"/>
                    <a:pt x="18998" y="134"/>
                    <a:pt x="18998" y="134"/>
                  </a:cubicBezTo>
                  <a:cubicBezTo>
                    <a:pt x="18988" y="135"/>
                    <a:pt x="18962" y="136"/>
                    <a:pt x="18922" y="136"/>
                  </a:cubicBezTo>
                  <a:cubicBezTo>
                    <a:pt x="18191" y="136"/>
                    <a:pt x="12662" y="1"/>
                    <a:pt x="9892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1786132" y="2398192"/>
              <a:ext cx="365787" cy="259765"/>
            </a:xfrm>
            <a:custGeom>
              <a:avLst/>
              <a:gdLst/>
              <a:ahLst/>
              <a:cxnLst/>
              <a:rect l="l" t="t" r="r" b="b"/>
              <a:pathLst>
                <a:path w="11413" h="8105" extrusionOk="0">
                  <a:moveTo>
                    <a:pt x="1104" y="1"/>
                  </a:moveTo>
                  <a:cubicBezTo>
                    <a:pt x="753" y="84"/>
                    <a:pt x="385" y="151"/>
                    <a:pt x="1" y="218"/>
                  </a:cubicBezTo>
                  <a:cubicBezTo>
                    <a:pt x="1538" y="3359"/>
                    <a:pt x="5632" y="7854"/>
                    <a:pt x="7937" y="8104"/>
                  </a:cubicBezTo>
                  <a:cubicBezTo>
                    <a:pt x="9358" y="7503"/>
                    <a:pt x="10778" y="2741"/>
                    <a:pt x="11413" y="335"/>
                  </a:cubicBezTo>
                  <a:cubicBezTo>
                    <a:pt x="10728" y="201"/>
                    <a:pt x="10210" y="134"/>
                    <a:pt x="10210" y="134"/>
                  </a:cubicBezTo>
                  <a:cubicBezTo>
                    <a:pt x="10200" y="135"/>
                    <a:pt x="10174" y="136"/>
                    <a:pt x="10134" y="136"/>
                  </a:cubicBezTo>
                  <a:cubicBezTo>
                    <a:pt x="9403" y="136"/>
                    <a:pt x="3874" y="1"/>
                    <a:pt x="110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2660616" y="2947176"/>
              <a:ext cx="71632" cy="66920"/>
            </a:xfrm>
            <a:custGeom>
              <a:avLst/>
              <a:gdLst/>
              <a:ahLst/>
              <a:cxnLst/>
              <a:rect l="l" t="t" r="r" b="b"/>
              <a:pathLst>
                <a:path w="2235" h="2088" extrusionOk="0">
                  <a:moveTo>
                    <a:pt x="1714" y="0"/>
                  </a:moveTo>
                  <a:cubicBezTo>
                    <a:pt x="1680" y="0"/>
                    <a:pt x="1643" y="5"/>
                    <a:pt x="1605" y="15"/>
                  </a:cubicBezTo>
                  <a:cubicBezTo>
                    <a:pt x="1170" y="115"/>
                    <a:pt x="235" y="1067"/>
                    <a:pt x="151" y="1285"/>
                  </a:cubicBezTo>
                  <a:cubicBezTo>
                    <a:pt x="1" y="1619"/>
                    <a:pt x="1" y="2053"/>
                    <a:pt x="669" y="2087"/>
                  </a:cubicBezTo>
                  <a:cubicBezTo>
                    <a:pt x="677" y="2087"/>
                    <a:pt x="685" y="2087"/>
                    <a:pt x="694" y="2087"/>
                  </a:cubicBezTo>
                  <a:cubicBezTo>
                    <a:pt x="1231" y="2087"/>
                    <a:pt x="2107" y="1030"/>
                    <a:pt x="2173" y="783"/>
                  </a:cubicBezTo>
                  <a:cubicBezTo>
                    <a:pt x="2234" y="539"/>
                    <a:pt x="2085" y="0"/>
                    <a:pt x="171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2514981" y="2874807"/>
              <a:ext cx="197620" cy="189608"/>
            </a:xfrm>
            <a:custGeom>
              <a:avLst/>
              <a:gdLst/>
              <a:ahLst/>
              <a:cxnLst/>
              <a:rect l="l" t="t" r="r" b="b"/>
              <a:pathLst>
                <a:path w="6166" h="5916" extrusionOk="0">
                  <a:moveTo>
                    <a:pt x="3600" y="0"/>
                  </a:moveTo>
                  <a:cubicBezTo>
                    <a:pt x="3597" y="0"/>
                    <a:pt x="3595" y="0"/>
                    <a:pt x="3592" y="0"/>
                  </a:cubicBezTo>
                  <a:cubicBezTo>
                    <a:pt x="3308" y="17"/>
                    <a:pt x="3108" y="385"/>
                    <a:pt x="3108" y="385"/>
                  </a:cubicBezTo>
                  <a:cubicBezTo>
                    <a:pt x="2924" y="385"/>
                    <a:pt x="2724" y="418"/>
                    <a:pt x="2557" y="502"/>
                  </a:cubicBezTo>
                  <a:cubicBezTo>
                    <a:pt x="2490" y="552"/>
                    <a:pt x="2456" y="702"/>
                    <a:pt x="2406" y="919"/>
                  </a:cubicBezTo>
                  <a:cubicBezTo>
                    <a:pt x="2285" y="883"/>
                    <a:pt x="2190" y="820"/>
                    <a:pt x="2109" y="820"/>
                  </a:cubicBezTo>
                  <a:cubicBezTo>
                    <a:pt x="2078" y="820"/>
                    <a:pt x="2049" y="829"/>
                    <a:pt x="2022" y="853"/>
                  </a:cubicBezTo>
                  <a:cubicBezTo>
                    <a:pt x="1855" y="986"/>
                    <a:pt x="1755" y="1170"/>
                    <a:pt x="1688" y="1370"/>
                  </a:cubicBezTo>
                  <a:cubicBezTo>
                    <a:pt x="1688" y="1370"/>
                    <a:pt x="1547" y="1318"/>
                    <a:pt x="1418" y="1318"/>
                  </a:cubicBezTo>
                  <a:cubicBezTo>
                    <a:pt x="1354" y="1318"/>
                    <a:pt x="1292" y="1331"/>
                    <a:pt x="1253" y="1370"/>
                  </a:cubicBezTo>
                  <a:cubicBezTo>
                    <a:pt x="1103" y="1538"/>
                    <a:pt x="34" y="2774"/>
                    <a:pt x="17" y="3994"/>
                  </a:cubicBezTo>
                  <a:cubicBezTo>
                    <a:pt x="0" y="4562"/>
                    <a:pt x="251" y="5096"/>
                    <a:pt x="685" y="5464"/>
                  </a:cubicBezTo>
                  <a:cubicBezTo>
                    <a:pt x="936" y="5715"/>
                    <a:pt x="1270" y="5882"/>
                    <a:pt x="1621" y="5915"/>
                  </a:cubicBezTo>
                  <a:cubicBezTo>
                    <a:pt x="2105" y="5898"/>
                    <a:pt x="2523" y="5447"/>
                    <a:pt x="2523" y="5447"/>
                  </a:cubicBezTo>
                  <a:cubicBezTo>
                    <a:pt x="2740" y="5364"/>
                    <a:pt x="2958" y="5247"/>
                    <a:pt x="3125" y="5080"/>
                  </a:cubicBezTo>
                  <a:cubicBezTo>
                    <a:pt x="3375" y="4846"/>
                    <a:pt x="3359" y="4645"/>
                    <a:pt x="3359" y="4645"/>
                  </a:cubicBezTo>
                  <a:cubicBezTo>
                    <a:pt x="3442" y="4629"/>
                    <a:pt x="3526" y="4629"/>
                    <a:pt x="3592" y="4595"/>
                  </a:cubicBezTo>
                  <a:cubicBezTo>
                    <a:pt x="3877" y="4512"/>
                    <a:pt x="4110" y="4345"/>
                    <a:pt x="4244" y="4094"/>
                  </a:cubicBezTo>
                  <a:lnTo>
                    <a:pt x="4511" y="4094"/>
                  </a:lnTo>
                  <a:cubicBezTo>
                    <a:pt x="4896" y="4077"/>
                    <a:pt x="5196" y="3760"/>
                    <a:pt x="5196" y="3375"/>
                  </a:cubicBezTo>
                  <a:cubicBezTo>
                    <a:pt x="5297" y="3375"/>
                    <a:pt x="5414" y="3342"/>
                    <a:pt x="5481" y="3259"/>
                  </a:cubicBezTo>
                  <a:cubicBezTo>
                    <a:pt x="5898" y="2858"/>
                    <a:pt x="6166" y="1655"/>
                    <a:pt x="6065" y="1387"/>
                  </a:cubicBezTo>
                  <a:cubicBezTo>
                    <a:pt x="5916" y="1056"/>
                    <a:pt x="3924" y="0"/>
                    <a:pt x="360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610298" y="2922786"/>
              <a:ext cx="49293" cy="83234"/>
            </a:xfrm>
            <a:custGeom>
              <a:avLst/>
              <a:gdLst/>
              <a:ahLst/>
              <a:cxnLst/>
              <a:rect l="l" t="t" r="r" b="b"/>
              <a:pathLst>
                <a:path w="1538" h="2597" extrusionOk="0">
                  <a:moveTo>
                    <a:pt x="113" y="1"/>
                  </a:moveTo>
                  <a:cubicBezTo>
                    <a:pt x="108" y="1"/>
                    <a:pt x="103" y="3"/>
                    <a:pt x="101" y="7"/>
                  </a:cubicBezTo>
                  <a:cubicBezTo>
                    <a:pt x="0" y="124"/>
                    <a:pt x="936" y="1578"/>
                    <a:pt x="1103" y="2046"/>
                  </a:cubicBezTo>
                  <a:cubicBezTo>
                    <a:pt x="1187" y="2213"/>
                    <a:pt x="1237" y="2413"/>
                    <a:pt x="1270" y="2597"/>
                  </a:cubicBezTo>
                  <a:lnTo>
                    <a:pt x="1537" y="2597"/>
                  </a:lnTo>
                  <a:cubicBezTo>
                    <a:pt x="1521" y="2396"/>
                    <a:pt x="1487" y="2196"/>
                    <a:pt x="1420" y="1995"/>
                  </a:cubicBezTo>
                  <a:cubicBezTo>
                    <a:pt x="1275" y="1480"/>
                    <a:pt x="260" y="1"/>
                    <a:pt x="11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84049" y="2940638"/>
              <a:ext cx="46088" cy="83074"/>
            </a:xfrm>
            <a:custGeom>
              <a:avLst/>
              <a:gdLst/>
              <a:ahLst/>
              <a:cxnLst/>
              <a:rect l="l" t="t" r="r" b="b"/>
              <a:pathLst>
                <a:path w="1438" h="2592" extrusionOk="0">
                  <a:moveTo>
                    <a:pt x="77" y="0"/>
                  </a:moveTo>
                  <a:cubicBezTo>
                    <a:pt x="74" y="0"/>
                    <a:pt x="70" y="1"/>
                    <a:pt x="67" y="2"/>
                  </a:cubicBezTo>
                  <a:cubicBezTo>
                    <a:pt x="1" y="35"/>
                    <a:pt x="752" y="1572"/>
                    <a:pt x="920" y="1923"/>
                  </a:cubicBezTo>
                  <a:cubicBezTo>
                    <a:pt x="1070" y="2291"/>
                    <a:pt x="1204" y="2591"/>
                    <a:pt x="1204" y="2591"/>
                  </a:cubicBezTo>
                  <a:cubicBezTo>
                    <a:pt x="1287" y="2575"/>
                    <a:pt x="1371" y="2575"/>
                    <a:pt x="1437" y="2541"/>
                  </a:cubicBezTo>
                  <a:cubicBezTo>
                    <a:pt x="1371" y="2240"/>
                    <a:pt x="1287" y="1940"/>
                    <a:pt x="1170" y="1639"/>
                  </a:cubicBezTo>
                  <a:cubicBezTo>
                    <a:pt x="1023" y="1295"/>
                    <a:pt x="263" y="0"/>
                    <a:pt x="7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536390" y="2982431"/>
              <a:ext cx="59485" cy="81984"/>
            </a:xfrm>
            <a:custGeom>
              <a:avLst/>
              <a:gdLst/>
              <a:ahLst/>
              <a:cxnLst/>
              <a:rect l="l" t="t" r="r" b="b"/>
              <a:pathLst>
                <a:path w="1856" h="2558" extrusionOk="0">
                  <a:moveTo>
                    <a:pt x="869" y="1"/>
                  </a:moveTo>
                  <a:lnTo>
                    <a:pt x="869" y="118"/>
                  </a:lnTo>
                  <a:cubicBezTo>
                    <a:pt x="886" y="836"/>
                    <a:pt x="602" y="1521"/>
                    <a:pt x="101" y="2023"/>
                  </a:cubicBezTo>
                  <a:cubicBezTo>
                    <a:pt x="67" y="2056"/>
                    <a:pt x="34" y="2089"/>
                    <a:pt x="0" y="2106"/>
                  </a:cubicBezTo>
                  <a:lnTo>
                    <a:pt x="17" y="2106"/>
                  </a:lnTo>
                  <a:cubicBezTo>
                    <a:pt x="268" y="2357"/>
                    <a:pt x="602" y="2524"/>
                    <a:pt x="953" y="2557"/>
                  </a:cubicBezTo>
                  <a:cubicBezTo>
                    <a:pt x="1437" y="2540"/>
                    <a:pt x="1855" y="2089"/>
                    <a:pt x="1855" y="2089"/>
                  </a:cubicBezTo>
                  <a:cubicBezTo>
                    <a:pt x="1855" y="2089"/>
                    <a:pt x="1437" y="1906"/>
                    <a:pt x="1354" y="1722"/>
                  </a:cubicBezTo>
                  <a:cubicBezTo>
                    <a:pt x="1287" y="1521"/>
                    <a:pt x="1320" y="1337"/>
                    <a:pt x="1538" y="1271"/>
                  </a:cubicBezTo>
                  <a:cubicBezTo>
                    <a:pt x="1337" y="836"/>
                    <a:pt x="1120" y="419"/>
                    <a:pt x="86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2638662" y="2909069"/>
              <a:ext cx="51985" cy="73939"/>
            </a:xfrm>
            <a:custGeom>
              <a:avLst/>
              <a:gdLst/>
              <a:ahLst/>
              <a:cxnLst/>
              <a:rect l="l" t="t" r="r" b="b"/>
              <a:pathLst>
                <a:path w="1622" h="2307" extrusionOk="0">
                  <a:moveTo>
                    <a:pt x="1" y="1"/>
                  </a:moveTo>
                  <a:cubicBezTo>
                    <a:pt x="1" y="1"/>
                    <a:pt x="1070" y="1337"/>
                    <a:pt x="1337" y="2306"/>
                  </a:cubicBezTo>
                  <a:cubicBezTo>
                    <a:pt x="1438" y="2306"/>
                    <a:pt x="1555" y="2256"/>
                    <a:pt x="1622" y="2190"/>
                  </a:cubicBezTo>
                  <a:lnTo>
                    <a:pt x="1304" y="1438"/>
                  </a:lnTo>
                  <a:cubicBezTo>
                    <a:pt x="1304" y="1438"/>
                    <a:pt x="1321" y="836"/>
                    <a:pt x="1254" y="719"/>
                  </a:cubicBezTo>
                  <a:cubicBezTo>
                    <a:pt x="1104" y="485"/>
                    <a:pt x="285" y="134"/>
                    <a:pt x="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1404320" y="2443735"/>
              <a:ext cx="1155114" cy="894868"/>
            </a:xfrm>
            <a:custGeom>
              <a:avLst/>
              <a:gdLst/>
              <a:ahLst/>
              <a:cxnLst/>
              <a:rect l="l" t="t" r="r" b="b"/>
              <a:pathLst>
                <a:path w="36041" h="27921" extrusionOk="0">
                  <a:moveTo>
                    <a:pt x="7592" y="0"/>
                  </a:moveTo>
                  <a:cubicBezTo>
                    <a:pt x="7529" y="0"/>
                    <a:pt x="7465" y="6"/>
                    <a:pt x="7402" y="17"/>
                  </a:cubicBezTo>
                  <a:cubicBezTo>
                    <a:pt x="1" y="1303"/>
                    <a:pt x="8104" y="22941"/>
                    <a:pt x="8890" y="24695"/>
                  </a:cubicBezTo>
                  <a:cubicBezTo>
                    <a:pt x="9438" y="25909"/>
                    <a:pt x="10695" y="27920"/>
                    <a:pt x="15044" y="27920"/>
                  </a:cubicBezTo>
                  <a:cubicBezTo>
                    <a:pt x="16924" y="27920"/>
                    <a:pt x="19381" y="27545"/>
                    <a:pt x="22607" y="26567"/>
                  </a:cubicBezTo>
                  <a:cubicBezTo>
                    <a:pt x="31997" y="23726"/>
                    <a:pt x="36041" y="21721"/>
                    <a:pt x="36041" y="21721"/>
                  </a:cubicBezTo>
                  <a:lnTo>
                    <a:pt x="34604" y="15355"/>
                  </a:lnTo>
                  <a:lnTo>
                    <a:pt x="15974" y="18513"/>
                  </a:lnTo>
                  <a:cubicBezTo>
                    <a:pt x="15974" y="18513"/>
                    <a:pt x="11322" y="0"/>
                    <a:pt x="75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1812926" y="1971414"/>
              <a:ext cx="386651" cy="644237"/>
            </a:xfrm>
            <a:custGeom>
              <a:avLst/>
              <a:gdLst/>
              <a:ahLst/>
              <a:cxnLst/>
              <a:rect l="l" t="t" r="r" b="b"/>
              <a:pathLst>
                <a:path w="12064" h="20101" extrusionOk="0">
                  <a:moveTo>
                    <a:pt x="10560" y="0"/>
                  </a:moveTo>
                  <a:cubicBezTo>
                    <a:pt x="10360" y="401"/>
                    <a:pt x="10059" y="769"/>
                    <a:pt x="9674" y="1019"/>
                  </a:cubicBezTo>
                  <a:cubicBezTo>
                    <a:pt x="8639" y="1654"/>
                    <a:pt x="7051" y="1721"/>
                    <a:pt x="6099" y="2055"/>
                  </a:cubicBezTo>
                  <a:cubicBezTo>
                    <a:pt x="4946" y="2456"/>
                    <a:pt x="4679" y="2724"/>
                    <a:pt x="3793" y="3492"/>
                  </a:cubicBezTo>
                  <a:cubicBezTo>
                    <a:pt x="3530" y="2426"/>
                    <a:pt x="3050" y="1781"/>
                    <a:pt x="2341" y="1781"/>
                  </a:cubicBezTo>
                  <a:cubicBezTo>
                    <a:pt x="2240" y="1781"/>
                    <a:pt x="2133" y="1794"/>
                    <a:pt x="2022" y="1821"/>
                  </a:cubicBezTo>
                  <a:cubicBezTo>
                    <a:pt x="1086" y="2039"/>
                    <a:pt x="1571" y="4762"/>
                    <a:pt x="2156" y="5063"/>
                  </a:cubicBezTo>
                  <a:cubicBezTo>
                    <a:pt x="2411" y="5198"/>
                    <a:pt x="2620" y="5235"/>
                    <a:pt x="2771" y="5235"/>
                  </a:cubicBezTo>
                  <a:cubicBezTo>
                    <a:pt x="2957" y="5235"/>
                    <a:pt x="3058" y="5180"/>
                    <a:pt x="3058" y="5180"/>
                  </a:cubicBezTo>
                  <a:lnTo>
                    <a:pt x="3058" y="5180"/>
                  </a:lnTo>
                  <a:cubicBezTo>
                    <a:pt x="3058" y="5180"/>
                    <a:pt x="3425" y="9775"/>
                    <a:pt x="3008" y="11028"/>
                  </a:cubicBezTo>
                  <a:cubicBezTo>
                    <a:pt x="2573" y="12264"/>
                    <a:pt x="1303" y="12966"/>
                    <a:pt x="0" y="13400"/>
                  </a:cubicBezTo>
                  <a:cubicBezTo>
                    <a:pt x="1153" y="15522"/>
                    <a:pt x="5013" y="19415"/>
                    <a:pt x="6734" y="20100"/>
                  </a:cubicBezTo>
                  <a:cubicBezTo>
                    <a:pt x="8004" y="19800"/>
                    <a:pt x="9374" y="13450"/>
                    <a:pt x="9374" y="13450"/>
                  </a:cubicBezTo>
                  <a:cubicBezTo>
                    <a:pt x="9374" y="13450"/>
                    <a:pt x="8538" y="13267"/>
                    <a:pt x="8104" y="12782"/>
                  </a:cubicBezTo>
                  <a:cubicBezTo>
                    <a:pt x="7636" y="12264"/>
                    <a:pt x="7419" y="11579"/>
                    <a:pt x="7469" y="10877"/>
                  </a:cubicBezTo>
                  <a:cubicBezTo>
                    <a:pt x="7485" y="10582"/>
                    <a:pt x="7212" y="8787"/>
                    <a:pt x="7994" y="8787"/>
                  </a:cubicBezTo>
                  <a:cubicBezTo>
                    <a:pt x="8008" y="8787"/>
                    <a:pt x="8022" y="8788"/>
                    <a:pt x="8037" y="8789"/>
                  </a:cubicBezTo>
                  <a:cubicBezTo>
                    <a:pt x="8154" y="8789"/>
                    <a:pt x="8271" y="8806"/>
                    <a:pt x="8371" y="8839"/>
                  </a:cubicBezTo>
                  <a:cubicBezTo>
                    <a:pt x="8778" y="8910"/>
                    <a:pt x="9156" y="8945"/>
                    <a:pt x="9493" y="8945"/>
                  </a:cubicBezTo>
                  <a:cubicBezTo>
                    <a:pt x="10110" y="8945"/>
                    <a:pt x="10590" y="8826"/>
                    <a:pt x="10861" y="8588"/>
                  </a:cubicBezTo>
                  <a:cubicBezTo>
                    <a:pt x="11145" y="8354"/>
                    <a:pt x="11278" y="7101"/>
                    <a:pt x="11295" y="6299"/>
                  </a:cubicBezTo>
                  <a:cubicBezTo>
                    <a:pt x="11312" y="5531"/>
                    <a:pt x="12030" y="5464"/>
                    <a:pt x="12047" y="5197"/>
                  </a:cubicBezTo>
                  <a:cubicBezTo>
                    <a:pt x="12064" y="4578"/>
                    <a:pt x="11128" y="5163"/>
                    <a:pt x="11228" y="2573"/>
                  </a:cubicBezTo>
                  <a:cubicBezTo>
                    <a:pt x="11212" y="1136"/>
                    <a:pt x="10944" y="418"/>
                    <a:pt x="1056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1812926" y="2111697"/>
              <a:ext cx="300437" cy="503954"/>
            </a:xfrm>
            <a:custGeom>
              <a:avLst/>
              <a:gdLst/>
              <a:ahLst/>
              <a:cxnLst/>
              <a:rect l="l" t="t" r="r" b="b"/>
              <a:pathLst>
                <a:path w="9374" h="15724" extrusionOk="0">
                  <a:moveTo>
                    <a:pt x="3643" y="1"/>
                  </a:moveTo>
                  <a:cubicBezTo>
                    <a:pt x="3526" y="686"/>
                    <a:pt x="3058" y="820"/>
                    <a:pt x="3058" y="820"/>
                  </a:cubicBezTo>
                  <a:cubicBezTo>
                    <a:pt x="3058" y="820"/>
                    <a:pt x="3425" y="5414"/>
                    <a:pt x="3008" y="6651"/>
                  </a:cubicBezTo>
                  <a:cubicBezTo>
                    <a:pt x="2573" y="7904"/>
                    <a:pt x="1303" y="8589"/>
                    <a:pt x="0" y="9023"/>
                  </a:cubicBezTo>
                  <a:cubicBezTo>
                    <a:pt x="1153" y="11145"/>
                    <a:pt x="5013" y="15038"/>
                    <a:pt x="6734" y="15723"/>
                  </a:cubicBezTo>
                  <a:cubicBezTo>
                    <a:pt x="8004" y="15423"/>
                    <a:pt x="9374" y="9073"/>
                    <a:pt x="9374" y="9073"/>
                  </a:cubicBezTo>
                  <a:cubicBezTo>
                    <a:pt x="9374" y="9073"/>
                    <a:pt x="8538" y="8890"/>
                    <a:pt x="8104" y="8405"/>
                  </a:cubicBezTo>
                  <a:cubicBezTo>
                    <a:pt x="7636" y="7887"/>
                    <a:pt x="7419" y="7202"/>
                    <a:pt x="7469" y="6500"/>
                  </a:cubicBezTo>
                  <a:cubicBezTo>
                    <a:pt x="7485" y="6205"/>
                    <a:pt x="7212" y="4410"/>
                    <a:pt x="7994" y="4410"/>
                  </a:cubicBezTo>
                  <a:cubicBezTo>
                    <a:pt x="8008" y="4410"/>
                    <a:pt x="8022" y="4411"/>
                    <a:pt x="8037" y="4412"/>
                  </a:cubicBezTo>
                  <a:cubicBezTo>
                    <a:pt x="7135" y="4245"/>
                    <a:pt x="4712" y="3576"/>
                    <a:pt x="3843" y="853"/>
                  </a:cubicBezTo>
                  <a:cubicBezTo>
                    <a:pt x="3793" y="669"/>
                    <a:pt x="3709" y="402"/>
                    <a:pt x="364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1878244" y="2047436"/>
              <a:ext cx="41793" cy="69132"/>
            </a:xfrm>
            <a:custGeom>
              <a:avLst/>
              <a:gdLst/>
              <a:ahLst/>
              <a:cxnLst/>
              <a:rect l="l" t="t" r="r" b="b"/>
              <a:pathLst>
                <a:path w="1304" h="2157" extrusionOk="0">
                  <a:moveTo>
                    <a:pt x="288" y="1"/>
                  </a:moveTo>
                  <a:cubicBezTo>
                    <a:pt x="104" y="1"/>
                    <a:pt x="1" y="118"/>
                    <a:pt x="1" y="118"/>
                  </a:cubicBezTo>
                  <a:cubicBezTo>
                    <a:pt x="7" y="118"/>
                    <a:pt x="13" y="118"/>
                    <a:pt x="19" y="118"/>
                  </a:cubicBezTo>
                  <a:cubicBezTo>
                    <a:pt x="687" y="118"/>
                    <a:pt x="769" y="1020"/>
                    <a:pt x="769" y="1020"/>
                  </a:cubicBezTo>
                  <a:cubicBezTo>
                    <a:pt x="686" y="1020"/>
                    <a:pt x="585" y="1037"/>
                    <a:pt x="502" y="1070"/>
                  </a:cubicBezTo>
                  <a:cubicBezTo>
                    <a:pt x="101" y="1170"/>
                    <a:pt x="134" y="2156"/>
                    <a:pt x="719" y="2156"/>
                  </a:cubicBezTo>
                  <a:cubicBezTo>
                    <a:pt x="1304" y="2156"/>
                    <a:pt x="1237" y="569"/>
                    <a:pt x="669" y="151"/>
                  </a:cubicBezTo>
                  <a:cubicBezTo>
                    <a:pt x="519" y="37"/>
                    <a:pt x="391" y="1"/>
                    <a:pt x="28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2091921" y="2035257"/>
              <a:ext cx="51985" cy="25608"/>
            </a:xfrm>
            <a:custGeom>
              <a:avLst/>
              <a:gdLst/>
              <a:ahLst/>
              <a:cxnLst/>
              <a:rect l="l" t="t" r="r" b="b"/>
              <a:pathLst>
                <a:path w="1622" h="799" extrusionOk="0">
                  <a:moveTo>
                    <a:pt x="798" y="1"/>
                  </a:moveTo>
                  <a:cubicBezTo>
                    <a:pt x="456" y="1"/>
                    <a:pt x="117" y="222"/>
                    <a:pt x="0" y="798"/>
                  </a:cubicBezTo>
                  <a:cubicBezTo>
                    <a:pt x="367" y="591"/>
                    <a:pt x="768" y="490"/>
                    <a:pt x="1173" y="490"/>
                  </a:cubicBezTo>
                  <a:cubicBezTo>
                    <a:pt x="1323" y="490"/>
                    <a:pt x="1473" y="504"/>
                    <a:pt x="1621" y="531"/>
                  </a:cubicBezTo>
                  <a:cubicBezTo>
                    <a:pt x="1487" y="222"/>
                    <a:pt x="1141" y="1"/>
                    <a:pt x="79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2109580" y="2082788"/>
              <a:ext cx="33781" cy="33909"/>
            </a:xfrm>
            <a:custGeom>
              <a:avLst/>
              <a:gdLst/>
              <a:ahLst/>
              <a:cxnLst/>
              <a:rect l="l" t="t" r="r" b="b"/>
              <a:pathLst>
                <a:path w="1054" h="1058" extrusionOk="0">
                  <a:moveTo>
                    <a:pt x="535" y="1"/>
                  </a:moveTo>
                  <a:cubicBezTo>
                    <a:pt x="452" y="1"/>
                    <a:pt x="368" y="17"/>
                    <a:pt x="285" y="67"/>
                  </a:cubicBezTo>
                  <a:cubicBezTo>
                    <a:pt x="235" y="101"/>
                    <a:pt x="201" y="117"/>
                    <a:pt x="168" y="151"/>
                  </a:cubicBezTo>
                  <a:cubicBezTo>
                    <a:pt x="101" y="218"/>
                    <a:pt x="51" y="301"/>
                    <a:pt x="17" y="385"/>
                  </a:cubicBezTo>
                  <a:cubicBezTo>
                    <a:pt x="17" y="435"/>
                    <a:pt x="1" y="468"/>
                    <a:pt x="1" y="518"/>
                  </a:cubicBezTo>
                  <a:cubicBezTo>
                    <a:pt x="1" y="803"/>
                    <a:pt x="235" y="1053"/>
                    <a:pt x="519" y="1053"/>
                  </a:cubicBezTo>
                  <a:cubicBezTo>
                    <a:pt x="534" y="1056"/>
                    <a:pt x="550" y="1058"/>
                    <a:pt x="566" y="1058"/>
                  </a:cubicBezTo>
                  <a:cubicBezTo>
                    <a:pt x="638" y="1058"/>
                    <a:pt x="718" y="1030"/>
                    <a:pt x="786" y="1003"/>
                  </a:cubicBezTo>
                  <a:cubicBezTo>
                    <a:pt x="819" y="970"/>
                    <a:pt x="853" y="936"/>
                    <a:pt x="903" y="919"/>
                  </a:cubicBezTo>
                  <a:cubicBezTo>
                    <a:pt x="970" y="853"/>
                    <a:pt x="1020" y="769"/>
                    <a:pt x="1037" y="669"/>
                  </a:cubicBezTo>
                  <a:cubicBezTo>
                    <a:pt x="1053" y="635"/>
                    <a:pt x="1053" y="585"/>
                    <a:pt x="1053" y="535"/>
                  </a:cubicBezTo>
                  <a:cubicBezTo>
                    <a:pt x="1053" y="335"/>
                    <a:pt x="936" y="134"/>
                    <a:pt x="736" y="51"/>
                  </a:cubicBezTo>
                  <a:cubicBezTo>
                    <a:pt x="686" y="17"/>
                    <a:pt x="619" y="1"/>
                    <a:pt x="5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2101568" y="2170605"/>
              <a:ext cx="62145" cy="29710"/>
            </a:xfrm>
            <a:custGeom>
              <a:avLst/>
              <a:gdLst/>
              <a:ahLst/>
              <a:cxnLst/>
              <a:rect l="l" t="t" r="r" b="b"/>
              <a:pathLst>
                <a:path w="1939" h="927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469"/>
                    <a:pt x="401" y="836"/>
                    <a:pt x="869" y="920"/>
                  </a:cubicBezTo>
                  <a:cubicBezTo>
                    <a:pt x="905" y="925"/>
                    <a:pt x="941" y="927"/>
                    <a:pt x="976" y="927"/>
                  </a:cubicBezTo>
                  <a:cubicBezTo>
                    <a:pt x="1539" y="927"/>
                    <a:pt x="1938" y="335"/>
                    <a:pt x="1938" y="335"/>
                  </a:cubicBezTo>
                  <a:cubicBezTo>
                    <a:pt x="1938" y="335"/>
                    <a:pt x="1504" y="301"/>
                    <a:pt x="936" y="235"/>
                  </a:cubicBezTo>
                  <a:cubicBezTo>
                    <a:pt x="618" y="201"/>
                    <a:pt x="301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288996" y="3260369"/>
              <a:ext cx="99611" cy="1893033"/>
            </a:xfrm>
            <a:custGeom>
              <a:avLst/>
              <a:gdLst/>
              <a:ahLst/>
              <a:cxnLst/>
              <a:rect l="l" t="t" r="r" b="b"/>
              <a:pathLst>
                <a:path w="3108" h="59065" extrusionOk="0">
                  <a:moveTo>
                    <a:pt x="0" y="0"/>
                  </a:moveTo>
                  <a:lnTo>
                    <a:pt x="0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4323915" y="3260369"/>
              <a:ext cx="99643" cy="1893033"/>
            </a:xfrm>
            <a:custGeom>
              <a:avLst/>
              <a:gdLst/>
              <a:ahLst/>
              <a:cxnLst/>
              <a:rect l="l" t="t" r="r" b="b"/>
              <a:pathLst>
                <a:path w="3109" h="59065" extrusionOk="0">
                  <a:moveTo>
                    <a:pt x="1" y="0"/>
                  </a:moveTo>
                  <a:lnTo>
                    <a:pt x="1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186492" y="3260369"/>
              <a:ext cx="99643" cy="1893033"/>
            </a:xfrm>
            <a:custGeom>
              <a:avLst/>
              <a:gdLst/>
              <a:ahLst/>
              <a:cxnLst/>
              <a:rect l="l" t="t" r="r" b="b"/>
              <a:pathLst>
                <a:path w="3109" h="59065" extrusionOk="0">
                  <a:moveTo>
                    <a:pt x="1" y="0"/>
                  </a:moveTo>
                  <a:lnTo>
                    <a:pt x="1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497089" y="3260369"/>
              <a:ext cx="99099" cy="1893033"/>
            </a:xfrm>
            <a:custGeom>
              <a:avLst/>
              <a:gdLst/>
              <a:ahLst/>
              <a:cxnLst/>
              <a:rect l="l" t="t" r="r" b="b"/>
              <a:pathLst>
                <a:path w="3092" h="59065" extrusionOk="0">
                  <a:moveTo>
                    <a:pt x="1" y="0"/>
                  </a:moveTo>
                  <a:lnTo>
                    <a:pt x="1" y="59065"/>
                  </a:lnTo>
                  <a:lnTo>
                    <a:pt x="3092" y="5906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2388576" y="3212710"/>
              <a:ext cx="1936461" cy="320788"/>
            </a:xfrm>
            <a:custGeom>
              <a:avLst/>
              <a:gdLst/>
              <a:ahLst/>
              <a:cxnLst/>
              <a:rect l="l" t="t" r="r" b="b"/>
              <a:pathLst>
                <a:path w="60420" h="10009" extrusionOk="0">
                  <a:moveTo>
                    <a:pt x="1" y="0"/>
                  </a:moveTo>
                  <a:lnTo>
                    <a:pt x="1" y="10009"/>
                  </a:lnTo>
                  <a:lnTo>
                    <a:pt x="60419" y="10009"/>
                  </a:lnTo>
                  <a:lnTo>
                    <a:pt x="6041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783784" y="2690584"/>
              <a:ext cx="615328" cy="491647"/>
            </a:xfrm>
            <a:custGeom>
              <a:avLst/>
              <a:gdLst/>
              <a:ahLst/>
              <a:cxnLst/>
              <a:rect l="l" t="t" r="r" b="b"/>
              <a:pathLst>
                <a:path w="19199" h="15340" extrusionOk="0">
                  <a:moveTo>
                    <a:pt x="5080" y="1"/>
                  </a:moveTo>
                  <a:cubicBezTo>
                    <a:pt x="4679" y="1"/>
                    <a:pt x="4312" y="268"/>
                    <a:pt x="4195" y="669"/>
                  </a:cubicBezTo>
                  <a:lnTo>
                    <a:pt x="1" y="15339"/>
                  </a:lnTo>
                  <a:lnTo>
                    <a:pt x="14821" y="15339"/>
                  </a:lnTo>
                  <a:lnTo>
                    <a:pt x="191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24488" y="2690584"/>
              <a:ext cx="611578" cy="491647"/>
            </a:xfrm>
            <a:custGeom>
              <a:avLst/>
              <a:gdLst/>
              <a:ahLst/>
              <a:cxnLst/>
              <a:rect l="l" t="t" r="r" b="b"/>
              <a:pathLst>
                <a:path w="19082" h="15340" extrusionOk="0">
                  <a:moveTo>
                    <a:pt x="4846" y="1"/>
                  </a:moveTo>
                  <a:cubicBezTo>
                    <a:pt x="4579" y="1"/>
                    <a:pt x="4328" y="184"/>
                    <a:pt x="4261" y="452"/>
                  </a:cubicBezTo>
                  <a:lnTo>
                    <a:pt x="1" y="15339"/>
                  </a:lnTo>
                  <a:lnTo>
                    <a:pt x="14804" y="15339"/>
                  </a:lnTo>
                  <a:lnTo>
                    <a:pt x="18965" y="786"/>
                  </a:lnTo>
                  <a:cubicBezTo>
                    <a:pt x="19082" y="402"/>
                    <a:pt x="18781" y="1"/>
                    <a:pt x="1836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2519244" y="3150053"/>
              <a:ext cx="790449" cy="45543"/>
            </a:xfrm>
            <a:custGeom>
              <a:avLst/>
              <a:gdLst/>
              <a:ahLst/>
              <a:cxnLst/>
              <a:rect l="l" t="t" r="r" b="b"/>
              <a:pathLst>
                <a:path w="24663" h="1421" extrusionOk="0">
                  <a:moveTo>
                    <a:pt x="1" y="1"/>
                  </a:moveTo>
                  <a:cubicBezTo>
                    <a:pt x="1" y="786"/>
                    <a:pt x="636" y="1421"/>
                    <a:pt x="1421" y="1421"/>
                  </a:cubicBezTo>
                  <a:lnTo>
                    <a:pt x="23894" y="1421"/>
                  </a:lnTo>
                  <a:cubicBezTo>
                    <a:pt x="24328" y="1421"/>
                    <a:pt x="24663" y="1070"/>
                    <a:pt x="24663" y="635"/>
                  </a:cubicBezTo>
                  <a:lnTo>
                    <a:pt x="24663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2388576" y="3212710"/>
              <a:ext cx="1936461" cy="320788"/>
            </a:xfrm>
            <a:custGeom>
              <a:avLst/>
              <a:gdLst/>
              <a:ahLst/>
              <a:cxnLst/>
              <a:rect l="l" t="t" r="r" b="b"/>
              <a:pathLst>
                <a:path w="60420" h="10009" extrusionOk="0">
                  <a:moveTo>
                    <a:pt x="1" y="0"/>
                  </a:moveTo>
                  <a:lnTo>
                    <a:pt x="1" y="10009"/>
                  </a:lnTo>
                  <a:lnTo>
                    <a:pt x="60419" y="10009"/>
                  </a:lnTo>
                  <a:lnTo>
                    <a:pt x="60419" y="0"/>
                  </a:lnTo>
                  <a:close/>
                </a:path>
              </a:pathLst>
            </a:custGeom>
            <a:solidFill>
              <a:srgbClr val="FFFFFF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2259542" y="3188609"/>
              <a:ext cx="2195617" cy="164961"/>
            </a:xfrm>
            <a:custGeom>
              <a:avLst/>
              <a:gdLst/>
              <a:ahLst/>
              <a:cxnLst/>
              <a:rect l="l" t="t" r="r" b="b"/>
              <a:pathLst>
                <a:path w="68506" h="5147" extrusionOk="0">
                  <a:moveTo>
                    <a:pt x="0" y="1"/>
                  </a:moveTo>
                  <a:lnTo>
                    <a:pt x="0" y="5147"/>
                  </a:lnTo>
                  <a:lnTo>
                    <a:pt x="68505" y="5147"/>
                  </a:lnTo>
                  <a:lnTo>
                    <a:pt x="68505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/>
          <p:cNvSpPr/>
          <p:nvPr/>
        </p:nvSpPr>
        <p:spPr>
          <a:xfrm>
            <a:off x="5527011" y="1562955"/>
            <a:ext cx="32939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We have gained invaluable skills in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collaboration, problem-solving, </a:t>
            </a:r>
            <a:r>
              <a:rPr lang="en-US" b="1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&amp;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designing user-centric solutions </a:t>
            </a:r>
            <a:r>
              <a:rPr lang="en-US" dirty="0">
                <a:latin typeface="Bookman Old Style" panose="02050604050505020204" pitchFamily="18" charset="0"/>
              </a:rPr>
              <a:t>that can make a tangible impact in the healthcare industry.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527011" y="2978248"/>
            <a:ext cx="32067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0D0D0D"/>
                </a:solidFill>
                <a:latin typeface="Bookman Old Style" panose="02050604050505020204" pitchFamily="18" charset="0"/>
              </a:rPr>
              <a:t>Prof your guidance, </a:t>
            </a:r>
            <a:r>
              <a:rPr lang="en-US" dirty="0">
                <a:solidFill>
                  <a:srgbClr val="0D0D0D"/>
                </a:solidFill>
                <a:latin typeface="Bookman Old Style" panose="02050604050505020204" pitchFamily="18" charset="0"/>
              </a:rPr>
              <a:t>coupled with the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thought-provoking brainstorming assignments</a:t>
            </a:r>
            <a:r>
              <a:rPr lang="en-US" dirty="0">
                <a:solidFill>
                  <a:srgbClr val="0D0D0D"/>
                </a:solidFill>
                <a:latin typeface="Bookman Old Style" panose="02050604050505020204" pitchFamily="18" charset="0"/>
              </a:rPr>
              <a:t>, has been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instrumental</a:t>
            </a:r>
            <a:r>
              <a:rPr lang="en-US" dirty="0">
                <a:solidFill>
                  <a:srgbClr val="0D0D0D"/>
                </a:solidFill>
                <a:latin typeface="Bookman Old Style" panose="02050604050505020204" pitchFamily="18" charset="0"/>
              </a:rPr>
              <a:t> in shaping us into proficient software engineers.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805" y="4294932"/>
            <a:ext cx="79815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0D0D0D"/>
                </a:solidFill>
                <a:latin typeface="Bookman Old Style" panose="02050604050505020204" pitchFamily="18" charset="0"/>
              </a:rPr>
              <a:t>BEST WISHES TO EACH OF YOU AS YOU EMBARK ON YOUR FUTURE ENDEAVORS. 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476168" y="610028"/>
            <a:ext cx="422583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latin typeface="Bookman Old Style" panose="02050604050505020204" pitchFamily="18" charset="0"/>
              </a:rPr>
              <a:t>CLOSING REMARKS</a:t>
            </a:r>
            <a:endParaRPr lang="en-US" sz="3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8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96;p34"/>
          <p:cNvSpPr txBox="1">
            <a:spLocks/>
          </p:cNvSpPr>
          <p:nvPr/>
        </p:nvSpPr>
        <p:spPr>
          <a:xfrm>
            <a:off x="539386" y="1409182"/>
            <a:ext cx="76764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ctr"/>
            <a:r>
              <a:rPr lang="en-US" sz="3000" b="1" dirty="0" smtClean="0">
                <a:solidFill>
                  <a:schemeClr val="accent3"/>
                </a:solidFill>
                <a:latin typeface="Bookman Old Style" panose="02050604050505020204" pitchFamily="18" charset="0"/>
                <a:ea typeface="Merriweather"/>
                <a:cs typeface="Merriweather"/>
                <a:sym typeface="Merriweather"/>
              </a:rPr>
              <a:t>OPTION NO 5</a:t>
            </a:r>
            <a:endParaRPr lang="en-US" sz="3000" b="1" dirty="0">
              <a:solidFill>
                <a:schemeClr val="accent3"/>
              </a:solidFill>
              <a:latin typeface="Bookman Old Style" panose="02050604050505020204" pitchFamily="18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14" name="Google Shape;397;p34"/>
          <p:cNvSpPr txBox="1"/>
          <p:nvPr/>
        </p:nvSpPr>
        <p:spPr>
          <a:xfrm>
            <a:off x="2284592" y="2375864"/>
            <a:ext cx="459545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3"/>
                </a:solidFill>
                <a:latin typeface="Bookman Old Style" panose="02050604050505020204" pitchFamily="18" charset="0"/>
                <a:ea typeface="Merriweather"/>
                <a:cs typeface="Merriweather"/>
                <a:sym typeface="Merriweather"/>
              </a:rPr>
              <a:t>DESIGN YOUR OWN APPLICATION</a:t>
            </a:r>
            <a:endParaRPr sz="2000" dirty="0">
              <a:solidFill>
                <a:schemeClr val="accent3"/>
              </a:solidFill>
              <a:latin typeface="Bookman Old Style" panose="02050604050505020204" pitchFamily="18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15" name="Google Shape;397;p34"/>
          <p:cNvSpPr txBox="1"/>
          <p:nvPr/>
        </p:nvSpPr>
        <p:spPr>
          <a:xfrm>
            <a:off x="3584920" y="3137555"/>
            <a:ext cx="199292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3"/>
                </a:solidFill>
                <a:latin typeface="Bookman Old Style" panose="02050604050505020204" pitchFamily="18" charset="0"/>
                <a:ea typeface="Merriweather"/>
                <a:cs typeface="Merriweather"/>
                <a:sym typeface="Merriweather"/>
              </a:rPr>
              <a:t>MEDSPHERE</a:t>
            </a:r>
            <a:endParaRPr sz="2000" b="1" dirty="0">
              <a:solidFill>
                <a:schemeClr val="accent3"/>
              </a:solidFill>
              <a:latin typeface="Bookman Old Style" panose="02050604050505020204" pitchFamily="18" charset="0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52" name="Google Shape;831;p46"/>
          <p:cNvGrpSpPr/>
          <p:nvPr/>
        </p:nvGrpSpPr>
        <p:grpSpPr>
          <a:xfrm>
            <a:off x="6395545" y="342824"/>
            <a:ext cx="1586885" cy="4416474"/>
            <a:chOff x="2908125" y="238100"/>
            <a:chExt cx="1790850" cy="5225300"/>
          </a:xfrm>
        </p:grpSpPr>
        <p:sp>
          <p:nvSpPr>
            <p:cNvPr id="53" name="Google Shape;832;p46"/>
            <p:cNvSpPr/>
            <p:nvPr/>
          </p:nvSpPr>
          <p:spPr>
            <a:xfrm>
              <a:off x="3192700" y="5133000"/>
              <a:ext cx="744050" cy="330400"/>
            </a:xfrm>
            <a:custGeom>
              <a:avLst/>
              <a:gdLst/>
              <a:ahLst/>
              <a:cxnLst/>
              <a:rect l="l" t="t" r="r" b="b"/>
              <a:pathLst>
                <a:path w="29762" h="13216" extrusionOk="0">
                  <a:moveTo>
                    <a:pt x="17698" y="1"/>
                  </a:moveTo>
                  <a:cubicBezTo>
                    <a:pt x="17698" y="1"/>
                    <a:pt x="17979" y="3123"/>
                    <a:pt x="12299" y="5986"/>
                  </a:cubicBezTo>
                  <a:cubicBezTo>
                    <a:pt x="10398" y="6925"/>
                    <a:pt x="8403" y="7653"/>
                    <a:pt x="6361" y="8169"/>
                  </a:cubicBezTo>
                  <a:cubicBezTo>
                    <a:pt x="1550" y="9460"/>
                    <a:pt x="1" y="13215"/>
                    <a:pt x="1" y="13215"/>
                  </a:cubicBezTo>
                  <a:lnTo>
                    <a:pt x="29762" y="11901"/>
                  </a:lnTo>
                  <a:lnTo>
                    <a:pt x="29738" y="6315"/>
                  </a:lnTo>
                  <a:lnTo>
                    <a:pt x="29691" y="400"/>
                  </a:lnTo>
                  <a:lnTo>
                    <a:pt x="17698" y="1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33;p46"/>
            <p:cNvSpPr/>
            <p:nvPr/>
          </p:nvSpPr>
          <p:spPr>
            <a:xfrm>
              <a:off x="3192700" y="5282650"/>
              <a:ext cx="744050" cy="180750"/>
            </a:xfrm>
            <a:custGeom>
              <a:avLst/>
              <a:gdLst/>
              <a:ahLst/>
              <a:cxnLst/>
              <a:rect l="l" t="t" r="r" b="b"/>
              <a:pathLst>
                <a:path w="29762" h="7230" extrusionOk="0">
                  <a:moveTo>
                    <a:pt x="12299" y="0"/>
                  </a:moveTo>
                  <a:cubicBezTo>
                    <a:pt x="10398" y="939"/>
                    <a:pt x="8403" y="1667"/>
                    <a:pt x="6361" y="2183"/>
                  </a:cubicBezTo>
                  <a:cubicBezTo>
                    <a:pt x="1550" y="3474"/>
                    <a:pt x="1" y="7229"/>
                    <a:pt x="1" y="7229"/>
                  </a:cubicBezTo>
                  <a:lnTo>
                    <a:pt x="29762" y="5915"/>
                  </a:lnTo>
                  <a:lnTo>
                    <a:pt x="29738" y="329"/>
                  </a:lnTo>
                  <a:cubicBezTo>
                    <a:pt x="27039" y="1268"/>
                    <a:pt x="22932" y="3309"/>
                    <a:pt x="15890" y="4248"/>
                  </a:cubicBezTo>
                  <a:cubicBezTo>
                    <a:pt x="15092" y="2723"/>
                    <a:pt x="13661" y="1221"/>
                    <a:pt x="12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34;p46"/>
            <p:cNvSpPr/>
            <p:nvPr/>
          </p:nvSpPr>
          <p:spPr>
            <a:xfrm>
              <a:off x="3520700" y="2446150"/>
              <a:ext cx="587400" cy="2779600"/>
            </a:xfrm>
            <a:custGeom>
              <a:avLst/>
              <a:gdLst/>
              <a:ahLst/>
              <a:cxnLst/>
              <a:rect l="l" t="t" r="r" b="b"/>
              <a:pathLst>
                <a:path w="23496" h="111184" extrusionOk="0">
                  <a:moveTo>
                    <a:pt x="23495" y="1"/>
                  </a:moveTo>
                  <a:lnTo>
                    <a:pt x="3545" y="1503"/>
                  </a:lnTo>
                  <a:cubicBezTo>
                    <a:pt x="3545" y="1503"/>
                    <a:pt x="3005" y="6197"/>
                    <a:pt x="2277" y="12886"/>
                  </a:cubicBezTo>
                  <a:cubicBezTo>
                    <a:pt x="822" y="26124"/>
                    <a:pt x="1" y="48163"/>
                    <a:pt x="142" y="56144"/>
                  </a:cubicBezTo>
                  <a:cubicBezTo>
                    <a:pt x="376" y="68161"/>
                    <a:pt x="2019" y="107850"/>
                    <a:pt x="2019" y="107850"/>
                  </a:cubicBezTo>
                  <a:lnTo>
                    <a:pt x="19810" y="111183"/>
                  </a:lnTo>
                  <a:cubicBezTo>
                    <a:pt x="19810" y="111183"/>
                    <a:pt x="19670" y="67222"/>
                    <a:pt x="19224" y="57129"/>
                  </a:cubicBezTo>
                  <a:cubicBezTo>
                    <a:pt x="19716" y="50065"/>
                    <a:pt x="21477" y="26547"/>
                    <a:pt x="22580" y="11994"/>
                  </a:cubicBezTo>
                  <a:cubicBezTo>
                    <a:pt x="23120" y="4953"/>
                    <a:pt x="23495" y="1"/>
                    <a:pt x="2349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35;p46"/>
            <p:cNvSpPr/>
            <p:nvPr/>
          </p:nvSpPr>
          <p:spPr>
            <a:xfrm>
              <a:off x="3871600" y="5104850"/>
              <a:ext cx="744050" cy="328625"/>
            </a:xfrm>
            <a:custGeom>
              <a:avLst/>
              <a:gdLst/>
              <a:ahLst/>
              <a:cxnLst/>
              <a:rect l="l" t="t" r="r" b="b"/>
              <a:pathLst>
                <a:path w="29762" h="13145" extrusionOk="0">
                  <a:moveTo>
                    <a:pt x="16571" y="0"/>
                  </a:moveTo>
                  <a:lnTo>
                    <a:pt x="16571" y="0"/>
                  </a:lnTo>
                  <a:cubicBezTo>
                    <a:pt x="16571" y="0"/>
                    <a:pt x="17134" y="3099"/>
                    <a:pt x="11689" y="5962"/>
                  </a:cubicBezTo>
                  <a:cubicBezTo>
                    <a:pt x="9858" y="6901"/>
                    <a:pt x="7910" y="7628"/>
                    <a:pt x="5915" y="8145"/>
                  </a:cubicBezTo>
                  <a:cubicBezTo>
                    <a:pt x="1221" y="9412"/>
                    <a:pt x="0" y="13144"/>
                    <a:pt x="0" y="13144"/>
                  </a:cubicBezTo>
                  <a:lnTo>
                    <a:pt x="29762" y="11853"/>
                  </a:lnTo>
                  <a:lnTo>
                    <a:pt x="29222" y="6291"/>
                  </a:lnTo>
                  <a:lnTo>
                    <a:pt x="28659" y="399"/>
                  </a:lnTo>
                  <a:lnTo>
                    <a:pt x="16571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36;p46"/>
            <p:cNvSpPr/>
            <p:nvPr/>
          </p:nvSpPr>
          <p:spPr>
            <a:xfrm>
              <a:off x="3871600" y="5253875"/>
              <a:ext cx="744050" cy="179600"/>
            </a:xfrm>
            <a:custGeom>
              <a:avLst/>
              <a:gdLst/>
              <a:ahLst/>
              <a:cxnLst/>
              <a:rect l="l" t="t" r="r" b="b"/>
              <a:pathLst>
                <a:path w="29762" h="7184" extrusionOk="0">
                  <a:moveTo>
                    <a:pt x="11689" y="1"/>
                  </a:moveTo>
                  <a:cubicBezTo>
                    <a:pt x="9858" y="940"/>
                    <a:pt x="7910" y="1667"/>
                    <a:pt x="5915" y="2184"/>
                  </a:cubicBezTo>
                  <a:cubicBezTo>
                    <a:pt x="1221" y="3451"/>
                    <a:pt x="0" y="7183"/>
                    <a:pt x="0" y="7183"/>
                  </a:cubicBezTo>
                  <a:lnTo>
                    <a:pt x="29762" y="5892"/>
                  </a:lnTo>
                  <a:lnTo>
                    <a:pt x="29222" y="330"/>
                  </a:lnTo>
                  <a:cubicBezTo>
                    <a:pt x="26593" y="1245"/>
                    <a:pt x="22673" y="3287"/>
                    <a:pt x="15679" y="4226"/>
                  </a:cubicBezTo>
                  <a:cubicBezTo>
                    <a:pt x="14740" y="2700"/>
                    <a:pt x="13168" y="1198"/>
                    <a:pt x="116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37;p46"/>
            <p:cNvSpPr/>
            <p:nvPr/>
          </p:nvSpPr>
          <p:spPr>
            <a:xfrm>
              <a:off x="4002450" y="2427975"/>
              <a:ext cx="674225" cy="2769025"/>
            </a:xfrm>
            <a:custGeom>
              <a:avLst/>
              <a:gdLst/>
              <a:ahLst/>
              <a:cxnLst/>
              <a:rect l="l" t="t" r="r" b="b"/>
              <a:pathLst>
                <a:path w="26969" h="110761" extrusionOk="0">
                  <a:moveTo>
                    <a:pt x="20655" y="0"/>
                  </a:moveTo>
                  <a:lnTo>
                    <a:pt x="775" y="1502"/>
                  </a:lnTo>
                  <a:cubicBezTo>
                    <a:pt x="775" y="1502"/>
                    <a:pt x="634" y="6173"/>
                    <a:pt x="517" y="12839"/>
                  </a:cubicBezTo>
                  <a:cubicBezTo>
                    <a:pt x="235" y="26030"/>
                    <a:pt x="0" y="47013"/>
                    <a:pt x="869" y="54969"/>
                  </a:cubicBezTo>
                  <a:cubicBezTo>
                    <a:pt x="2183" y="66916"/>
                    <a:pt x="8802" y="107451"/>
                    <a:pt x="8802" y="107451"/>
                  </a:cubicBezTo>
                  <a:lnTo>
                    <a:pt x="26969" y="110760"/>
                  </a:lnTo>
                  <a:cubicBezTo>
                    <a:pt x="26969" y="110760"/>
                    <a:pt x="22861" y="66963"/>
                    <a:pt x="21500" y="56894"/>
                  </a:cubicBezTo>
                  <a:cubicBezTo>
                    <a:pt x="21359" y="49876"/>
                    <a:pt x="21031" y="26452"/>
                    <a:pt x="20819" y="11947"/>
                  </a:cubicBezTo>
                  <a:cubicBezTo>
                    <a:pt x="20725" y="4929"/>
                    <a:pt x="20655" y="0"/>
                    <a:pt x="206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38;p46"/>
            <p:cNvSpPr/>
            <p:nvPr/>
          </p:nvSpPr>
          <p:spPr>
            <a:xfrm>
              <a:off x="4005975" y="3086325"/>
              <a:ext cx="528125" cy="305750"/>
            </a:xfrm>
            <a:custGeom>
              <a:avLst/>
              <a:gdLst/>
              <a:ahLst/>
              <a:cxnLst/>
              <a:rect l="l" t="t" r="r" b="b"/>
              <a:pathLst>
                <a:path w="21125" h="12230" extrusionOk="0">
                  <a:moveTo>
                    <a:pt x="20983" y="1"/>
                  </a:moveTo>
                  <a:lnTo>
                    <a:pt x="0" y="494"/>
                  </a:lnTo>
                  <a:lnTo>
                    <a:pt x="0" y="12229"/>
                  </a:lnTo>
                  <a:lnTo>
                    <a:pt x="21124" y="11948"/>
                  </a:lnTo>
                  <a:cubicBezTo>
                    <a:pt x="21124" y="4906"/>
                    <a:pt x="20983" y="1"/>
                    <a:pt x="2098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39;p46"/>
            <p:cNvSpPr/>
            <p:nvPr/>
          </p:nvSpPr>
          <p:spPr>
            <a:xfrm>
              <a:off x="3752475" y="319075"/>
              <a:ext cx="624950" cy="1124375"/>
            </a:xfrm>
            <a:custGeom>
              <a:avLst/>
              <a:gdLst/>
              <a:ahLst/>
              <a:cxnLst/>
              <a:rect l="l" t="t" r="r" b="b"/>
              <a:pathLst>
                <a:path w="24998" h="44975" extrusionOk="0">
                  <a:moveTo>
                    <a:pt x="11317" y="0"/>
                  </a:moveTo>
                  <a:cubicBezTo>
                    <a:pt x="6609" y="0"/>
                    <a:pt x="3498" y="1785"/>
                    <a:pt x="1691" y="5446"/>
                  </a:cubicBezTo>
                  <a:cubicBezTo>
                    <a:pt x="564" y="7723"/>
                    <a:pt x="1" y="10234"/>
                    <a:pt x="48" y="12769"/>
                  </a:cubicBezTo>
                  <a:cubicBezTo>
                    <a:pt x="24" y="15234"/>
                    <a:pt x="329" y="17675"/>
                    <a:pt x="893" y="20092"/>
                  </a:cubicBezTo>
                  <a:cubicBezTo>
                    <a:pt x="1268" y="21524"/>
                    <a:pt x="1714" y="22956"/>
                    <a:pt x="2630" y="24200"/>
                  </a:cubicBezTo>
                  <a:cubicBezTo>
                    <a:pt x="3874" y="25913"/>
                    <a:pt x="5540" y="26899"/>
                    <a:pt x="7770" y="26922"/>
                  </a:cubicBezTo>
                  <a:cubicBezTo>
                    <a:pt x="8263" y="26922"/>
                    <a:pt x="8756" y="26946"/>
                    <a:pt x="9225" y="26969"/>
                  </a:cubicBezTo>
                  <a:cubicBezTo>
                    <a:pt x="9240" y="26968"/>
                    <a:pt x="9255" y="26967"/>
                    <a:pt x="9269" y="26967"/>
                  </a:cubicBezTo>
                  <a:cubicBezTo>
                    <a:pt x="9483" y="26967"/>
                    <a:pt x="9649" y="27125"/>
                    <a:pt x="9671" y="27345"/>
                  </a:cubicBezTo>
                  <a:cubicBezTo>
                    <a:pt x="9812" y="28565"/>
                    <a:pt x="9929" y="29786"/>
                    <a:pt x="10046" y="31006"/>
                  </a:cubicBezTo>
                  <a:cubicBezTo>
                    <a:pt x="10093" y="31335"/>
                    <a:pt x="9859" y="31640"/>
                    <a:pt x="9530" y="31664"/>
                  </a:cubicBezTo>
                  <a:cubicBezTo>
                    <a:pt x="8896" y="31804"/>
                    <a:pt x="8263" y="31922"/>
                    <a:pt x="7629" y="32086"/>
                  </a:cubicBezTo>
                  <a:cubicBezTo>
                    <a:pt x="7371" y="32133"/>
                    <a:pt x="7183" y="32391"/>
                    <a:pt x="7253" y="32673"/>
                  </a:cubicBezTo>
                  <a:cubicBezTo>
                    <a:pt x="7324" y="33072"/>
                    <a:pt x="7418" y="33471"/>
                    <a:pt x="7535" y="33870"/>
                  </a:cubicBezTo>
                  <a:cubicBezTo>
                    <a:pt x="8427" y="36733"/>
                    <a:pt x="9600" y="39503"/>
                    <a:pt x="11032" y="42132"/>
                  </a:cubicBezTo>
                  <a:cubicBezTo>
                    <a:pt x="11502" y="42953"/>
                    <a:pt x="12088" y="43704"/>
                    <a:pt x="12769" y="44338"/>
                  </a:cubicBezTo>
                  <a:cubicBezTo>
                    <a:pt x="13199" y="44757"/>
                    <a:pt x="13448" y="44974"/>
                    <a:pt x="13667" y="44974"/>
                  </a:cubicBezTo>
                  <a:cubicBezTo>
                    <a:pt x="13913" y="44974"/>
                    <a:pt x="14120" y="44699"/>
                    <a:pt x="14506" y="44127"/>
                  </a:cubicBezTo>
                  <a:cubicBezTo>
                    <a:pt x="14741" y="43775"/>
                    <a:pt x="14975" y="43423"/>
                    <a:pt x="15187" y="43070"/>
                  </a:cubicBezTo>
                  <a:cubicBezTo>
                    <a:pt x="17815" y="38916"/>
                    <a:pt x="21007" y="35137"/>
                    <a:pt x="24645" y="31828"/>
                  </a:cubicBezTo>
                  <a:cubicBezTo>
                    <a:pt x="24716" y="31757"/>
                    <a:pt x="24786" y="31687"/>
                    <a:pt x="24857" y="31593"/>
                  </a:cubicBezTo>
                  <a:cubicBezTo>
                    <a:pt x="24997" y="31382"/>
                    <a:pt x="24927" y="31147"/>
                    <a:pt x="24692" y="31124"/>
                  </a:cubicBezTo>
                  <a:cubicBezTo>
                    <a:pt x="23824" y="30983"/>
                    <a:pt x="23589" y="30396"/>
                    <a:pt x="23495" y="29692"/>
                  </a:cubicBezTo>
                  <a:cubicBezTo>
                    <a:pt x="23378" y="28941"/>
                    <a:pt x="23308" y="28166"/>
                    <a:pt x="23214" y="27415"/>
                  </a:cubicBezTo>
                  <a:cubicBezTo>
                    <a:pt x="22768" y="24059"/>
                    <a:pt x="22322" y="20703"/>
                    <a:pt x="21852" y="17346"/>
                  </a:cubicBezTo>
                  <a:cubicBezTo>
                    <a:pt x="21477" y="14717"/>
                    <a:pt x="21148" y="12065"/>
                    <a:pt x="20468" y="9483"/>
                  </a:cubicBezTo>
                  <a:cubicBezTo>
                    <a:pt x="19951" y="7371"/>
                    <a:pt x="19106" y="5352"/>
                    <a:pt x="17980" y="3498"/>
                  </a:cubicBezTo>
                  <a:cubicBezTo>
                    <a:pt x="17088" y="2090"/>
                    <a:pt x="15726" y="1057"/>
                    <a:pt x="14154" y="541"/>
                  </a:cubicBezTo>
                  <a:cubicBezTo>
                    <a:pt x="13309" y="236"/>
                    <a:pt x="12417" y="48"/>
                    <a:pt x="11502" y="1"/>
                  </a:cubicBezTo>
                  <a:cubicBezTo>
                    <a:pt x="11440" y="0"/>
                    <a:pt x="11379" y="0"/>
                    <a:pt x="11317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40;p46"/>
            <p:cNvSpPr/>
            <p:nvPr/>
          </p:nvSpPr>
          <p:spPr>
            <a:xfrm>
              <a:off x="3737225" y="304500"/>
              <a:ext cx="581525" cy="481375"/>
            </a:xfrm>
            <a:custGeom>
              <a:avLst/>
              <a:gdLst/>
              <a:ahLst/>
              <a:cxnLst/>
              <a:rect l="l" t="t" r="r" b="b"/>
              <a:pathLst>
                <a:path w="23261" h="19255" extrusionOk="0">
                  <a:moveTo>
                    <a:pt x="10978" y="1"/>
                  </a:moveTo>
                  <a:cubicBezTo>
                    <a:pt x="9800" y="1"/>
                    <a:pt x="8624" y="121"/>
                    <a:pt x="7464" y="349"/>
                  </a:cubicBezTo>
                  <a:cubicBezTo>
                    <a:pt x="5563" y="748"/>
                    <a:pt x="3756" y="1406"/>
                    <a:pt x="2207" y="2579"/>
                  </a:cubicBezTo>
                  <a:cubicBezTo>
                    <a:pt x="705" y="3706"/>
                    <a:pt x="1" y="5184"/>
                    <a:pt x="353" y="7039"/>
                  </a:cubicBezTo>
                  <a:cubicBezTo>
                    <a:pt x="611" y="8470"/>
                    <a:pt x="1503" y="9292"/>
                    <a:pt x="3028" y="9480"/>
                  </a:cubicBezTo>
                  <a:cubicBezTo>
                    <a:pt x="3714" y="9559"/>
                    <a:pt x="4411" y="9607"/>
                    <a:pt x="5111" y="9607"/>
                  </a:cubicBezTo>
                  <a:cubicBezTo>
                    <a:pt x="5441" y="9607"/>
                    <a:pt x="5772" y="9596"/>
                    <a:pt x="6103" y="9573"/>
                  </a:cubicBezTo>
                  <a:cubicBezTo>
                    <a:pt x="6690" y="9527"/>
                    <a:pt x="7277" y="9527"/>
                    <a:pt x="7863" y="9503"/>
                  </a:cubicBezTo>
                  <a:cubicBezTo>
                    <a:pt x="7923" y="9501"/>
                    <a:pt x="7981" y="9500"/>
                    <a:pt x="8039" y="9500"/>
                  </a:cubicBezTo>
                  <a:cubicBezTo>
                    <a:pt x="9179" y="9500"/>
                    <a:pt x="10099" y="9951"/>
                    <a:pt x="10680" y="11381"/>
                  </a:cubicBezTo>
                  <a:cubicBezTo>
                    <a:pt x="10844" y="11803"/>
                    <a:pt x="10915" y="12273"/>
                    <a:pt x="11055" y="12719"/>
                  </a:cubicBezTo>
                  <a:cubicBezTo>
                    <a:pt x="11102" y="12859"/>
                    <a:pt x="11220" y="12977"/>
                    <a:pt x="11337" y="13047"/>
                  </a:cubicBezTo>
                  <a:cubicBezTo>
                    <a:pt x="11484" y="13104"/>
                    <a:pt x="11635" y="13130"/>
                    <a:pt x="11783" y="13130"/>
                  </a:cubicBezTo>
                  <a:cubicBezTo>
                    <a:pt x="12252" y="13130"/>
                    <a:pt x="12696" y="12865"/>
                    <a:pt x="12910" y="12437"/>
                  </a:cubicBezTo>
                  <a:cubicBezTo>
                    <a:pt x="13027" y="12132"/>
                    <a:pt x="13144" y="11850"/>
                    <a:pt x="13285" y="11592"/>
                  </a:cubicBezTo>
                  <a:cubicBezTo>
                    <a:pt x="13488" y="11165"/>
                    <a:pt x="13927" y="10910"/>
                    <a:pt x="14397" y="10910"/>
                  </a:cubicBezTo>
                  <a:cubicBezTo>
                    <a:pt x="14417" y="10910"/>
                    <a:pt x="14438" y="10910"/>
                    <a:pt x="14459" y="10911"/>
                  </a:cubicBezTo>
                  <a:cubicBezTo>
                    <a:pt x="14999" y="10911"/>
                    <a:pt x="15468" y="11310"/>
                    <a:pt x="15609" y="11827"/>
                  </a:cubicBezTo>
                  <a:cubicBezTo>
                    <a:pt x="15703" y="12179"/>
                    <a:pt x="15773" y="12531"/>
                    <a:pt x="15773" y="12883"/>
                  </a:cubicBezTo>
                  <a:cubicBezTo>
                    <a:pt x="15797" y="13235"/>
                    <a:pt x="15773" y="13610"/>
                    <a:pt x="15773" y="13963"/>
                  </a:cubicBezTo>
                  <a:cubicBezTo>
                    <a:pt x="15632" y="14972"/>
                    <a:pt x="15703" y="16028"/>
                    <a:pt x="15984" y="17014"/>
                  </a:cubicBezTo>
                  <a:cubicBezTo>
                    <a:pt x="16424" y="18463"/>
                    <a:pt x="17541" y="19255"/>
                    <a:pt x="19066" y="19255"/>
                  </a:cubicBezTo>
                  <a:cubicBezTo>
                    <a:pt x="19172" y="19255"/>
                    <a:pt x="19279" y="19251"/>
                    <a:pt x="19388" y="19244"/>
                  </a:cubicBezTo>
                  <a:cubicBezTo>
                    <a:pt x="19974" y="19197"/>
                    <a:pt x="20538" y="19032"/>
                    <a:pt x="21078" y="18798"/>
                  </a:cubicBezTo>
                  <a:cubicBezTo>
                    <a:pt x="21993" y="18469"/>
                    <a:pt x="22650" y="17718"/>
                    <a:pt x="22885" y="16779"/>
                  </a:cubicBezTo>
                  <a:cubicBezTo>
                    <a:pt x="23166" y="15723"/>
                    <a:pt x="23260" y="14643"/>
                    <a:pt x="23166" y="13587"/>
                  </a:cubicBezTo>
                  <a:cubicBezTo>
                    <a:pt x="23026" y="11005"/>
                    <a:pt x="22345" y="8494"/>
                    <a:pt x="21148" y="6194"/>
                  </a:cubicBezTo>
                  <a:cubicBezTo>
                    <a:pt x="20655" y="5278"/>
                    <a:pt x="20068" y="4410"/>
                    <a:pt x="19364" y="3635"/>
                  </a:cubicBezTo>
                  <a:cubicBezTo>
                    <a:pt x="17369" y="1452"/>
                    <a:pt x="14905" y="162"/>
                    <a:pt x="11807" y="21"/>
                  </a:cubicBezTo>
                  <a:cubicBezTo>
                    <a:pt x="11530" y="7"/>
                    <a:pt x="11254" y="1"/>
                    <a:pt x="109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41;p46"/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42;p46"/>
            <p:cNvSpPr/>
            <p:nvPr/>
          </p:nvSpPr>
          <p:spPr>
            <a:xfrm>
              <a:off x="3736050" y="238100"/>
              <a:ext cx="559225" cy="339200"/>
            </a:xfrm>
            <a:custGeom>
              <a:avLst/>
              <a:gdLst/>
              <a:ahLst/>
              <a:cxnLst/>
              <a:rect l="l" t="t" r="r" b="b"/>
              <a:pathLst>
                <a:path w="22369" h="13568" extrusionOk="0">
                  <a:moveTo>
                    <a:pt x="17893" y="1"/>
                  </a:moveTo>
                  <a:cubicBezTo>
                    <a:pt x="17683" y="1"/>
                    <a:pt x="17447" y="10"/>
                    <a:pt x="17181" y="24"/>
                  </a:cubicBezTo>
                  <a:cubicBezTo>
                    <a:pt x="15351" y="118"/>
                    <a:pt x="13520" y="283"/>
                    <a:pt x="11689" y="470"/>
                  </a:cubicBezTo>
                  <a:cubicBezTo>
                    <a:pt x="9694" y="635"/>
                    <a:pt x="7723" y="869"/>
                    <a:pt x="5728" y="1081"/>
                  </a:cubicBezTo>
                  <a:cubicBezTo>
                    <a:pt x="4601" y="1175"/>
                    <a:pt x="3474" y="1362"/>
                    <a:pt x="2371" y="1621"/>
                  </a:cubicBezTo>
                  <a:cubicBezTo>
                    <a:pt x="1644" y="1761"/>
                    <a:pt x="1057" y="2348"/>
                    <a:pt x="893" y="3099"/>
                  </a:cubicBezTo>
                  <a:cubicBezTo>
                    <a:pt x="822" y="3381"/>
                    <a:pt x="799" y="3686"/>
                    <a:pt x="728" y="3991"/>
                  </a:cubicBezTo>
                  <a:cubicBezTo>
                    <a:pt x="376" y="5704"/>
                    <a:pt x="400" y="7465"/>
                    <a:pt x="188" y="9178"/>
                  </a:cubicBezTo>
                  <a:cubicBezTo>
                    <a:pt x="118" y="10352"/>
                    <a:pt x="48" y="11525"/>
                    <a:pt x="24" y="12722"/>
                  </a:cubicBezTo>
                  <a:cubicBezTo>
                    <a:pt x="1" y="13403"/>
                    <a:pt x="165" y="13567"/>
                    <a:pt x="846" y="13567"/>
                  </a:cubicBezTo>
                  <a:cubicBezTo>
                    <a:pt x="1550" y="13567"/>
                    <a:pt x="2254" y="13520"/>
                    <a:pt x="2935" y="13473"/>
                  </a:cubicBezTo>
                  <a:cubicBezTo>
                    <a:pt x="5422" y="13262"/>
                    <a:pt x="7887" y="13051"/>
                    <a:pt x="10375" y="12816"/>
                  </a:cubicBezTo>
                  <a:cubicBezTo>
                    <a:pt x="13755" y="12535"/>
                    <a:pt x="17134" y="12065"/>
                    <a:pt x="20467" y="11408"/>
                  </a:cubicBezTo>
                  <a:cubicBezTo>
                    <a:pt x="22369" y="11009"/>
                    <a:pt x="22275" y="11267"/>
                    <a:pt x="21758" y="9483"/>
                  </a:cubicBezTo>
                  <a:cubicBezTo>
                    <a:pt x="21688" y="9178"/>
                    <a:pt x="21594" y="8897"/>
                    <a:pt x="21524" y="8591"/>
                  </a:cubicBezTo>
                  <a:cubicBezTo>
                    <a:pt x="21007" y="6456"/>
                    <a:pt x="20491" y="4296"/>
                    <a:pt x="19998" y="2160"/>
                  </a:cubicBezTo>
                  <a:cubicBezTo>
                    <a:pt x="19588" y="419"/>
                    <a:pt x="19339" y="1"/>
                    <a:pt x="1789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43;p46"/>
            <p:cNvSpPr/>
            <p:nvPr/>
          </p:nvSpPr>
          <p:spPr>
            <a:xfrm>
              <a:off x="3081225" y="1082900"/>
              <a:ext cx="1605425" cy="2088875"/>
            </a:xfrm>
            <a:custGeom>
              <a:avLst/>
              <a:gdLst/>
              <a:ahLst/>
              <a:cxnLst/>
              <a:rect l="l" t="t" r="r" b="b"/>
              <a:pathLst>
                <a:path w="64217" h="83555" extrusionOk="0">
                  <a:moveTo>
                    <a:pt x="50869" y="0"/>
                  </a:moveTo>
                  <a:cubicBezTo>
                    <a:pt x="50437" y="0"/>
                    <a:pt x="50160" y="296"/>
                    <a:pt x="49242" y="1134"/>
                  </a:cubicBezTo>
                  <a:cubicBezTo>
                    <a:pt x="46355" y="3857"/>
                    <a:pt x="43727" y="6861"/>
                    <a:pt x="41426" y="10100"/>
                  </a:cubicBezTo>
                  <a:cubicBezTo>
                    <a:pt x="41004" y="10687"/>
                    <a:pt x="40652" y="11344"/>
                    <a:pt x="40088" y="11837"/>
                  </a:cubicBezTo>
                  <a:cubicBezTo>
                    <a:pt x="39643" y="11626"/>
                    <a:pt x="39502" y="11203"/>
                    <a:pt x="39267" y="10875"/>
                  </a:cubicBezTo>
                  <a:cubicBezTo>
                    <a:pt x="37648" y="8340"/>
                    <a:pt x="36357" y="5617"/>
                    <a:pt x="35418" y="2754"/>
                  </a:cubicBezTo>
                  <a:cubicBezTo>
                    <a:pt x="34967" y="1381"/>
                    <a:pt x="34832" y="1093"/>
                    <a:pt x="33843" y="1093"/>
                  </a:cubicBezTo>
                  <a:cubicBezTo>
                    <a:pt x="33597" y="1093"/>
                    <a:pt x="33299" y="1111"/>
                    <a:pt x="32930" y="1134"/>
                  </a:cubicBezTo>
                  <a:cubicBezTo>
                    <a:pt x="32719" y="1157"/>
                    <a:pt x="32507" y="1157"/>
                    <a:pt x="32296" y="1204"/>
                  </a:cubicBezTo>
                  <a:cubicBezTo>
                    <a:pt x="29949" y="1510"/>
                    <a:pt x="27672" y="2143"/>
                    <a:pt x="25490" y="3082"/>
                  </a:cubicBezTo>
                  <a:cubicBezTo>
                    <a:pt x="22743" y="4326"/>
                    <a:pt x="20162" y="5969"/>
                    <a:pt x="17861" y="7941"/>
                  </a:cubicBezTo>
                  <a:cubicBezTo>
                    <a:pt x="12979" y="11978"/>
                    <a:pt x="8426" y="16320"/>
                    <a:pt x="3779" y="20615"/>
                  </a:cubicBezTo>
                  <a:cubicBezTo>
                    <a:pt x="3615" y="20756"/>
                    <a:pt x="3474" y="20897"/>
                    <a:pt x="3333" y="21061"/>
                  </a:cubicBezTo>
                  <a:cubicBezTo>
                    <a:pt x="2746" y="21648"/>
                    <a:pt x="2394" y="22446"/>
                    <a:pt x="2371" y="23267"/>
                  </a:cubicBezTo>
                  <a:cubicBezTo>
                    <a:pt x="2371" y="24089"/>
                    <a:pt x="2371" y="24910"/>
                    <a:pt x="2371" y="25732"/>
                  </a:cubicBezTo>
                  <a:cubicBezTo>
                    <a:pt x="2371" y="27422"/>
                    <a:pt x="2441" y="29135"/>
                    <a:pt x="2371" y="30801"/>
                  </a:cubicBezTo>
                  <a:cubicBezTo>
                    <a:pt x="2300" y="32280"/>
                    <a:pt x="1925" y="33665"/>
                    <a:pt x="188" y="34228"/>
                  </a:cubicBezTo>
                  <a:cubicBezTo>
                    <a:pt x="0" y="34275"/>
                    <a:pt x="23" y="34627"/>
                    <a:pt x="211" y="34721"/>
                  </a:cubicBezTo>
                  <a:cubicBezTo>
                    <a:pt x="446" y="34839"/>
                    <a:pt x="704" y="34932"/>
                    <a:pt x="962" y="35003"/>
                  </a:cubicBezTo>
                  <a:cubicBezTo>
                    <a:pt x="1585" y="35098"/>
                    <a:pt x="2213" y="35145"/>
                    <a:pt x="2842" y="35145"/>
                  </a:cubicBezTo>
                  <a:cubicBezTo>
                    <a:pt x="3610" y="35145"/>
                    <a:pt x="4379" y="35074"/>
                    <a:pt x="5140" y="34932"/>
                  </a:cubicBezTo>
                  <a:cubicBezTo>
                    <a:pt x="6572" y="34627"/>
                    <a:pt x="7957" y="34228"/>
                    <a:pt x="9318" y="33735"/>
                  </a:cubicBezTo>
                  <a:cubicBezTo>
                    <a:pt x="12158" y="32656"/>
                    <a:pt x="14928" y="31365"/>
                    <a:pt x="17556" y="29863"/>
                  </a:cubicBezTo>
                  <a:cubicBezTo>
                    <a:pt x="17932" y="29651"/>
                    <a:pt x="18307" y="29464"/>
                    <a:pt x="18683" y="29276"/>
                  </a:cubicBezTo>
                  <a:cubicBezTo>
                    <a:pt x="18740" y="29244"/>
                    <a:pt x="18798" y="29230"/>
                    <a:pt x="18853" y="29230"/>
                  </a:cubicBezTo>
                  <a:cubicBezTo>
                    <a:pt x="19005" y="29230"/>
                    <a:pt x="19135" y="29339"/>
                    <a:pt x="19152" y="29511"/>
                  </a:cubicBezTo>
                  <a:cubicBezTo>
                    <a:pt x="19152" y="29816"/>
                    <a:pt x="19129" y="30121"/>
                    <a:pt x="19105" y="30426"/>
                  </a:cubicBezTo>
                  <a:cubicBezTo>
                    <a:pt x="18706" y="33853"/>
                    <a:pt x="18613" y="37280"/>
                    <a:pt x="18049" y="40683"/>
                  </a:cubicBezTo>
                  <a:cubicBezTo>
                    <a:pt x="17650" y="43265"/>
                    <a:pt x="17392" y="45870"/>
                    <a:pt x="17110" y="48475"/>
                  </a:cubicBezTo>
                  <a:cubicBezTo>
                    <a:pt x="16735" y="51879"/>
                    <a:pt x="16383" y="55305"/>
                    <a:pt x="16031" y="58709"/>
                  </a:cubicBezTo>
                  <a:cubicBezTo>
                    <a:pt x="15843" y="60492"/>
                    <a:pt x="15726" y="62276"/>
                    <a:pt x="15538" y="64083"/>
                  </a:cubicBezTo>
                  <a:cubicBezTo>
                    <a:pt x="15092" y="68707"/>
                    <a:pt x="14646" y="73355"/>
                    <a:pt x="14200" y="78002"/>
                  </a:cubicBezTo>
                  <a:cubicBezTo>
                    <a:pt x="14130" y="78612"/>
                    <a:pt x="14083" y="79222"/>
                    <a:pt x="14059" y="79833"/>
                  </a:cubicBezTo>
                  <a:cubicBezTo>
                    <a:pt x="14036" y="80372"/>
                    <a:pt x="14177" y="80560"/>
                    <a:pt x="14763" y="80701"/>
                  </a:cubicBezTo>
                  <a:cubicBezTo>
                    <a:pt x="15444" y="80865"/>
                    <a:pt x="16125" y="81006"/>
                    <a:pt x="16805" y="81124"/>
                  </a:cubicBezTo>
                  <a:cubicBezTo>
                    <a:pt x="20302" y="81781"/>
                    <a:pt x="23847" y="82133"/>
                    <a:pt x="27391" y="82461"/>
                  </a:cubicBezTo>
                  <a:cubicBezTo>
                    <a:pt x="30606" y="82766"/>
                    <a:pt x="33822" y="83142"/>
                    <a:pt x="37061" y="83306"/>
                  </a:cubicBezTo>
                  <a:cubicBezTo>
                    <a:pt x="39770" y="83472"/>
                    <a:pt x="42487" y="83554"/>
                    <a:pt x="45205" y="83554"/>
                  </a:cubicBezTo>
                  <a:cubicBezTo>
                    <a:pt x="49433" y="83554"/>
                    <a:pt x="53665" y="83354"/>
                    <a:pt x="57880" y="82954"/>
                  </a:cubicBezTo>
                  <a:cubicBezTo>
                    <a:pt x="59170" y="82837"/>
                    <a:pt x="60461" y="82766"/>
                    <a:pt x="61752" y="82555"/>
                  </a:cubicBezTo>
                  <a:cubicBezTo>
                    <a:pt x="64146" y="82180"/>
                    <a:pt x="63935" y="82438"/>
                    <a:pt x="63865" y="80208"/>
                  </a:cubicBezTo>
                  <a:cubicBezTo>
                    <a:pt x="63747" y="76429"/>
                    <a:pt x="63513" y="72627"/>
                    <a:pt x="63325" y="68848"/>
                  </a:cubicBezTo>
                  <a:cubicBezTo>
                    <a:pt x="63137" y="64248"/>
                    <a:pt x="62668" y="59647"/>
                    <a:pt x="62715" y="55024"/>
                  </a:cubicBezTo>
                  <a:cubicBezTo>
                    <a:pt x="62715" y="54296"/>
                    <a:pt x="62668" y="53592"/>
                    <a:pt x="62644" y="52864"/>
                  </a:cubicBezTo>
                  <a:cubicBezTo>
                    <a:pt x="62550" y="50095"/>
                    <a:pt x="62386" y="47349"/>
                    <a:pt x="62339" y="44579"/>
                  </a:cubicBezTo>
                  <a:cubicBezTo>
                    <a:pt x="62269" y="40378"/>
                    <a:pt x="62480" y="36176"/>
                    <a:pt x="62715" y="31975"/>
                  </a:cubicBezTo>
                  <a:cubicBezTo>
                    <a:pt x="62949" y="27562"/>
                    <a:pt x="63560" y="23197"/>
                    <a:pt x="63888" y="18808"/>
                  </a:cubicBezTo>
                  <a:cubicBezTo>
                    <a:pt x="64123" y="16202"/>
                    <a:pt x="64217" y="13574"/>
                    <a:pt x="64170" y="10968"/>
                  </a:cubicBezTo>
                  <a:cubicBezTo>
                    <a:pt x="64123" y="10311"/>
                    <a:pt x="64052" y="9631"/>
                    <a:pt x="63935" y="8997"/>
                  </a:cubicBezTo>
                  <a:cubicBezTo>
                    <a:pt x="63653" y="7002"/>
                    <a:pt x="62480" y="5241"/>
                    <a:pt x="60766" y="4185"/>
                  </a:cubicBezTo>
                  <a:cubicBezTo>
                    <a:pt x="58232" y="2495"/>
                    <a:pt x="55439" y="1228"/>
                    <a:pt x="52481" y="406"/>
                  </a:cubicBezTo>
                  <a:cubicBezTo>
                    <a:pt x="51617" y="173"/>
                    <a:pt x="51198" y="0"/>
                    <a:pt x="5086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44;p46"/>
            <p:cNvSpPr/>
            <p:nvPr/>
          </p:nvSpPr>
          <p:spPr>
            <a:xfrm>
              <a:off x="2927475" y="1162275"/>
              <a:ext cx="792175" cy="865525"/>
            </a:xfrm>
            <a:custGeom>
              <a:avLst/>
              <a:gdLst/>
              <a:ahLst/>
              <a:cxnLst/>
              <a:rect l="l" t="t" r="r" b="b"/>
              <a:pathLst>
                <a:path w="31687" h="34621" extrusionOk="0">
                  <a:moveTo>
                    <a:pt x="25232" y="26124"/>
                  </a:moveTo>
                  <a:cubicBezTo>
                    <a:pt x="25232" y="26124"/>
                    <a:pt x="24645" y="5000"/>
                    <a:pt x="31686" y="1"/>
                  </a:cubicBezTo>
                  <a:cubicBezTo>
                    <a:pt x="31686" y="1"/>
                    <a:pt x="24011" y="2911"/>
                    <a:pt x="12605" y="14952"/>
                  </a:cubicBezTo>
                  <a:cubicBezTo>
                    <a:pt x="12605" y="14952"/>
                    <a:pt x="1" y="28166"/>
                    <a:pt x="6173" y="31405"/>
                  </a:cubicBezTo>
                  <a:cubicBezTo>
                    <a:pt x="12323" y="34621"/>
                    <a:pt x="25232" y="26124"/>
                    <a:pt x="25232" y="2612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45;p46"/>
            <p:cNvSpPr/>
            <p:nvPr/>
          </p:nvSpPr>
          <p:spPr>
            <a:xfrm>
              <a:off x="3911500" y="1135900"/>
              <a:ext cx="787475" cy="912575"/>
            </a:xfrm>
            <a:custGeom>
              <a:avLst/>
              <a:gdLst/>
              <a:ahLst/>
              <a:cxnLst/>
              <a:rect l="l" t="t" r="r" b="b"/>
              <a:pathLst>
                <a:path w="31499" h="36503" extrusionOk="0">
                  <a:moveTo>
                    <a:pt x="24366" y="1"/>
                  </a:moveTo>
                  <a:cubicBezTo>
                    <a:pt x="23501" y="1"/>
                    <a:pt x="22637" y="204"/>
                    <a:pt x="21852" y="610"/>
                  </a:cubicBezTo>
                  <a:cubicBezTo>
                    <a:pt x="20608" y="1197"/>
                    <a:pt x="19458" y="2018"/>
                    <a:pt x="18496" y="3004"/>
                  </a:cubicBezTo>
                  <a:cubicBezTo>
                    <a:pt x="17745" y="3779"/>
                    <a:pt x="17017" y="4624"/>
                    <a:pt x="16313" y="5469"/>
                  </a:cubicBezTo>
                  <a:cubicBezTo>
                    <a:pt x="14553" y="7675"/>
                    <a:pt x="12956" y="9998"/>
                    <a:pt x="11525" y="12416"/>
                  </a:cubicBezTo>
                  <a:cubicBezTo>
                    <a:pt x="8826" y="16922"/>
                    <a:pt x="6103" y="21429"/>
                    <a:pt x="3286" y="25865"/>
                  </a:cubicBezTo>
                  <a:cubicBezTo>
                    <a:pt x="2395" y="27273"/>
                    <a:pt x="1573" y="28705"/>
                    <a:pt x="728" y="30137"/>
                  </a:cubicBezTo>
                  <a:cubicBezTo>
                    <a:pt x="540" y="30465"/>
                    <a:pt x="376" y="30770"/>
                    <a:pt x="235" y="31122"/>
                  </a:cubicBezTo>
                  <a:cubicBezTo>
                    <a:pt x="0" y="31545"/>
                    <a:pt x="71" y="32061"/>
                    <a:pt x="376" y="32413"/>
                  </a:cubicBezTo>
                  <a:cubicBezTo>
                    <a:pt x="564" y="32672"/>
                    <a:pt x="799" y="32883"/>
                    <a:pt x="1033" y="33094"/>
                  </a:cubicBezTo>
                  <a:cubicBezTo>
                    <a:pt x="2911" y="34690"/>
                    <a:pt x="5141" y="35793"/>
                    <a:pt x="7535" y="36333"/>
                  </a:cubicBezTo>
                  <a:cubicBezTo>
                    <a:pt x="7994" y="36446"/>
                    <a:pt x="8458" y="36502"/>
                    <a:pt x="8917" y="36502"/>
                  </a:cubicBezTo>
                  <a:cubicBezTo>
                    <a:pt x="10173" y="36502"/>
                    <a:pt x="11397" y="36084"/>
                    <a:pt x="12393" y="35277"/>
                  </a:cubicBezTo>
                  <a:cubicBezTo>
                    <a:pt x="13355" y="34526"/>
                    <a:pt x="14271" y="33728"/>
                    <a:pt x="15139" y="32883"/>
                  </a:cubicBezTo>
                  <a:cubicBezTo>
                    <a:pt x="16430" y="31592"/>
                    <a:pt x="17627" y="30184"/>
                    <a:pt x="18707" y="28705"/>
                  </a:cubicBezTo>
                  <a:cubicBezTo>
                    <a:pt x="21195" y="25325"/>
                    <a:pt x="23659" y="21969"/>
                    <a:pt x="26077" y="18565"/>
                  </a:cubicBezTo>
                  <a:cubicBezTo>
                    <a:pt x="27931" y="15984"/>
                    <a:pt x="29480" y="13214"/>
                    <a:pt x="30724" y="10304"/>
                  </a:cubicBezTo>
                  <a:cubicBezTo>
                    <a:pt x="31217" y="9154"/>
                    <a:pt x="31499" y="7933"/>
                    <a:pt x="31499" y="6689"/>
                  </a:cubicBezTo>
                  <a:cubicBezTo>
                    <a:pt x="31499" y="5985"/>
                    <a:pt x="31358" y="5257"/>
                    <a:pt x="31053" y="4600"/>
                  </a:cubicBezTo>
                  <a:cubicBezTo>
                    <a:pt x="30114" y="2582"/>
                    <a:pt x="28377" y="1033"/>
                    <a:pt x="26241" y="328"/>
                  </a:cubicBezTo>
                  <a:cubicBezTo>
                    <a:pt x="25635" y="110"/>
                    <a:pt x="25000" y="1"/>
                    <a:pt x="2436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46;p46"/>
            <p:cNvSpPr/>
            <p:nvPr/>
          </p:nvSpPr>
          <p:spPr>
            <a:xfrm>
              <a:off x="2953875" y="921125"/>
              <a:ext cx="305150" cy="1028925"/>
            </a:xfrm>
            <a:custGeom>
              <a:avLst/>
              <a:gdLst/>
              <a:ahLst/>
              <a:cxnLst/>
              <a:rect l="l" t="t" r="r" b="b"/>
              <a:pathLst>
                <a:path w="12206" h="41157" extrusionOk="0">
                  <a:moveTo>
                    <a:pt x="3310" y="0"/>
                  </a:moveTo>
                  <a:cubicBezTo>
                    <a:pt x="3029" y="0"/>
                    <a:pt x="2817" y="235"/>
                    <a:pt x="2794" y="517"/>
                  </a:cubicBezTo>
                  <a:cubicBezTo>
                    <a:pt x="2723" y="1221"/>
                    <a:pt x="2630" y="1948"/>
                    <a:pt x="2630" y="2653"/>
                  </a:cubicBezTo>
                  <a:cubicBezTo>
                    <a:pt x="2536" y="5117"/>
                    <a:pt x="2324" y="7558"/>
                    <a:pt x="1972" y="9999"/>
                  </a:cubicBezTo>
                  <a:cubicBezTo>
                    <a:pt x="1433" y="14318"/>
                    <a:pt x="775" y="18636"/>
                    <a:pt x="423" y="22979"/>
                  </a:cubicBezTo>
                  <a:cubicBezTo>
                    <a:pt x="165" y="26147"/>
                    <a:pt x="1" y="29316"/>
                    <a:pt x="470" y="32484"/>
                  </a:cubicBezTo>
                  <a:cubicBezTo>
                    <a:pt x="728" y="34573"/>
                    <a:pt x="1409" y="36592"/>
                    <a:pt x="2489" y="38423"/>
                  </a:cubicBezTo>
                  <a:cubicBezTo>
                    <a:pt x="3052" y="39385"/>
                    <a:pt x="3850" y="40159"/>
                    <a:pt x="4836" y="40699"/>
                  </a:cubicBezTo>
                  <a:cubicBezTo>
                    <a:pt x="5367" y="41003"/>
                    <a:pt x="5966" y="41156"/>
                    <a:pt x="6568" y="41156"/>
                  </a:cubicBezTo>
                  <a:cubicBezTo>
                    <a:pt x="7082" y="41156"/>
                    <a:pt x="7599" y="41044"/>
                    <a:pt x="8075" y="40817"/>
                  </a:cubicBezTo>
                  <a:cubicBezTo>
                    <a:pt x="8990" y="40394"/>
                    <a:pt x="9765" y="39737"/>
                    <a:pt x="10305" y="38892"/>
                  </a:cubicBezTo>
                  <a:cubicBezTo>
                    <a:pt x="11337" y="37202"/>
                    <a:pt x="11924" y="35301"/>
                    <a:pt x="12018" y="33353"/>
                  </a:cubicBezTo>
                  <a:cubicBezTo>
                    <a:pt x="12206" y="30161"/>
                    <a:pt x="11994" y="26992"/>
                    <a:pt x="11408" y="23847"/>
                  </a:cubicBezTo>
                  <a:cubicBezTo>
                    <a:pt x="11079" y="21875"/>
                    <a:pt x="10657" y="19927"/>
                    <a:pt x="10422" y="17956"/>
                  </a:cubicBezTo>
                  <a:cubicBezTo>
                    <a:pt x="10046" y="14834"/>
                    <a:pt x="9859" y="11712"/>
                    <a:pt x="9882" y="8591"/>
                  </a:cubicBezTo>
                  <a:cubicBezTo>
                    <a:pt x="9882" y="6032"/>
                    <a:pt x="9788" y="3474"/>
                    <a:pt x="9741" y="916"/>
                  </a:cubicBezTo>
                  <a:cubicBezTo>
                    <a:pt x="9718" y="681"/>
                    <a:pt x="9671" y="470"/>
                    <a:pt x="9600" y="235"/>
                  </a:cubicBezTo>
                  <a:cubicBezTo>
                    <a:pt x="7512" y="0"/>
                    <a:pt x="5399" y="94"/>
                    <a:pt x="3310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47;p46"/>
            <p:cNvSpPr/>
            <p:nvPr/>
          </p:nvSpPr>
          <p:spPr>
            <a:xfrm>
              <a:off x="3425075" y="1193375"/>
              <a:ext cx="789225" cy="818550"/>
            </a:xfrm>
            <a:custGeom>
              <a:avLst/>
              <a:gdLst/>
              <a:ahLst/>
              <a:cxnLst/>
              <a:rect l="l" t="t" r="r" b="b"/>
              <a:pathLst>
                <a:path w="31569" h="32742" extrusionOk="0">
                  <a:moveTo>
                    <a:pt x="5218" y="0"/>
                  </a:moveTo>
                  <a:cubicBezTo>
                    <a:pt x="5079" y="0"/>
                    <a:pt x="4931" y="72"/>
                    <a:pt x="4741" y="212"/>
                  </a:cubicBezTo>
                  <a:cubicBezTo>
                    <a:pt x="3192" y="1339"/>
                    <a:pt x="1666" y="2465"/>
                    <a:pt x="0" y="3709"/>
                  </a:cubicBezTo>
                  <a:cubicBezTo>
                    <a:pt x="516" y="4414"/>
                    <a:pt x="1901" y="5728"/>
                    <a:pt x="2371" y="6268"/>
                  </a:cubicBezTo>
                  <a:cubicBezTo>
                    <a:pt x="4788" y="9155"/>
                    <a:pt x="5962" y="11549"/>
                    <a:pt x="8074" y="14623"/>
                  </a:cubicBezTo>
                  <a:cubicBezTo>
                    <a:pt x="11008" y="18872"/>
                    <a:pt x="13989" y="23073"/>
                    <a:pt x="17486" y="26922"/>
                  </a:cubicBezTo>
                  <a:cubicBezTo>
                    <a:pt x="19199" y="28870"/>
                    <a:pt x="21265" y="30490"/>
                    <a:pt x="23565" y="31663"/>
                  </a:cubicBezTo>
                  <a:cubicBezTo>
                    <a:pt x="24668" y="32227"/>
                    <a:pt x="25865" y="32579"/>
                    <a:pt x="27109" y="32720"/>
                  </a:cubicBezTo>
                  <a:cubicBezTo>
                    <a:pt x="27274" y="32734"/>
                    <a:pt x="27437" y="32741"/>
                    <a:pt x="27598" y="32741"/>
                  </a:cubicBezTo>
                  <a:cubicBezTo>
                    <a:pt x="28770" y="32741"/>
                    <a:pt x="29834" y="32354"/>
                    <a:pt x="30536" y="31405"/>
                  </a:cubicBezTo>
                  <a:cubicBezTo>
                    <a:pt x="31287" y="30443"/>
                    <a:pt x="31569" y="29222"/>
                    <a:pt x="31334" y="28049"/>
                  </a:cubicBezTo>
                  <a:cubicBezTo>
                    <a:pt x="31005" y="26312"/>
                    <a:pt x="30278" y="24669"/>
                    <a:pt x="29174" y="23308"/>
                  </a:cubicBezTo>
                  <a:cubicBezTo>
                    <a:pt x="28283" y="22205"/>
                    <a:pt x="27414" y="21078"/>
                    <a:pt x="26428" y="20069"/>
                  </a:cubicBezTo>
                  <a:cubicBezTo>
                    <a:pt x="24574" y="18191"/>
                    <a:pt x="22579" y="16478"/>
                    <a:pt x="20467" y="14882"/>
                  </a:cubicBezTo>
                  <a:cubicBezTo>
                    <a:pt x="16735" y="12065"/>
                    <a:pt x="13519" y="8756"/>
                    <a:pt x="10398" y="5376"/>
                  </a:cubicBezTo>
                  <a:cubicBezTo>
                    <a:pt x="8849" y="3709"/>
                    <a:pt x="7346" y="2043"/>
                    <a:pt x="5821" y="400"/>
                  </a:cubicBezTo>
                  <a:cubicBezTo>
                    <a:pt x="5578" y="131"/>
                    <a:pt x="5406" y="0"/>
                    <a:pt x="5218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48;p46"/>
            <p:cNvSpPr/>
            <p:nvPr/>
          </p:nvSpPr>
          <p:spPr>
            <a:xfrm>
              <a:off x="3913500" y="1072200"/>
              <a:ext cx="480950" cy="384125"/>
            </a:xfrm>
            <a:custGeom>
              <a:avLst/>
              <a:gdLst/>
              <a:ahLst/>
              <a:cxnLst/>
              <a:rect l="l" t="t" r="r" b="b"/>
              <a:pathLst>
                <a:path w="19238" h="15365" extrusionOk="0">
                  <a:moveTo>
                    <a:pt x="17860" y="0"/>
                  </a:moveTo>
                  <a:cubicBezTo>
                    <a:pt x="17461" y="0"/>
                    <a:pt x="17072" y="174"/>
                    <a:pt x="16796" y="482"/>
                  </a:cubicBezTo>
                  <a:cubicBezTo>
                    <a:pt x="16421" y="858"/>
                    <a:pt x="16022" y="1210"/>
                    <a:pt x="15646" y="1562"/>
                  </a:cubicBezTo>
                  <a:cubicBezTo>
                    <a:pt x="12783" y="4308"/>
                    <a:pt x="10177" y="7336"/>
                    <a:pt x="7877" y="10575"/>
                  </a:cubicBezTo>
                  <a:cubicBezTo>
                    <a:pt x="7549" y="11138"/>
                    <a:pt x="7126" y="11608"/>
                    <a:pt x="6633" y="12007"/>
                  </a:cubicBezTo>
                  <a:cubicBezTo>
                    <a:pt x="6375" y="11584"/>
                    <a:pt x="6164" y="11303"/>
                    <a:pt x="6023" y="10974"/>
                  </a:cubicBezTo>
                  <a:cubicBezTo>
                    <a:pt x="5272" y="9425"/>
                    <a:pt x="4521" y="7899"/>
                    <a:pt x="3840" y="6350"/>
                  </a:cubicBezTo>
                  <a:cubicBezTo>
                    <a:pt x="3206" y="4918"/>
                    <a:pt x="2596" y="3510"/>
                    <a:pt x="2033" y="2055"/>
                  </a:cubicBezTo>
                  <a:cubicBezTo>
                    <a:pt x="1879" y="1571"/>
                    <a:pt x="1437" y="1252"/>
                    <a:pt x="938" y="1252"/>
                  </a:cubicBezTo>
                  <a:cubicBezTo>
                    <a:pt x="904" y="1252"/>
                    <a:pt x="870" y="1254"/>
                    <a:pt x="836" y="1257"/>
                  </a:cubicBezTo>
                  <a:cubicBezTo>
                    <a:pt x="803" y="1256"/>
                    <a:pt x="770" y="1255"/>
                    <a:pt x="740" y="1255"/>
                  </a:cubicBezTo>
                  <a:cubicBezTo>
                    <a:pt x="140" y="1255"/>
                    <a:pt x="0" y="1477"/>
                    <a:pt x="179" y="2102"/>
                  </a:cubicBezTo>
                  <a:cubicBezTo>
                    <a:pt x="273" y="2430"/>
                    <a:pt x="413" y="2782"/>
                    <a:pt x="531" y="3111"/>
                  </a:cubicBezTo>
                  <a:cubicBezTo>
                    <a:pt x="2009" y="7101"/>
                    <a:pt x="3864" y="10927"/>
                    <a:pt x="6046" y="14565"/>
                  </a:cubicBezTo>
                  <a:cubicBezTo>
                    <a:pt x="6117" y="14706"/>
                    <a:pt x="6187" y="14847"/>
                    <a:pt x="6281" y="14964"/>
                  </a:cubicBezTo>
                  <a:cubicBezTo>
                    <a:pt x="6470" y="15229"/>
                    <a:pt x="6639" y="15365"/>
                    <a:pt x="6810" y="15365"/>
                  </a:cubicBezTo>
                  <a:cubicBezTo>
                    <a:pt x="6956" y="15365"/>
                    <a:pt x="7104" y="15264"/>
                    <a:pt x="7267" y="15058"/>
                  </a:cubicBezTo>
                  <a:cubicBezTo>
                    <a:pt x="8041" y="14072"/>
                    <a:pt x="8769" y="13063"/>
                    <a:pt x="9497" y="12030"/>
                  </a:cubicBezTo>
                  <a:cubicBezTo>
                    <a:pt x="11985" y="8416"/>
                    <a:pt x="14848" y="5059"/>
                    <a:pt x="17993" y="2008"/>
                  </a:cubicBezTo>
                  <a:cubicBezTo>
                    <a:pt x="18251" y="1750"/>
                    <a:pt x="18510" y="1492"/>
                    <a:pt x="18768" y="1210"/>
                  </a:cubicBezTo>
                  <a:cubicBezTo>
                    <a:pt x="19237" y="670"/>
                    <a:pt x="19120" y="342"/>
                    <a:pt x="18392" y="107"/>
                  </a:cubicBezTo>
                  <a:cubicBezTo>
                    <a:pt x="18219" y="34"/>
                    <a:pt x="18038" y="0"/>
                    <a:pt x="1786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49;p46"/>
            <p:cNvSpPr/>
            <p:nvPr/>
          </p:nvSpPr>
          <p:spPr>
            <a:xfrm>
              <a:off x="2908125" y="425475"/>
              <a:ext cx="322150" cy="571950"/>
            </a:xfrm>
            <a:custGeom>
              <a:avLst/>
              <a:gdLst/>
              <a:ahLst/>
              <a:cxnLst/>
              <a:rect l="l" t="t" r="r" b="b"/>
              <a:pathLst>
                <a:path w="12886" h="22878" extrusionOk="0">
                  <a:moveTo>
                    <a:pt x="5231" y="1"/>
                  </a:moveTo>
                  <a:cubicBezTo>
                    <a:pt x="5099" y="1"/>
                    <a:pt x="4965" y="51"/>
                    <a:pt x="4859" y="158"/>
                  </a:cubicBezTo>
                  <a:cubicBezTo>
                    <a:pt x="4718" y="298"/>
                    <a:pt x="4600" y="486"/>
                    <a:pt x="4530" y="697"/>
                  </a:cubicBezTo>
                  <a:cubicBezTo>
                    <a:pt x="4342" y="1542"/>
                    <a:pt x="4037" y="2364"/>
                    <a:pt x="4061" y="3256"/>
                  </a:cubicBezTo>
                  <a:cubicBezTo>
                    <a:pt x="4084" y="4077"/>
                    <a:pt x="4037" y="4875"/>
                    <a:pt x="4014" y="5697"/>
                  </a:cubicBezTo>
                  <a:lnTo>
                    <a:pt x="3708" y="5650"/>
                  </a:lnTo>
                  <a:cubicBezTo>
                    <a:pt x="3732" y="4570"/>
                    <a:pt x="3755" y="3490"/>
                    <a:pt x="3755" y="2411"/>
                  </a:cubicBezTo>
                  <a:cubicBezTo>
                    <a:pt x="3755" y="1965"/>
                    <a:pt x="3708" y="1542"/>
                    <a:pt x="3638" y="1120"/>
                  </a:cubicBezTo>
                  <a:cubicBezTo>
                    <a:pt x="3615" y="885"/>
                    <a:pt x="3403" y="721"/>
                    <a:pt x="3169" y="721"/>
                  </a:cubicBezTo>
                  <a:cubicBezTo>
                    <a:pt x="2934" y="721"/>
                    <a:pt x="2746" y="885"/>
                    <a:pt x="2676" y="1096"/>
                  </a:cubicBezTo>
                  <a:cubicBezTo>
                    <a:pt x="2582" y="1284"/>
                    <a:pt x="2488" y="1495"/>
                    <a:pt x="2441" y="1707"/>
                  </a:cubicBezTo>
                  <a:cubicBezTo>
                    <a:pt x="2230" y="2927"/>
                    <a:pt x="1901" y="4148"/>
                    <a:pt x="1972" y="5415"/>
                  </a:cubicBezTo>
                  <a:cubicBezTo>
                    <a:pt x="1995" y="5955"/>
                    <a:pt x="2066" y="6495"/>
                    <a:pt x="1784" y="7058"/>
                  </a:cubicBezTo>
                  <a:cubicBezTo>
                    <a:pt x="1620" y="6706"/>
                    <a:pt x="1549" y="6330"/>
                    <a:pt x="1620" y="5931"/>
                  </a:cubicBezTo>
                  <a:cubicBezTo>
                    <a:pt x="1620" y="5227"/>
                    <a:pt x="1643" y="4523"/>
                    <a:pt x="1643" y="3819"/>
                  </a:cubicBezTo>
                  <a:cubicBezTo>
                    <a:pt x="1643" y="3537"/>
                    <a:pt x="1596" y="3279"/>
                    <a:pt x="1502" y="3021"/>
                  </a:cubicBezTo>
                  <a:cubicBezTo>
                    <a:pt x="1432" y="2880"/>
                    <a:pt x="1291" y="2786"/>
                    <a:pt x="1127" y="2763"/>
                  </a:cubicBezTo>
                  <a:cubicBezTo>
                    <a:pt x="962" y="2763"/>
                    <a:pt x="822" y="2857"/>
                    <a:pt x="728" y="2974"/>
                  </a:cubicBezTo>
                  <a:cubicBezTo>
                    <a:pt x="587" y="3279"/>
                    <a:pt x="469" y="3584"/>
                    <a:pt x="399" y="3913"/>
                  </a:cubicBezTo>
                  <a:cubicBezTo>
                    <a:pt x="188" y="5180"/>
                    <a:pt x="47" y="6495"/>
                    <a:pt x="47" y="7786"/>
                  </a:cubicBezTo>
                  <a:cubicBezTo>
                    <a:pt x="0" y="9499"/>
                    <a:pt x="423" y="11166"/>
                    <a:pt x="1267" y="12644"/>
                  </a:cubicBezTo>
                  <a:cubicBezTo>
                    <a:pt x="1620" y="13278"/>
                    <a:pt x="1995" y="13888"/>
                    <a:pt x="2347" y="14498"/>
                  </a:cubicBezTo>
                  <a:cubicBezTo>
                    <a:pt x="3474" y="16493"/>
                    <a:pt x="4272" y="18559"/>
                    <a:pt x="4037" y="20883"/>
                  </a:cubicBezTo>
                  <a:cubicBezTo>
                    <a:pt x="4014" y="21305"/>
                    <a:pt x="4037" y="21751"/>
                    <a:pt x="4061" y="22173"/>
                  </a:cubicBezTo>
                  <a:cubicBezTo>
                    <a:pt x="4107" y="22643"/>
                    <a:pt x="4342" y="22878"/>
                    <a:pt x="4835" y="22878"/>
                  </a:cubicBezTo>
                  <a:cubicBezTo>
                    <a:pt x="5398" y="22878"/>
                    <a:pt x="5962" y="22878"/>
                    <a:pt x="6548" y="22854"/>
                  </a:cubicBezTo>
                  <a:cubicBezTo>
                    <a:pt x="8074" y="22807"/>
                    <a:pt x="9623" y="22784"/>
                    <a:pt x="11172" y="22737"/>
                  </a:cubicBezTo>
                  <a:cubicBezTo>
                    <a:pt x="11783" y="22713"/>
                    <a:pt x="11994" y="22502"/>
                    <a:pt x="12111" y="21962"/>
                  </a:cubicBezTo>
                  <a:cubicBezTo>
                    <a:pt x="12182" y="21657"/>
                    <a:pt x="12228" y="21329"/>
                    <a:pt x="12228" y="21000"/>
                  </a:cubicBezTo>
                  <a:cubicBezTo>
                    <a:pt x="12322" y="19803"/>
                    <a:pt x="12463" y="18629"/>
                    <a:pt x="12581" y="17432"/>
                  </a:cubicBezTo>
                  <a:cubicBezTo>
                    <a:pt x="12792" y="15390"/>
                    <a:pt x="12886" y="13325"/>
                    <a:pt x="12064" y="11330"/>
                  </a:cubicBezTo>
                  <a:cubicBezTo>
                    <a:pt x="11900" y="10813"/>
                    <a:pt x="11759" y="10274"/>
                    <a:pt x="11642" y="9757"/>
                  </a:cubicBezTo>
                  <a:cubicBezTo>
                    <a:pt x="11407" y="8959"/>
                    <a:pt x="11172" y="8185"/>
                    <a:pt x="10938" y="7410"/>
                  </a:cubicBezTo>
                  <a:cubicBezTo>
                    <a:pt x="10773" y="6941"/>
                    <a:pt x="10679" y="6424"/>
                    <a:pt x="10069" y="6307"/>
                  </a:cubicBezTo>
                  <a:cubicBezTo>
                    <a:pt x="10053" y="6305"/>
                    <a:pt x="10037" y="6304"/>
                    <a:pt x="10021" y="6304"/>
                  </a:cubicBezTo>
                  <a:cubicBezTo>
                    <a:pt x="9671" y="6304"/>
                    <a:pt x="9433" y="6792"/>
                    <a:pt x="9388" y="7645"/>
                  </a:cubicBezTo>
                  <a:cubicBezTo>
                    <a:pt x="9365" y="8396"/>
                    <a:pt x="9365" y="9124"/>
                    <a:pt x="9342" y="9922"/>
                  </a:cubicBezTo>
                  <a:cubicBezTo>
                    <a:pt x="8637" y="9194"/>
                    <a:pt x="8497" y="8959"/>
                    <a:pt x="8426" y="8091"/>
                  </a:cubicBezTo>
                  <a:cubicBezTo>
                    <a:pt x="8309" y="6612"/>
                    <a:pt x="8215" y="5157"/>
                    <a:pt x="8168" y="3702"/>
                  </a:cubicBezTo>
                  <a:cubicBezTo>
                    <a:pt x="8168" y="2998"/>
                    <a:pt x="8074" y="2293"/>
                    <a:pt x="7910" y="1589"/>
                  </a:cubicBezTo>
                  <a:cubicBezTo>
                    <a:pt x="7816" y="1167"/>
                    <a:pt x="7722" y="721"/>
                    <a:pt x="7182" y="604"/>
                  </a:cubicBezTo>
                  <a:cubicBezTo>
                    <a:pt x="7155" y="598"/>
                    <a:pt x="7127" y="595"/>
                    <a:pt x="7101" y="595"/>
                  </a:cubicBezTo>
                  <a:cubicBezTo>
                    <a:pt x="6811" y="595"/>
                    <a:pt x="6586" y="942"/>
                    <a:pt x="6478" y="1566"/>
                  </a:cubicBezTo>
                  <a:cubicBezTo>
                    <a:pt x="6431" y="1941"/>
                    <a:pt x="6408" y="2317"/>
                    <a:pt x="6337" y="2692"/>
                  </a:cubicBezTo>
                  <a:cubicBezTo>
                    <a:pt x="6314" y="2904"/>
                    <a:pt x="6408" y="3162"/>
                    <a:pt x="5962" y="3162"/>
                  </a:cubicBezTo>
                  <a:cubicBezTo>
                    <a:pt x="5938" y="2481"/>
                    <a:pt x="5891" y="1777"/>
                    <a:pt x="5844" y="1096"/>
                  </a:cubicBezTo>
                  <a:cubicBezTo>
                    <a:pt x="5821" y="815"/>
                    <a:pt x="5774" y="557"/>
                    <a:pt x="5704" y="298"/>
                  </a:cubicBezTo>
                  <a:cubicBezTo>
                    <a:pt x="5607" y="105"/>
                    <a:pt x="5420" y="1"/>
                    <a:pt x="523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50;p46"/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51;p46"/>
            <p:cNvSpPr/>
            <p:nvPr/>
          </p:nvSpPr>
          <p:spPr>
            <a:xfrm>
              <a:off x="3185075" y="967825"/>
              <a:ext cx="461825" cy="408375"/>
            </a:xfrm>
            <a:custGeom>
              <a:avLst/>
              <a:gdLst/>
              <a:ahLst/>
              <a:cxnLst/>
              <a:rect l="l" t="t" r="r" b="b"/>
              <a:pathLst>
                <a:path w="18473" h="16335" extrusionOk="0">
                  <a:moveTo>
                    <a:pt x="7087" y="0"/>
                  </a:moveTo>
                  <a:cubicBezTo>
                    <a:pt x="6619" y="0"/>
                    <a:pt x="6165" y="86"/>
                    <a:pt x="5751" y="362"/>
                  </a:cubicBezTo>
                  <a:cubicBezTo>
                    <a:pt x="5505" y="485"/>
                    <a:pt x="5241" y="554"/>
                    <a:pt x="4959" y="554"/>
                  </a:cubicBezTo>
                  <a:cubicBezTo>
                    <a:pt x="4919" y="554"/>
                    <a:pt x="4877" y="553"/>
                    <a:pt x="4835" y="550"/>
                  </a:cubicBezTo>
                  <a:cubicBezTo>
                    <a:pt x="4796" y="548"/>
                    <a:pt x="4755" y="546"/>
                    <a:pt x="4715" y="546"/>
                  </a:cubicBezTo>
                  <a:cubicBezTo>
                    <a:pt x="4353" y="546"/>
                    <a:pt x="3979" y="641"/>
                    <a:pt x="3662" y="832"/>
                  </a:cubicBezTo>
                  <a:cubicBezTo>
                    <a:pt x="3286" y="1082"/>
                    <a:pt x="2890" y="1144"/>
                    <a:pt x="2480" y="1144"/>
                  </a:cubicBezTo>
                  <a:cubicBezTo>
                    <a:pt x="2274" y="1144"/>
                    <a:pt x="2066" y="1129"/>
                    <a:pt x="1855" y="1113"/>
                  </a:cubicBezTo>
                  <a:cubicBezTo>
                    <a:pt x="1701" y="1089"/>
                    <a:pt x="1541" y="1076"/>
                    <a:pt x="1380" y="1076"/>
                  </a:cubicBezTo>
                  <a:cubicBezTo>
                    <a:pt x="1074" y="1076"/>
                    <a:pt x="762" y="1123"/>
                    <a:pt x="470" y="1231"/>
                  </a:cubicBezTo>
                  <a:cubicBezTo>
                    <a:pt x="71" y="1395"/>
                    <a:pt x="0" y="1935"/>
                    <a:pt x="352" y="2193"/>
                  </a:cubicBezTo>
                  <a:cubicBezTo>
                    <a:pt x="634" y="2404"/>
                    <a:pt x="986" y="2545"/>
                    <a:pt x="1338" y="2592"/>
                  </a:cubicBezTo>
                  <a:cubicBezTo>
                    <a:pt x="2254" y="2803"/>
                    <a:pt x="3122" y="3061"/>
                    <a:pt x="3990" y="3413"/>
                  </a:cubicBezTo>
                  <a:cubicBezTo>
                    <a:pt x="4976" y="3836"/>
                    <a:pt x="5704" y="4446"/>
                    <a:pt x="6056" y="5338"/>
                  </a:cubicBezTo>
                  <a:cubicBezTo>
                    <a:pt x="6690" y="6253"/>
                    <a:pt x="6877" y="7450"/>
                    <a:pt x="7253" y="8507"/>
                  </a:cubicBezTo>
                  <a:cubicBezTo>
                    <a:pt x="7535" y="9352"/>
                    <a:pt x="7887" y="10197"/>
                    <a:pt x="8262" y="11018"/>
                  </a:cubicBezTo>
                  <a:cubicBezTo>
                    <a:pt x="8450" y="11417"/>
                    <a:pt x="8661" y="11793"/>
                    <a:pt x="8896" y="12168"/>
                  </a:cubicBezTo>
                  <a:cubicBezTo>
                    <a:pt x="9882" y="13553"/>
                    <a:pt x="11407" y="14726"/>
                    <a:pt x="12182" y="15689"/>
                  </a:cubicBezTo>
                  <a:cubicBezTo>
                    <a:pt x="12547" y="16130"/>
                    <a:pt x="12737" y="16334"/>
                    <a:pt x="12969" y="16334"/>
                  </a:cubicBezTo>
                  <a:cubicBezTo>
                    <a:pt x="13168" y="16334"/>
                    <a:pt x="13399" y="16182"/>
                    <a:pt x="13801" y="15900"/>
                  </a:cubicBezTo>
                  <a:cubicBezTo>
                    <a:pt x="14459" y="15454"/>
                    <a:pt x="15116" y="14985"/>
                    <a:pt x="15773" y="14492"/>
                  </a:cubicBezTo>
                  <a:cubicBezTo>
                    <a:pt x="16477" y="13975"/>
                    <a:pt x="17158" y="13482"/>
                    <a:pt x="17815" y="12943"/>
                  </a:cubicBezTo>
                  <a:cubicBezTo>
                    <a:pt x="18472" y="12403"/>
                    <a:pt x="18472" y="12309"/>
                    <a:pt x="17909" y="11605"/>
                  </a:cubicBezTo>
                  <a:lnTo>
                    <a:pt x="17932" y="11605"/>
                  </a:lnTo>
                  <a:cubicBezTo>
                    <a:pt x="17345" y="10854"/>
                    <a:pt x="16759" y="10103"/>
                    <a:pt x="16101" y="9398"/>
                  </a:cubicBezTo>
                  <a:cubicBezTo>
                    <a:pt x="15045" y="8295"/>
                    <a:pt x="14341" y="6887"/>
                    <a:pt x="14036" y="5385"/>
                  </a:cubicBezTo>
                  <a:cubicBezTo>
                    <a:pt x="13848" y="4470"/>
                    <a:pt x="13567" y="3578"/>
                    <a:pt x="13332" y="2686"/>
                  </a:cubicBezTo>
                  <a:cubicBezTo>
                    <a:pt x="13121" y="1911"/>
                    <a:pt x="12534" y="1277"/>
                    <a:pt x="11759" y="1019"/>
                  </a:cubicBezTo>
                  <a:cubicBezTo>
                    <a:pt x="10492" y="526"/>
                    <a:pt x="9178" y="198"/>
                    <a:pt x="7840" y="57"/>
                  </a:cubicBezTo>
                  <a:cubicBezTo>
                    <a:pt x="7588" y="24"/>
                    <a:pt x="7335" y="0"/>
                    <a:pt x="70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52;p46"/>
            <p:cNvSpPr/>
            <p:nvPr/>
          </p:nvSpPr>
          <p:spPr>
            <a:xfrm>
              <a:off x="3811150" y="643575"/>
              <a:ext cx="41700" cy="41675"/>
            </a:xfrm>
            <a:custGeom>
              <a:avLst/>
              <a:gdLst/>
              <a:ahLst/>
              <a:cxnLst/>
              <a:rect l="l" t="t" r="r" b="b"/>
              <a:pathLst>
                <a:path w="1668" h="1667" extrusionOk="0">
                  <a:moveTo>
                    <a:pt x="822" y="1"/>
                  </a:moveTo>
                  <a:cubicBezTo>
                    <a:pt x="611" y="24"/>
                    <a:pt x="400" y="118"/>
                    <a:pt x="236" y="259"/>
                  </a:cubicBezTo>
                  <a:cubicBezTo>
                    <a:pt x="165" y="353"/>
                    <a:pt x="118" y="446"/>
                    <a:pt x="71" y="540"/>
                  </a:cubicBezTo>
                  <a:cubicBezTo>
                    <a:pt x="24" y="634"/>
                    <a:pt x="1" y="752"/>
                    <a:pt x="24" y="845"/>
                  </a:cubicBezTo>
                  <a:lnTo>
                    <a:pt x="48" y="1057"/>
                  </a:lnTo>
                  <a:cubicBezTo>
                    <a:pt x="95" y="1198"/>
                    <a:pt x="165" y="1338"/>
                    <a:pt x="283" y="1432"/>
                  </a:cubicBezTo>
                  <a:lnTo>
                    <a:pt x="447" y="1573"/>
                  </a:lnTo>
                  <a:cubicBezTo>
                    <a:pt x="588" y="1620"/>
                    <a:pt x="729" y="1667"/>
                    <a:pt x="869" y="1667"/>
                  </a:cubicBezTo>
                  <a:cubicBezTo>
                    <a:pt x="963" y="1667"/>
                    <a:pt x="1081" y="1644"/>
                    <a:pt x="1175" y="1597"/>
                  </a:cubicBezTo>
                  <a:cubicBezTo>
                    <a:pt x="1268" y="1550"/>
                    <a:pt x="1362" y="1479"/>
                    <a:pt x="1433" y="1409"/>
                  </a:cubicBezTo>
                  <a:cubicBezTo>
                    <a:pt x="1574" y="1245"/>
                    <a:pt x="1667" y="1033"/>
                    <a:pt x="1667" y="822"/>
                  </a:cubicBezTo>
                  <a:lnTo>
                    <a:pt x="1644" y="611"/>
                  </a:lnTo>
                  <a:cubicBezTo>
                    <a:pt x="1597" y="470"/>
                    <a:pt x="1527" y="353"/>
                    <a:pt x="1409" y="235"/>
                  </a:cubicBezTo>
                  <a:lnTo>
                    <a:pt x="1245" y="118"/>
                  </a:lnTo>
                  <a:cubicBezTo>
                    <a:pt x="1104" y="47"/>
                    <a:pt x="963" y="1"/>
                    <a:pt x="822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53;p46"/>
            <p:cNvSpPr/>
            <p:nvPr/>
          </p:nvSpPr>
          <p:spPr>
            <a:xfrm>
              <a:off x="3807050" y="602500"/>
              <a:ext cx="66325" cy="32300"/>
            </a:xfrm>
            <a:custGeom>
              <a:avLst/>
              <a:gdLst/>
              <a:ahLst/>
              <a:cxnLst/>
              <a:rect l="l" t="t" r="r" b="b"/>
              <a:pathLst>
                <a:path w="2653" h="1292" extrusionOk="0">
                  <a:moveTo>
                    <a:pt x="1339" y="1"/>
                  </a:moveTo>
                  <a:cubicBezTo>
                    <a:pt x="611" y="1"/>
                    <a:pt x="1" y="869"/>
                    <a:pt x="1" y="869"/>
                  </a:cubicBezTo>
                  <a:cubicBezTo>
                    <a:pt x="277" y="761"/>
                    <a:pt x="574" y="714"/>
                    <a:pt x="871" y="714"/>
                  </a:cubicBezTo>
                  <a:cubicBezTo>
                    <a:pt x="1028" y="714"/>
                    <a:pt x="1185" y="727"/>
                    <a:pt x="1339" y="752"/>
                  </a:cubicBezTo>
                  <a:cubicBezTo>
                    <a:pt x="1784" y="869"/>
                    <a:pt x="2230" y="1033"/>
                    <a:pt x="2653" y="1291"/>
                  </a:cubicBezTo>
                  <a:cubicBezTo>
                    <a:pt x="2653" y="1291"/>
                    <a:pt x="2254" y="24"/>
                    <a:pt x="1339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54;p46"/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55;p46"/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2036;p67"/>
          <p:cNvGrpSpPr/>
          <p:nvPr/>
        </p:nvGrpSpPr>
        <p:grpSpPr>
          <a:xfrm>
            <a:off x="745440" y="376990"/>
            <a:ext cx="1695624" cy="4345895"/>
            <a:chOff x="2471728" y="1630010"/>
            <a:chExt cx="1169475" cy="2997372"/>
          </a:xfrm>
        </p:grpSpPr>
        <p:sp>
          <p:nvSpPr>
            <p:cNvPr id="78" name="Google Shape;2037;p67"/>
            <p:cNvSpPr/>
            <p:nvPr/>
          </p:nvSpPr>
          <p:spPr>
            <a:xfrm>
              <a:off x="3008432" y="1630010"/>
              <a:ext cx="425951" cy="582012"/>
            </a:xfrm>
            <a:custGeom>
              <a:avLst/>
              <a:gdLst/>
              <a:ahLst/>
              <a:cxnLst/>
              <a:rect l="l" t="t" r="r" b="b"/>
              <a:pathLst>
                <a:path w="13284" h="18151" extrusionOk="0">
                  <a:moveTo>
                    <a:pt x="8051" y="1"/>
                  </a:moveTo>
                  <a:cubicBezTo>
                    <a:pt x="6006" y="1"/>
                    <a:pt x="3305" y="453"/>
                    <a:pt x="2306" y="1146"/>
                  </a:cubicBezTo>
                  <a:cubicBezTo>
                    <a:pt x="1103" y="1981"/>
                    <a:pt x="0" y="13209"/>
                    <a:pt x="702" y="14680"/>
                  </a:cubicBezTo>
                  <a:cubicBezTo>
                    <a:pt x="1365" y="16052"/>
                    <a:pt x="5587" y="18150"/>
                    <a:pt x="7901" y="18150"/>
                  </a:cubicBezTo>
                  <a:cubicBezTo>
                    <a:pt x="8095" y="18150"/>
                    <a:pt x="8275" y="18136"/>
                    <a:pt x="8438" y="18105"/>
                  </a:cubicBezTo>
                  <a:cubicBezTo>
                    <a:pt x="10577" y="17704"/>
                    <a:pt x="12732" y="16434"/>
                    <a:pt x="13000" y="14646"/>
                  </a:cubicBezTo>
                  <a:cubicBezTo>
                    <a:pt x="13284" y="12858"/>
                    <a:pt x="11195" y="4053"/>
                    <a:pt x="11279" y="4053"/>
                  </a:cubicBezTo>
                  <a:cubicBezTo>
                    <a:pt x="11279" y="4053"/>
                    <a:pt x="11981" y="2315"/>
                    <a:pt x="11680" y="1330"/>
                  </a:cubicBezTo>
                  <a:cubicBezTo>
                    <a:pt x="11529" y="828"/>
                    <a:pt x="11245" y="310"/>
                    <a:pt x="9207" y="60"/>
                  </a:cubicBezTo>
                  <a:cubicBezTo>
                    <a:pt x="8863" y="20"/>
                    <a:pt x="8471" y="1"/>
                    <a:pt x="80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38;p67"/>
            <p:cNvSpPr/>
            <p:nvPr/>
          </p:nvSpPr>
          <p:spPr>
            <a:xfrm>
              <a:off x="3073268" y="1776707"/>
              <a:ext cx="307022" cy="342582"/>
            </a:xfrm>
            <a:custGeom>
              <a:avLst/>
              <a:gdLst/>
              <a:ahLst/>
              <a:cxnLst/>
              <a:rect l="l" t="t" r="r" b="b"/>
              <a:pathLst>
                <a:path w="9575" h="10684" extrusionOk="0">
                  <a:moveTo>
                    <a:pt x="5375" y="0"/>
                  </a:moveTo>
                  <a:cubicBezTo>
                    <a:pt x="4302" y="0"/>
                    <a:pt x="2999" y="197"/>
                    <a:pt x="2172" y="347"/>
                  </a:cubicBezTo>
                  <a:cubicBezTo>
                    <a:pt x="1688" y="430"/>
                    <a:pt x="1303" y="815"/>
                    <a:pt x="1220" y="1299"/>
                  </a:cubicBezTo>
                  <a:cubicBezTo>
                    <a:pt x="852" y="3288"/>
                    <a:pt x="0" y="8384"/>
                    <a:pt x="485" y="9620"/>
                  </a:cubicBezTo>
                  <a:cubicBezTo>
                    <a:pt x="769" y="10326"/>
                    <a:pt x="2234" y="10683"/>
                    <a:pt x="3845" y="10683"/>
                  </a:cubicBezTo>
                  <a:cubicBezTo>
                    <a:pt x="5741" y="10683"/>
                    <a:pt x="7840" y="10188"/>
                    <a:pt x="8455" y="9186"/>
                  </a:cubicBezTo>
                  <a:cubicBezTo>
                    <a:pt x="9574" y="7331"/>
                    <a:pt x="8020" y="1199"/>
                    <a:pt x="7018" y="347"/>
                  </a:cubicBezTo>
                  <a:cubicBezTo>
                    <a:pt x="6721" y="91"/>
                    <a:pt x="6100" y="0"/>
                    <a:pt x="5375" y="0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39;p67"/>
            <p:cNvSpPr/>
            <p:nvPr/>
          </p:nvSpPr>
          <p:spPr>
            <a:xfrm>
              <a:off x="2618393" y="4135505"/>
              <a:ext cx="331680" cy="433455"/>
            </a:xfrm>
            <a:custGeom>
              <a:avLst/>
              <a:gdLst/>
              <a:ahLst/>
              <a:cxnLst/>
              <a:rect l="l" t="t" r="r" b="b"/>
              <a:pathLst>
                <a:path w="10344" h="13518" extrusionOk="0">
                  <a:moveTo>
                    <a:pt x="3392" y="1"/>
                  </a:moveTo>
                  <a:lnTo>
                    <a:pt x="1655" y="1889"/>
                  </a:lnTo>
                  <a:lnTo>
                    <a:pt x="1" y="3660"/>
                  </a:lnTo>
                  <a:lnTo>
                    <a:pt x="9775" y="13518"/>
                  </a:lnTo>
                  <a:cubicBezTo>
                    <a:pt x="9775" y="13518"/>
                    <a:pt x="10343" y="11830"/>
                    <a:pt x="9090" y="9892"/>
                  </a:cubicBezTo>
                  <a:cubicBezTo>
                    <a:pt x="8539" y="9090"/>
                    <a:pt x="8071" y="8221"/>
                    <a:pt x="7687" y="7319"/>
                  </a:cubicBezTo>
                  <a:cubicBezTo>
                    <a:pt x="6601" y="4595"/>
                    <a:pt x="7603" y="3693"/>
                    <a:pt x="7603" y="3693"/>
                  </a:cubicBezTo>
                  <a:lnTo>
                    <a:pt x="3392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40;p67"/>
            <p:cNvSpPr/>
            <p:nvPr/>
          </p:nvSpPr>
          <p:spPr>
            <a:xfrm>
              <a:off x="2618393" y="4196043"/>
              <a:ext cx="331680" cy="372916"/>
            </a:xfrm>
            <a:custGeom>
              <a:avLst/>
              <a:gdLst/>
              <a:ahLst/>
              <a:cxnLst/>
              <a:rect l="l" t="t" r="r" b="b"/>
              <a:pathLst>
                <a:path w="10344" h="11630" extrusionOk="0">
                  <a:moveTo>
                    <a:pt x="1655" y="1"/>
                  </a:moveTo>
                  <a:lnTo>
                    <a:pt x="1" y="1772"/>
                  </a:lnTo>
                  <a:lnTo>
                    <a:pt x="9775" y="11630"/>
                  </a:lnTo>
                  <a:cubicBezTo>
                    <a:pt x="9775" y="11630"/>
                    <a:pt x="10343" y="9942"/>
                    <a:pt x="9090" y="8004"/>
                  </a:cubicBezTo>
                  <a:cubicBezTo>
                    <a:pt x="8539" y="7202"/>
                    <a:pt x="8071" y="6333"/>
                    <a:pt x="7687" y="5431"/>
                  </a:cubicBezTo>
                  <a:cubicBezTo>
                    <a:pt x="7459" y="5417"/>
                    <a:pt x="7223" y="5408"/>
                    <a:pt x="6986" y="5408"/>
                  </a:cubicBezTo>
                  <a:cubicBezTo>
                    <a:pt x="6372" y="5408"/>
                    <a:pt x="5749" y="5467"/>
                    <a:pt x="5230" y="5648"/>
                  </a:cubicBezTo>
                  <a:cubicBezTo>
                    <a:pt x="3092" y="3108"/>
                    <a:pt x="2290" y="1154"/>
                    <a:pt x="165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41;p67"/>
            <p:cNvSpPr/>
            <p:nvPr/>
          </p:nvSpPr>
          <p:spPr>
            <a:xfrm>
              <a:off x="2671429" y="2952563"/>
              <a:ext cx="795661" cy="1328709"/>
            </a:xfrm>
            <a:custGeom>
              <a:avLst/>
              <a:gdLst/>
              <a:ahLst/>
              <a:cxnLst/>
              <a:rect l="l" t="t" r="r" b="b"/>
              <a:pathLst>
                <a:path w="24814" h="41438" extrusionOk="0">
                  <a:moveTo>
                    <a:pt x="14838" y="0"/>
                  </a:moveTo>
                  <a:lnTo>
                    <a:pt x="14337" y="4729"/>
                  </a:lnTo>
                  <a:lnTo>
                    <a:pt x="12683" y="20518"/>
                  </a:lnTo>
                  <a:lnTo>
                    <a:pt x="1" y="38781"/>
                  </a:lnTo>
                  <a:lnTo>
                    <a:pt x="6718" y="41437"/>
                  </a:lnTo>
                  <a:cubicBezTo>
                    <a:pt x="6718" y="41437"/>
                    <a:pt x="20853" y="25230"/>
                    <a:pt x="21922" y="22857"/>
                  </a:cubicBezTo>
                  <a:cubicBezTo>
                    <a:pt x="22825" y="20869"/>
                    <a:pt x="23844" y="10827"/>
                    <a:pt x="24412" y="4729"/>
                  </a:cubicBezTo>
                  <a:cubicBezTo>
                    <a:pt x="24663" y="1955"/>
                    <a:pt x="24813" y="0"/>
                    <a:pt x="2481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42;p67"/>
            <p:cNvSpPr/>
            <p:nvPr/>
          </p:nvSpPr>
          <p:spPr>
            <a:xfrm>
              <a:off x="3033603" y="4454808"/>
              <a:ext cx="451700" cy="172574"/>
            </a:xfrm>
            <a:custGeom>
              <a:avLst/>
              <a:gdLst/>
              <a:ahLst/>
              <a:cxnLst/>
              <a:rect l="l" t="t" r="r" b="b"/>
              <a:pathLst>
                <a:path w="14087" h="5382" extrusionOk="0">
                  <a:moveTo>
                    <a:pt x="5581" y="1"/>
                  </a:moveTo>
                  <a:lnTo>
                    <a:pt x="1" y="402"/>
                  </a:lnTo>
                  <a:lnTo>
                    <a:pt x="101" y="2975"/>
                  </a:lnTo>
                  <a:lnTo>
                    <a:pt x="201" y="5381"/>
                  </a:lnTo>
                  <a:lnTo>
                    <a:pt x="14086" y="5381"/>
                  </a:lnTo>
                  <a:cubicBezTo>
                    <a:pt x="14086" y="5381"/>
                    <a:pt x="13284" y="3794"/>
                    <a:pt x="11028" y="3326"/>
                  </a:cubicBezTo>
                  <a:cubicBezTo>
                    <a:pt x="10059" y="3142"/>
                    <a:pt x="9124" y="2858"/>
                    <a:pt x="8205" y="2490"/>
                  </a:cubicBezTo>
                  <a:cubicBezTo>
                    <a:pt x="5515" y="1371"/>
                    <a:pt x="5581" y="1"/>
                    <a:pt x="558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43;p67"/>
            <p:cNvSpPr/>
            <p:nvPr/>
          </p:nvSpPr>
          <p:spPr>
            <a:xfrm>
              <a:off x="2860035" y="2949324"/>
              <a:ext cx="408284" cy="1566600"/>
            </a:xfrm>
            <a:custGeom>
              <a:avLst/>
              <a:gdLst/>
              <a:ahLst/>
              <a:cxnLst/>
              <a:rect l="l" t="t" r="r" b="b"/>
              <a:pathLst>
                <a:path w="12733" h="48857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cubicBezTo>
                    <a:pt x="1838" y="15156"/>
                    <a:pt x="2941" y="23777"/>
                    <a:pt x="3141" y="25415"/>
                  </a:cubicBezTo>
                  <a:cubicBezTo>
                    <a:pt x="3141" y="29809"/>
                    <a:pt x="3960" y="48857"/>
                    <a:pt x="3960" y="48857"/>
                  </a:cubicBezTo>
                  <a:lnTo>
                    <a:pt x="12181" y="47069"/>
                  </a:lnTo>
                  <a:cubicBezTo>
                    <a:pt x="12181" y="47069"/>
                    <a:pt x="12732" y="29391"/>
                    <a:pt x="12598" y="24195"/>
                  </a:cubicBezTo>
                  <a:cubicBezTo>
                    <a:pt x="12548" y="22374"/>
                    <a:pt x="11964" y="14153"/>
                    <a:pt x="11479" y="7804"/>
                  </a:cubicBezTo>
                  <a:cubicBezTo>
                    <a:pt x="11412" y="6851"/>
                    <a:pt x="11345" y="5933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44;p67"/>
            <p:cNvSpPr/>
            <p:nvPr/>
          </p:nvSpPr>
          <p:spPr>
            <a:xfrm>
              <a:off x="2860035" y="2949324"/>
              <a:ext cx="368074" cy="274348"/>
            </a:xfrm>
            <a:custGeom>
              <a:avLst/>
              <a:gdLst/>
              <a:ahLst/>
              <a:cxnLst/>
              <a:rect l="l" t="t" r="r" b="b"/>
              <a:pathLst>
                <a:path w="11479" h="8556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lnTo>
                    <a:pt x="11479" y="7804"/>
                  </a:lnTo>
                  <a:cubicBezTo>
                    <a:pt x="11412" y="6851"/>
                    <a:pt x="11345" y="5949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45;p67"/>
            <p:cNvSpPr/>
            <p:nvPr/>
          </p:nvSpPr>
          <p:spPr>
            <a:xfrm>
              <a:off x="3036842" y="4534650"/>
              <a:ext cx="448461" cy="92732"/>
            </a:xfrm>
            <a:custGeom>
              <a:avLst/>
              <a:gdLst/>
              <a:ahLst/>
              <a:cxnLst/>
              <a:rect l="l" t="t" r="r" b="b"/>
              <a:pathLst>
                <a:path w="13986" h="2892" extrusionOk="0">
                  <a:moveTo>
                    <a:pt x="8104" y="0"/>
                  </a:moveTo>
                  <a:cubicBezTo>
                    <a:pt x="7502" y="552"/>
                    <a:pt x="6867" y="1237"/>
                    <a:pt x="6516" y="1922"/>
                  </a:cubicBezTo>
                  <a:cubicBezTo>
                    <a:pt x="3225" y="1638"/>
                    <a:pt x="1270" y="836"/>
                    <a:pt x="0" y="485"/>
                  </a:cubicBezTo>
                  <a:lnTo>
                    <a:pt x="0" y="485"/>
                  </a:lnTo>
                  <a:lnTo>
                    <a:pt x="100" y="2891"/>
                  </a:lnTo>
                  <a:lnTo>
                    <a:pt x="13985" y="2891"/>
                  </a:lnTo>
                  <a:cubicBezTo>
                    <a:pt x="13985" y="2891"/>
                    <a:pt x="13183" y="1304"/>
                    <a:pt x="10927" y="836"/>
                  </a:cubicBezTo>
                  <a:cubicBezTo>
                    <a:pt x="9958" y="652"/>
                    <a:pt x="9023" y="368"/>
                    <a:pt x="81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46;p67"/>
            <p:cNvSpPr/>
            <p:nvPr/>
          </p:nvSpPr>
          <p:spPr>
            <a:xfrm>
              <a:off x="2814471" y="2013892"/>
              <a:ext cx="737238" cy="978335"/>
            </a:xfrm>
            <a:custGeom>
              <a:avLst/>
              <a:gdLst/>
              <a:ahLst/>
              <a:cxnLst/>
              <a:rect l="l" t="t" r="r" b="b"/>
              <a:pathLst>
                <a:path w="22992" h="30511" extrusionOk="0">
                  <a:moveTo>
                    <a:pt x="7770" y="1"/>
                  </a:moveTo>
                  <a:cubicBezTo>
                    <a:pt x="7486" y="84"/>
                    <a:pt x="7186" y="135"/>
                    <a:pt x="6885" y="185"/>
                  </a:cubicBezTo>
                  <a:cubicBezTo>
                    <a:pt x="4763" y="536"/>
                    <a:pt x="2374" y="602"/>
                    <a:pt x="1087" y="2775"/>
                  </a:cubicBezTo>
                  <a:cubicBezTo>
                    <a:pt x="1" y="4629"/>
                    <a:pt x="953" y="10009"/>
                    <a:pt x="1906" y="14571"/>
                  </a:cubicBezTo>
                  <a:cubicBezTo>
                    <a:pt x="2440" y="17110"/>
                    <a:pt x="2457" y="19750"/>
                    <a:pt x="1939" y="22307"/>
                  </a:cubicBezTo>
                  <a:cubicBezTo>
                    <a:pt x="1221" y="25866"/>
                    <a:pt x="502" y="30511"/>
                    <a:pt x="502" y="30511"/>
                  </a:cubicBezTo>
                  <a:lnTo>
                    <a:pt x="22992" y="30511"/>
                  </a:lnTo>
                  <a:cubicBezTo>
                    <a:pt x="21973" y="25882"/>
                    <a:pt x="18848" y="16760"/>
                    <a:pt x="18832" y="16676"/>
                  </a:cubicBezTo>
                  <a:cubicBezTo>
                    <a:pt x="18832" y="16676"/>
                    <a:pt x="19450" y="2374"/>
                    <a:pt x="18614" y="1388"/>
                  </a:cubicBezTo>
                  <a:cubicBezTo>
                    <a:pt x="18096" y="803"/>
                    <a:pt x="16893" y="452"/>
                    <a:pt x="16024" y="285"/>
                  </a:cubicBezTo>
                  <a:cubicBezTo>
                    <a:pt x="15473" y="168"/>
                    <a:pt x="15072" y="118"/>
                    <a:pt x="15072" y="118"/>
                  </a:cubicBezTo>
                  <a:cubicBezTo>
                    <a:pt x="15063" y="119"/>
                    <a:pt x="15038" y="119"/>
                    <a:pt x="14999" y="119"/>
                  </a:cubicBezTo>
                  <a:cubicBezTo>
                    <a:pt x="14364" y="119"/>
                    <a:pt x="9972" y="1"/>
                    <a:pt x="7770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47;p67"/>
            <p:cNvSpPr/>
            <p:nvPr/>
          </p:nvSpPr>
          <p:spPr>
            <a:xfrm>
              <a:off x="3252735" y="2335889"/>
              <a:ext cx="140926" cy="161095"/>
            </a:xfrm>
            <a:custGeom>
              <a:avLst/>
              <a:gdLst/>
              <a:ahLst/>
              <a:cxnLst/>
              <a:rect l="l" t="t" r="r" b="b"/>
              <a:pathLst>
                <a:path w="4395" h="5024" extrusionOk="0">
                  <a:moveTo>
                    <a:pt x="4395" y="1"/>
                  </a:moveTo>
                  <a:lnTo>
                    <a:pt x="101" y="101"/>
                  </a:lnTo>
                  <a:cubicBezTo>
                    <a:pt x="101" y="168"/>
                    <a:pt x="1" y="3209"/>
                    <a:pt x="151" y="3944"/>
                  </a:cubicBezTo>
                  <a:cubicBezTo>
                    <a:pt x="258" y="4479"/>
                    <a:pt x="1103" y="5024"/>
                    <a:pt x="2129" y="5024"/>
                  </a:cubicBezTo>
                  <a:cubicBezTo>
                    <a:pt x="2386" y="5024"/>
                    <a:pt x="2654" y="4990"/>
                    <a:pt x="2925" y="4913"/>
                  </a:cubicBezTo>
                  <a:cubicBezTo>
                    <a:pt x="4295" y="4529"/>
                    <a:pt x="4395" y="3493"/>
                    <a:pt x="4395" y="3493"/>
                  </a:cubicBezTo>
                  <a:lnTo>
                    <a:pt x="439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48;p67"/>
            <p:cNvSpPr/>
            <p:nvPr/>
          </p:nvSpPr>
          <p:spPr>
            <a:xfrm>
              <a:off x="3035206" y="2014437"/>
              <a:ext cx="293106" cy="207909"/>
            </a:xfrm>
            <a:custGeom>
              <a:avLst/>
              <a:gdLst/>
              <a:ahLst/>
              <a:cxnLst/>
              <a:rect l="l" t="t" r="r" b="b"/>
              <a:pathLst>
                <a:path w="9141" h="6484" extrusionOk="0">
                  <a:moveTo>
                    <a:pt x="886" y="1"/>
                  </a:moveTo>
                  <a:cubicBezTo>
                    <a:pt x="602" y="67"/>
                    <a:pt x="302" y="118"/>
                    <a:pt x="1" y="168"/>
                  </a:cubicBezTo>
                  <a:cubicBezTo>
                    <a:pt x="1237" y="2691"/>
                    <a:pt x="4512" y="6283"/>
                    <a:pt x="6367" y="6484"/>
                  </a:cubicBezTo>
                  <a:cubicBezTo>
                    <a:pt x="7503" y="5999"/>
                    <a:pt x="8639" y="2189"/>
                    <a:pt x="9140" y="268"/>
                  </a:cubicBezTo>
                  <a:cubicBezTo>
                    <a:pt x="8589" y="151"/>
                    <a:pt x="8188" y="101"/>
                    <a:pt x="8188" y="101"/>
                  </a:cubicBezTo>
                  <a:cubicBezTo>
                    <a:pt x="8178" y="102"/>
                    <a:pt x="8147" y="103"/>
                    <a:pt x="8098" y="103"/>
                  </a:cubicBezTo>
                  <a:cubicBezTo>
                    <a:pt x="7407" y="103"/>
                    <a:pt x="3070" y="1"/>
                    <a:pt x="88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49;p67"/>
            <p:cNvSpPr/>
            <p:nvPr/>
          </p:nvSpPr>
          <p:spPr>
            <a:xfrm>
              <a:off x="3056658" y="1672079"/>
              <a:ext cx="309684" cy="516503"/>
            </a:xfrm>
            <a:custGeom>
              <a:avLst/>
              <a:gdLst/>
              <a:ahLst/>
              <a:cxnLst/>
              <a:rect l="l" t="t" r="r" b="b"/>
              <a:pathLst>
                <a:path w="9658" h="16108" extrusionOk="0">
                  <a:moveTo>
                    <a:pt x="8455" y="1"/>
                  </a:moveTo>
                  <a:cubicBezTo>
                    <a:pt x="8405" y="135"/>
                    <a:pt x="8455" y="552"/>
                    <a:pt x="8204" y="987"/>
                  </a:cubicBezTo>
                  <a:cubicBezTo>
                    <a:pt x="7870" y="1588"/>
                    <a:pt x="5648" y="1388"/>
                    <a:pt x="4879" y="1655"/>
                  </a:cubicBezTo>
                  <a:cubicBezTo>
                    <a:pt x="3960" y="1972"/>
                    <a:pt x="3743" y="2190"/>
                    <a:pt x="3041" y="2791"/>
                  </a:cubicBezTo>
                  <a:cubicBezTo>
                    <a:pt x="2821" y="1940"/>
                    <a:pt x="2446" y="1424"/>
                    <a:pt x="1872" y="1424"/>
                  </a:cubicBezTo>
                  <a:cubicBezTo>
                    <a:pt x="1792" y="1424"/>
                    <a:pt x="1709" y="1434"/>
                    <a:pt x="1621" y="1455"/>
                  </a:cubicBezTo>
                  <a:cubicBezTo>
                    <a:pt x="869" y="1638"/>
                    <a:pt x="1253" y="3827"/>
                    <a:pt x="1721" y="4061"/>
                  </a:cubicBezTo>
                  <a:cubicBezTo>
                    <a:pt x="1934" y="4175"/>
                    <a:pt x="2105" y="4206"/>
                    <a:pt x="2229" y="4206"/>
                  </a:cubicBezTo>
                  <a:cubicBezTo>
                    <a:pt x="2377" y="4206"/>
                    <a:pt x="2456" y="4161"/>
                    <a:pt x="2456" y="4161"/>
                  </a:cubicBezTo>
                  <a:lnTo>
                    <a:pt x="2456" y="4161"/>
                  </a:lnTo>
                  <a:cubicBezTo>
                    <a:pt x="2456" y="4161"/>
                    <a:pt x="2740" y="7837"/>
                    <a:pt x="2406" y="8840"/>
                  </a:cubicBezTo>
                  <a:cubicBezTo>
                    <a:pt x="2055" y="9842"/>
                    <a:pt x="1036" y="10394"/>
                    <a:pt x="0" y="10728"/>
                  </a:cubicBezTo>
                  <a:cubicBezTo>
                    <a:pt x="919" y="12432"/>
                    <a:pt x="4010" y="15557"/>
                    <a:pt x="5397" y="16108"/>
                  </a:cubicBezTo>
                  <a:cubicBezTo>
                    <a:pt x="6416" y="15874"/>
                    <a:pt x="7519" y="10778"/>
                    <a:pt x="7519" y="10778"/>
                  </a:cubicBezTo>
                  <a:cubicBezTo>
                    <a:pt x="7519" y="10778"/>
                    <a:pt x="6550" y="10627"/>
                    <a:pt x="6199" y="10243"/>
                  </a:cubicBezTo>
                  <a:cubicBezTo>
                    <a:pt x="5698" y="9709"/>
                    <a:pt x="5832" y="9007"/>
                    <a:pt x="5848" y="8739"/>
                  </a:cubicBezTo>
                  <a:cubicBezTo>
                    <a:pt x="5881" y="8493"/>
                    <a:pt x="5768" y="7034"/>
                    <a:pt x="6401" y="7034"/>
                  </a:cubicBezTo>
                  <a:cubicBezTo>
                    <a:pt x="6411" y="7034"/>
                    <a:pt x="6422" y="7034"/>
                    <a:pt x="6433" y="7035"/>
                  </a:cubicBezTo>
                  <a:cubicBezTo>
                    <a:pt x="6517" y="7052"/>
                    <a:pt x="6617" y="7052"/>
                    <a:pt x="6717" y="7085"/>
                  </a:cubicBezTo>
                  <a:cubicBezTo>
                    <a:pt x="7034" y="7143"/>
                    <a:pt x="7330" y="7171"/>
                    <a:pt x="7594" y="7171"/>
                  </a:cubicBezTo>
                  <a:cubicBezTo>
                    <a:pt x="8096" y="7171"/>
                    <a:pt x="8487" y="7071"/>
                    <a:pt x="8705" y="6885"/>
                  </a:cubicBezTo>
                  <a:cubicBezTo>
                    <a:pt x="8923" y="6684"/>
                    <a:pt x="8923" y="5832"/>
                    <a:pt x="9056" y="5047"/>
                  </a:cubicBezTo>
                  <a:cubicBezTo>
                    <a:pt x="9157" y="4429"/>
                    <a:pt x="9641" y="4379"/>
                    <a:pt x="9641" y="4161"/>
                  </a:cubicBezTo>
                  <a:cubicBezTo>
                    <a:pt x="9658" y="3660"/>
                    <a:pt x="8906" y="4145"/>
                    <a:pt x="9006" y="2056"/>
                  </a:cubicBezTo>
                  <a:cubicBezTo>
                    <a:pt x="8973" y="920"/>
                    <a:pt x="8772" y="335"/>
                    <a:pt x="845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50;p67"/>
            <p:cNvSpPr/>
            <p:nvPr/>
          </p:nvSpPr>
          <p:spPr>
            <a:xfrm>
              <a:off x="3056658" y="1784595"/>
              <a:ext cx="241129" cy="403987"/>
            </a:xfrm>
            <a:custGeom>
              <a:avLst/>
              <a:gdLst/>
              <a:ahLst/>
              <a:cxnLst/>
              <a:rect l="l" t="t" r="r" b="b"/>
              <a:pathLst>
                <a:path w="7520" h="12599" extrusionOk="0">
                  <a:moveTo>
                    <a:pt x="2908" y="1"/>
                  </a:moveTo>
                  <a:cubicBezTo>
                    <a:pt x="2824" y="552"/>
                    <a:pt x="2456" y="652"/>
                    <a:pt x="2456" y="652"/>
                  </a:cubicBezTo>
                  <a:cubicBezTo>
                    <a:pt x="2456" y="652"/>
                    <a:pt x="2740" y="4328"/>
                    <a:pt x="2406" y="5331"/>
                  </a:cubicBezTo>
                  <a:cubicBezTo>
                    <a:pt x="2055" y="6333"/>
                    <a:pt x="1036" y="6885"/>
                    <a:pt x="0" y="7219"/>
                  </a:cubicBezTo>
                  <a:cubicBezTo>
                    <a:pt x="919" y="8923"/>
                    <a:pt x="4010" y="12048"/>
                    <a:pt x="5397" y="12599"/>
                  </a:cubicBezTo>
                  <a:cubicBezTo>
                    <a:pt x="6416" y="12365"/>
                    <a:pt x="7519" y="7269"/>
                    <a:pt x="7519" y="7269"/>
                  </a:cubicBezTo>
                  <a:cubicBezTo>
                    <a:pt x="7519" y="7269"/>
                    <a:pt x="6500" y="7152"/>
                    <a:pt x="6199" y="6734"/>
                  </a:cubicBezTo>
                  <a:cubicBezTo>
                    <a:pt x="5815" y="6216"/>
                    <a:pt x="5832" y="5498"/>
                    <a:pt x="5848" y="5230"/>
                  </a:cubicBezTo>
                  <a:cubicBezTo>
                    <a:pt x="5881" y="4984"/>
                    <a:pt x="5768" y="3525"/>
                    <a:pt x="6401" y="3525"/>
                  </a:cubicBezTo>
                  <a:cubicBezTo>
                    <a:pt x="6411" y="3525"/>
                    <a:pt x="6422" y="3525"/>
                    <a:pt x="6433" y="3526"/>
                  </a:cubicBezTo>
                  <a:cubicBezTo>
                    <a:pt x="5715" y="3409"/>
                    <a:pt x="3776" y="2858"/>
                    <a:pt x="3075" y="686"/>
                  </a:cubicBezTo>
                  <a:cubicBezTo>
                    <a:pt x="3041" y="535"/>
                    <a:pt x="2974" y="318"/>
                    <a:pt x="290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51;p67"/>
            <p:cNvSpPr/>
            <p:nvPr/>
          </p:nvSpPr>
          <p:spPr>
            <a:xfrm>
              <a:off x="3109148" y="1733034"/>
              <a:ext cx="33251" cy="55344"/>
            </a:xfrm>
            <a:custGeom>
              <a:avLst/>
              <a:gdLst/>
              <a:ahLst/>
              <a:cxnLst/>
              <a:rect l="l" t="t" r="r" b="b"/>
              <a:pathLst>
                <a:path w="1037" h="1726" extrusionOk="0">
                  <a:moveTo>
                    <a:pt x="218" y="1"/>
                  </a:moveTo>
                  <a:cubicBezTo>
                    <a:pt x="75" y="1"/>
                    <a:pt x="1" y="88"/>
                    <a:pt x="1" y="88"/>
                  </a:cubicBezTo>
                  <a:cubicBezTo>
                    <a:pt x="535" y="88"/>
                    <a:pt x="619" y="807"/>
                    <a:pt x="619" y="807"/>
                  </a:cubicBezTo>
                  <a:cubicBezTo>
                    <a:pt x="535" y="823"/>
                    <a:pt x="469" y="840"/>
                    <a:pt x="402" y="857"/>
                  </a:cubicBezTo>
                  <a:cubicBezTo>
                    <a:pt x="84" y="940"/>
                    <a:pt x="101" y="1726"/>
                    <a:pt x="569" y="1726"/>
                  </a:cubicBezTo>
                  <a:cubicBezTo>
                    <a:pt x="1037" y="1726"/>
                    <a:pt x="986" y="456"/>
                    <a:pt x="535" y="122"/>
                  </a:cubicBezTo>
                  <a:cubicBezTo>
                    <a:pt x="407" y="30"/>
                    <a:pt x="301" y="1"/>
                    <a:pt x="2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52;p67"/>
            <p:cNvSpPr/>
            <p:nvPr/>
          </p:nvSpPr>
          <p:spPr>
            <a:xfrm>
              <a:off x="3300961" y="1752466"/>
              <a:ext cx="24145" cy="2414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85" y="0"/>
                  </a:moveTo>
                  <a:cubicBezTo>
                    <a:pt x="318" y="0"/>
                    <a:pt x="251" y="17"/>
                    <a:pt x="201" y="50"/>
                  </a:cubicBezTo>
                  <a:lnTo>
                    <a:pt x="117" y="100"/>
                  </a:lnTo>
                  <a:cubicBezTo>
                    <a:pt x="67" y="151"/>
                    <a:pt x="34" y="201"/>
                    <a:pt x="17" y="267"/>
                  </a:cubicBezTo>
                  <a:cubicBezTo>
                    <a:pt x="0" y="301"/>
                    <a:pt x="0" y="334"/>
                    <a:pt x="0" y="368"/>
                  </a:cubicBezTo>
                  <a:cubicBezTo>
                    <a:pt x="0" y="418"/>
                    <a:pt x="0" y="468"/>
                    <a:pt x="17" y="518"/>
                  </a:cubicBezTo>
                  <a:cubicBezTo>
                    <a:pt x="84" y="652"/>
                    <a:pt x="218" y="752"/>
                    <a:pt x="368" y="752"/>
                  </a:cubicBezTo>
                  <a:cubicBezTo>
                    <a:pt x="435" y="752"/>
                    <a:pt x="502" y="735"/>
                    <a:pt x="552" y="702"/>
                  </a:cubicBezTo>
                  <a:cubicBezTo>
                    <a:pt x="585" y="685"/>
                    <a:pt x="619" y="668"/>
                    <a:pt x="635" y="652"/>
                  </a:cubicBezTo>
                  <a:cubicBezTo>
                    <a:pt x="685" y="602"/>
                    <a:pt x="719" y="552"/>
                    <a:pt x="736" y="485"/>
                  </a:cubicBezTo>
                  <a:cubicBezTo>
                    <a:pt x="752" y="451"/>
                    <a:pt x="752" y="418"/>
                    <a:pt x="752" y="384"/>
                  </a:cubicBezTo>
                  <a:cubicBezTo>
                    <a:pt x="752" y="184"/>
                    <a:pt x="585" y="0"/>
                    <a:pt x="38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53;p67"/>
            <p:cNvSpPr/>
            <p:nvPr/>
          </p:nvSpPr>
          <p:spPr>
            <a:xfrm>
              <a:off x="3284897" y="1828524"/>
              <a:ext cx="49316" cy="24337"/>
            </a:xfrm>
            <a:custGeom>
              <a:avLst/>
              <a:gdLst/>
              <a:ahLst/>
              <a:cxnLst/>
              <a:rect l="l" t="t" r="r" b="b"/>
              <a:pathLst>
                <a:path w="1538" h="75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385"/>
                    <a:pt x="318" y="686"/>
                    <a:pt x="685" y="753"/>
                  </a:cubicBezTo>
                  <a:cubicBezTo>
                    <a:pt x="715" y="757"/>
                    <a:pt x="744" y="758"/>
                    <a:pt x="772" y="758"/>
                  </a:cubicBezTo>
                  <a:cubicBezTo>
                    <a:pt x="1226" y="758"/>
                    <a:pt x="1537" y="285"/>
                    <a:pt x="1537" y="285"/>
                  </a:cubicBezTo>
                  <a:cubicBezTo>
                    <a:pt x="1537" y="285"/>
                    <a:pt x="1203" y="268"/>
                    <a:pt x="752" y="201"/>
                  </a:cubicBezTo>
                  <a:cubicBezTo>
                    <a:pt x="485" y="168"/>
                    <a:pt x="234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54;p67"/>
            <p:cNvSpPr/>
            <p:nvPr/>
          </p:nvSpPr>
          <p:spPr>
            <a:xfrm>
              <a:off x="3288648" y="1728321"/>
              <a:ext cx="39119" cy="18822"/>
            </a:xfrm>
            <a:custGeom>
              <a:avLst/>
              <a:gdLst/>
              <a:ahLst/>
              <a:cxnLst/>
              <a:rect l="l" t="t" r="r" b="b"/>
              <a:pathLst>
                <a:path w="1220" h="587" extrusionOk="0">
                  <a:moveTo>
                    <a:pt x="639" y="1"/>
                  </a:moveTo>
                  <a:cubicBezTo>
                    <a:pt x="632" y="1"/>
                    <a:pt x="625" y="1"/>
                    <a:pt x="618" y="1"/>
                  </a:cubicBezTo>
                  <a:cubicBezTo>
                    <a:pt x="184" y="1"/>
                    <a:pt x="0" y="586"/>
                    <a:pt x="0" y="586"/>
                  </a:cubicBezTo>
                  <a:cubicBezTo>
                    <a:pt x="201" y="469"/>
                    <a:pt x="401" y="386"/>
                    <a:pt x="618" y="335"/>
                  </a:cubicBezTo>
                  <a:cubicBezTo>
                    <a:pt x="685" y="324"/>
                    <a:pt x="752" y="319"/>
                    <a:pt x="819" y="319"/>
                  </a:cubicBezTo>
                  <a:cubicBezTo>
                    <a:pt x="952" y="319"/>
                    <a:pt x="1086" y="341"/>
                    <a:pt x="1220" y="386"/>
                  </a:cubicBezTo>
                  <a:cubicBezTo>
                    <a:pt x="1220" y="386"/>
                    <a:pt x="963" y="1"/>
                    <a:pt x="6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55;p67"/>
            <p:cNvSpPr/>
            <p:nvPr/>
          </p:nvSpPr>
          <p:spPr>
            <a:xfrm>
              <a:off x="2629648" y="2858805"/>
              <a:ext cx="707771" cy="248087"/>
            </a:xfrm>
            <a:custGeom>
              <a:avLst/>
              <a:gdLst/>
              <a:ahLst/>
              <a:cxnLst/>
              <a:rect l="l" t="t" r="r" b="b"/>
              <a:pathLst>
                <a:path w="22073" h="7737" extrusionOk="0">
                  <a:moveTo>
                    <a:pt x="3175" y="0"/>
                  </a:moveTo>
                  <a:cubicBezTo>
                    <a:pt x="1421" y="0"/>
                    <a:pt x="1" y="1420"/>
                    <a:pt x="1" y="3175"/>
                  </a:cubicBezTo>
                  <a:lnTo>
                    <a:pt x="1" y="4562"/>
                  </a:lnTo>
                  <a:cubicBezTo>
                    <a:pt x="1" y="6316"/>
                    <a:pt x="1421" y="7736"/>
                    <a:pt x="3175" y="7736"/>
                  </a:cubicBezTo>
                  <a:lnTo>
                    <a:pt x="18915" y="7736"/>
                  </a:lnTo>
                  <a:cubicBezTo>
                    <a:pt x="20652" y="7736"/>
                    <a:pt x="22073" y="6316"/>
                    <a:pt x="22073" y="4562"/>
                  </a:cubicBezTo>
                  <a:lnTo>
                    <a:pt x="22073" y="3192"/>
                  </a:lnTo>
                  <a:cubicBezTo>
                    <a:pt x="22073" y="1454"/>
                    <a:pt x="20652" y="34"/>
                    <a:pt x="18915" y="34"/>
                  </a:cubicBezTo>
                  <a:lnTo>
                    <a:pt x="3175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56;p67"/>
            <p:cNvSpPr/>
            <p:nvPr/>
          </p:nvSpPr>
          <p:spPr>
            <a:xfrm>
              <a:off x="2669281" y="2862973"/>
              <a:ext cx="324786" cy="209833"/>
            </a:xfrm>
            <a:custGeom>
              <a:avLst/>
              <a:gdLst/>
              <a:ahLst/>
              <a:cxnLst/>
              <a:rect l="l" t="t" r="r" b="b"/>
              <a:pathLst>
                <a:path w="10129" h="6544" extrusionOk="0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57;p67"/>
            <p:cNvSpPr/>
            <p:nvPr/>
          </p:nvSpPr>
          <p:spPr>
            <a:xfrm>
              <a:off x="2978419" y="3003450"/>
              <a:ext cx="47713" cy="37548"/>
            </a:xfrm>
            <a:custGeom>
              <a:avLst/>
              <a:gdLst/>
              <a:ahLst/>
              <a:cxnLst/>
              <a:rect l="l" t="t" r="r" b="b"/>
              <a:pathLst>
                <a:path w="1488" h="1171" extrusionOk="0">
                  <a:moveTo>
                    <a:pt x="1304" y="1"/>
                  </a:moveTo>
                  <a:lnTo>
                    <a:pt x="1" y="318"/>
                  </a:lnTo>
                  <a:lnTo>
                    <a:pt x="268" y="1170"/>
                  </a:lnTo>
                  <a:lnTo>
                    <a:pt x="1488" y="702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58;p67"/>
            <p:cNvSpPr/>
            <p:nvPr/>
          </p:nvSpPr>
          <p:spPr>
            <a:xfrm>
              <a:off x="2987013" y="2977156"/>
              <a:ext cx="87377" cy="69036"/>
            </a:xfrm>
            <a:custGeom>
              <a:avLst/>
              <a:gdLst/>
              <a:ahLst/>
              <a:cxnLst/>
              <a:rect l="l" t="t" r="r" b="b"/>
              <a:pathLst>
                <a:path w="2725" h="2153" extrusionOk="0">
                  <a:moveTo>
                    <a:pt x="1365" y="0"/>
                  </a:moveTo>
                  <a:cubicBezTo>
                    <a:pt x="1275" y="0"/>
                    <a:pt x="1181" y="11"/>
                    <a:pt x="1086" y="35"/>
                  </a:cubicBezTo>
                  <a:cubicBezTo>
                    <a:pt x="167" y="286"/>
                    <a:pt x="0" y="1522"/>
                    <a:pt x="819" y="2007"/>
                  </a:cubicBezTo>
                  <a:cubicBezTo>
                    <a:pt x="989" y="2106"/>
                    <a:pt x="1174" y="2152"/>
                    <a:pt x="1356" y="2152"/>
                  </a:cubicBezTo>
                  <a:cubicBezTo>
                    <a:pt x="1728" y="2152"/>
                    <a:pt x="2087" y="1959"/>
                    <a:pt x="2289" y="1623"/>
                  </a:cubicBezTo>
                  <a:cubicBezTo>
                    <a:pt x="2724" y="872"/>
                    <a:pt x="2162" y="0"/>
                    <a:pt x="1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59;p67"/>
            <p:cNvSpPr/>
            <p:nvPr/>
          </p:nvSpPr>
          <p:spPr>
            <a:xfrm>
              <a:off x="3006284" y="2993798"/>
              <a:ext cx="48803" cy="35817"/>
            </a:xfrm>
            <a:custGeom>
              <a:avLst/>
              <a:gdLst/>
              <a:ahLst/>
              <a:cxnLst/>
              <a:rect l="l" t="t" r="r" b="b"/>
              <a:pathLst>
                <a:path w="1522" h="1117" extrusionOk="0">
                  <a:moveTo>
                    <a:pt x="769" y="1"/>
                  </a:moveTo>
                  <a:cubicBezTo>
                    <a:pt x="251" y="1"/>
                    <a:pt x="1" y="602"/>
                    <a:pt x="368" y="953"/>
                  </a:cubicBezTo>
                  <a:cubicBezTo>
                    <a:pt x="477" y="1062"/>
                    <a:pt x="619" y="1116"/>
                    <a:pt x="761" y="1116"/>
                  </a:cubicBezTo>
                  <a:cubicBezTo>
                    <a:pt x="903" y="1116"/>
                    <a:pt x="1045" y="1062"/>
                    <a:pt x="1154" y="953"/>
                  </a:cubicBezTo>
                  <a:cubicBezTo>
                    <a:pt x="1521" y="602"/>
                    <a:pt x="1270" y="1"/>
                    <a:pt x="76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60;p67"/>
            <p:cNvSpPr/>
            <p:nvPr/>
          </p:nvSpPr>
          <p:spPr>
            <a:xfrm>
              <a:off x="3176132" y="2750168"/>
              <a:ext cx="38061" cy="35111"/>
            </a:xfrm>
            <a:custGeom>
              <a:avLst/>
              <a:gdLst/>
              <a:ahLst/>
              <a:cxnLst/>
              <a:rect l="l" t="t" r="r" b="b"/>
              <a:pathLst>
                <a:path w="1187" h="1095" extrusionOk="0">
                  <a:moveTo>
                    <a:pt x="619" y="1"/>
                  </a:moveTo>
                  <a:cubicBezTo>
                    <a:pt x="482" y="1"/>
                    <a:pt x="346" y="57"/>
                    <a:pt x="251" y="164"/>
                  </a:cubicBezTo>
                  <a:cubicBezTo>
                    <a:pt x="0" y="414"/>
                    <a:pt x="67" y="832"/>
                    <a:pt x="368" y="1016"/>
                  </a:cubicBezTo>
                  <a:cubicBezTo>
                    <a:pt x="451" y="1070"/>
                    <a:pt x="545" y="1095"/>
                    <a:pt x="639" y="1095"/>
                  </a:cubicBezTo>
                  <a:cubicBezTo>
                    <a:pt x="862" y="1095"/>
                    <a:pt x="1082" y="951"/>
                    <a:pt x="1153" y="715"/>
                  </a:cubicBezTo>
                  <a:cubicBezTo>
                    <a:pt x="1170" y="665"/>
                    <a:pt x="1187" y="615"/>
                    <a:pt x="1187" y="565"/>
                  </a:cubicBezTo>
                  <a:cubicBezTo>
                    <a:pt x="1187" y="531"/>
                    <a:pt x="1187" y="514"/>
                    <a:pt x="1187" y="481"/>
                  </a:cubicBezTo>
                  <a:cubicBezTo>
                    <a:pt x="1170" y="431"/>
                    <a:pt x="1153" y="381"/>
                    <a:pt x="1136" y="331"/>
                  </a:cubicBezTo>
                  <a:cubicBezTo>
                    <a:pt x="1070" y="180"/>
                    <a:pt x="936" y="63"/>
                    <a:pt x="786" y="30"/>
                  </a:cubicBezTo>
                  <a:cubicBezTo>
                    <a:pt x="732" y="10"/>
                    <a:pt x="675" y="1"/>
                    <a:pt x="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61;p67"/>
            <p:cNvSpPr/>
            <p:nvPr/>
          </p:nvSpPr>
          <p:spPr>
            <a:xfrm>
              <a:off x="3193800" y="2801184"/>
              <a:ext cx="38061" cy="35015"/>
            </a:xfrm>
            <a:custGeom>
              <a:avLst/>
              <a:gdLst/>
              <a:ahLst/>
              <a:cxnLst/>
              <a:rect l="l" t="t" r="r" b="b"/>
              <a:pathLst>
                <a:path w="1187" h="1092" extrusionOk="0">
                  <a:moveTo>
                    <a:pt x="619" y="0"/>
                  </a:moveTo>
                  <a:cubicBezTo>
                    <a:pt x="477" y="0"/>
                    <a:pt x="333" y="66"/>
                    <a:pt x="235" y="177"/>
                  </a:cubicBezTo>
                  <a:cubicBezTo>
                    <a:pt x="1" y="427"/>
                    <a:pt x="51" y="828"/>
                    <a:pt x="352" y="1012"/>
                  </a:cubicBezTo>
                  <a:cubicBezTo>
                    <a:pt x="440" y="1066"/>
                    <a:pt x="536" y="1091"/>
                    <a:pt x="630" y="1091"/>
                  </a:cubicBezTo>
                  <a:cubicBezTo>
                    <a:pt x="855" y="1091"/>
                    <a:pt x="1071" y="947"/>
                    <a:pt x="1154" y="711"/>
                  </a:cubicBezTo>
                  <a:cubicBezTo>
                    <a:pt x="1170" y="678"/>
                    <a:pt x="1170" y="611"/>
                    <a:pt x="1170" y="561"/>
                  </a:cubicBezTo>
                  <a:cubicBezTo>
                    <a:pt x="1170" y="544"/>
                    <a:pt x="1187" y="511"/>
                    <a:pt x="1170" y="494"/>
                  </a:cubicBezTo>
                  <a:cubicBezTo>
                    <a:pt x="1170" y="427"/>
                    <a:pt x="1154" y="377"/>
                    <a:pt x="1120" y="327"/>
                  </a:cubicBezTo>
                  <a:cubicBezTo>
                    <a:pt x="1053" y="177"/>
                    <a:pt x="936" y="76"/>
                    <a:pt x="769" y="26"/>
                  </a:cubicBezTo>
                  <a:cubicBezTo>
                    <a:pt x="721" y="9"/>
                    <a:pt x="670" y="0"/>
                    <a:pt x="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62;p67"/>
            <p:cNvSpPr/>
            <p:nvPr/>
          </p:nvSpPr>
          <p:spPr>
            <a:xfrm>
              <a:off x="2928590" y="2723939"/>
              <a:ext cx="278645" cy="111618"/>
            </a:xfrm>
            <a:custGeom>
              <a:avLst/>
              <a:gdLst/>
              <a:ahLst/>
              <a:cxnLst/>
              <a:rect l="l" t="t" r="r" b="b"/>
              <a:pathLst>
                <a:path w="8690" h="3481" extrusionOk="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63;p67"/>
            <p:cNvSpPr/>
            <p:nvPr/>
          </p:nvSpPr>
          <p:spPr>
            <a:xfrm>
              <a:off x="2962451" y="2820391"/>
              <a:ext cx="264055" cy="118224"/>
            </a:xfrm>
            <a:custGeom>
              <a:avLst/>
              <a:gdLst/>
              <a:ahLst/>
              <a:cxnLst/>
              <a:rect l="l" t="t" r="r" b="b"/>
              <a:pathLst>
                <a:path w="8235" h="3687" extrusionOk="0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64;p67"/>
            <p:cNvSpPr/>
            <p:nvPr/>
          </p:nvSpPr>
          <p:spPr>
            <a:xfrm>
              <a:off x="2914129" y="2793969"/>
              <a:ext cx="77726" cy="139996"/>
            </a:xfrm>
            <a:custGeom>
              <a:avLst/>
              <a:gdLst/>
              <a:ahLst/>
              <a:cxnLst/>
              <a:rect l="l" t="t" r="r" b="b"/>
              <a:pathLst>
                <a:path w="2424" h="4366" extrusionOk="0">
                  <a:moveTo>
                    <a:pt x="772" y="0"/>
                  </a:moveTo>
                  <a:cubicBezTo>
                    <a:pt x="561" y="0"/>
                    <a:pt x="357" y="130"/>
                    <a:pt x="302" y="351"/>
                  </a:cubicBezTo>
                  <a:cubicBezTo>
                    <a:pt x="1" y="1772"/>
                    <a:pt x="469" y="3259"/>
                    <a:pt x="1555" y="4228"/>
                  </a:cubicBezTo>
                  <a:cubicBezTo>
                    <a:pt x="1655" y="4320"/>
                    <a:pt x="1780" y="4366"/>
                    <a:pt x="1903" y="4366"/>
                  </a:cubicBezTo>
                  <a:cubicBezTo>
                    <a:pt x="2027" y="4366"/>
                    <a:pt x="2148" y="4320"/>
                    <a:pt x="2240" y="4228"/>
                  </a:cubicBezTo>
                  <a:cubicBezTo>
                    <a:pt x="2424" y="4027"/>
                    <a:pt x="2424" y="3727"/>
                    <a:pt x="2240" y="3543"/>
                  </a:cubicBezTo>
                  <a:cubicBezTo>
                    <a:pt x="2022" y="3359"/>
                    <a:pt x="1855" y="3142"/>
                    <a:pt x="1705" y="2908"/>
                  </a:cubicBezTo>
                  <a:cubicBezTo>
                    <a:pt x="1621" y="2791"/>
                    <a:pt x="1555" y="2657"/>
                    <a:pt x="1488" y="2507"/>
                  </a:cubicBezTo>
                  <a:cubicBezTo>
                    <a:pt x="1454" y="2457"/>
                    <a:pt x="1438" y="2390"/>
                    <a:pt x="1404" y="2323"/>
                  </a:cubicBezTo>
                  <a:cubicBezTo>
                    <a:pt x="1388" y="2290"/>
                    <a:pt x="1388" y="2256"/>
                    <a:pt x="1371" y="2223"/>
                  </a:cubicBezTo>
                  <a:cubicBezTo>
                    <a:pt x="1371" y="2206"/>
                    <a:pt x="1354" y="2173"/>
                    <a:pt x="1354" y="2156"/>
                  </a:cubicBezTo>
                  <a:cubicBezTo>
                    <a:pt x="1354" y="2173"/>
                    <a:pt x="1354" y="2189"/>
                    <a:pt x="1354" y="2206"/>
                  </a:cubicBezTo>
                  <a:cubicBezTo>
                    <a:pt x="1304" y="2072"/>
                    <a:pt x="1271" y="1922"/>
                    <a:pt x="1254" y="1772"/>
                  </a:cubicBezTo>
                  <a:cubicBezTo>
                    <a:pt x="1237" y="1705"/>
                    <a:pt x="1220" y="1638"/>
                    <a:pt x="1220" y="1571"/>
                  </a:cubicBezTo>
                  <a:cubicBezTo>
                    <a:pt x="1204" y="1538"/>
                    <a:pt x="1204" y="1488"/>
                    <a:pt x="1204" y="1454"/>
                  </a:cubicBezTo>
                  <a:cubicBezTo>
                    <a:pt x="1204" y="1454"/>
                    <a:pt x="1204" y="1437"/>
                    <a:pt x="1204" y="1437"/>
                  </a:cubicBezTo>
                  <a:lnTo>
                    <a:pt x="1204" y="1421"/>
                  </a:lnTo>
                  <a:cubicBezTo>
                    <a:pt x="1187" y="1287"/>
                    <a:pt x="1187" y="1137"/>
                    <a:pt x="1204" y="986"/>
                  </a:cubicBezTo>
                  <a:cubicBezTo>
                    <a:pt x="1204" y="919"/>
                    <a:pt x="1204" y="853"/>
                    <a:pt x="1220" y="769"/>
                  </a:cubicBezTo>
                  <a:cubicBezTo>
                    <a:pt x="1220" y="736"/>
                    <a:pt x="1220" y="702"/>
                    <a:pt x="1237" y="669"/>
                  </a:cubicBezTo>
                  <a:cubicBezTo>
                    <a:pt x="1235" y="669"/>
                    <a:pt x="1234" y="669"/>
                    <a:pt x="1232" y="669"/>
                  </a:cubicBezTo>
                  <a:lnTo>
                    <a:pt x="1232" y="669"/>
                  </a:lnTo>
                  <a:cubicBezTo>
                    <a:pt x="1237" y="658"/>
                    <a:pt x="1237" y="647"/>
                    <a:pt x="1237" y="635"/>
                  </a:cubicBezTo>
                  <a:cubicBezTo>
                    <a:pt x="1304" y="385"/>
                    <a:pt x="1170" y="101"/>
                    <a:pt x="903" y="17"/>
                  </a:cubicBezTo>
                  <a:cubicBezTo>
                    <a:pt x="860" y="6"/>
                    <a:pt x="816" y="0"/>
                    <a:pt x="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65;p67"/>
            <p:cNvSpPr/>
            <p:nvPr/>
          </p:nvSpPr>
          <p:spPr>
            <a:xfrm>
              <a:off x="3198642" y="2858805"/>
              <a:ext cx="149487" cy="134000"/>
            </a:xfrm>
            <a:custGeom>
              <a:avLst/>
              <a:gdLst/>
              <a:ahLst/>
              <a:cxnLst/>
              <a:rect l="l" t="t" r="r" b="b"/>
              <a:pathLst>
                <a:path w="4662" h="4179" extrusionOk="0">
                  <a:moveTo>
                    <a:pt x="2957" y="0"/>
                  </a:moveTo>
                  <a:cubicBezTo>
                    <a:pt x="1972" y="435"/>
                    <a:pt x="0" y="2440"/>
                    <a:pt x="0" y="2440"/>
                  </a:cubicBezTo>
                  <a:lnTo>
                    <a:pt x="401" y="3425"/>
                  </a:lnTo>
                  <a:cubicBezTo>
                    <a:pt x="401" y="3425"/>
                    <a:pt x="1090" y="4178"/>
                    <a:pt x="1856" y="4178"/>
                  </a:cubicBezTo>
                  <a:cubicBezTo>
                    <a:pt x="1872" y="4178"/>
                    <a:pt x="1888" y="4178"/>
                    <a:pt x="1905" y="4177"/>
                  </a:cubicBezTo>
                  <a:cubicBezTo>
                    <a:pt x="2690" y="4144"/>
                    <a:pt x="4662" y="2924"/>
                    <a:pt x="4662" y="2924"/>
                  </a:cubicBezTo>
                  <a:lnTo>
                    <a:pt x="295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66;p67"/>
            <p:cNvSpPr/>
            <p:nvPr/>
          </p:nvSpPr>
          <p:spPr>
            <a:xfrm>
              <a:off x="3098439" y="2871631"/>
              <a:ext cx="178987" cy="144260"/>
            </a:xfrm>
            <a:custGeom>
              <a:avLst/>
              <a:gdLst/>
              <a:ahLst/>
              <a:cxnLst/>
              <a:rect l="l" t="t" r="r" b="b"/>
              <a:pathLst>
                <a:path w="5582" h="4499" extrusionOk="0">
                  <a:moveTo>
                    <a:pt x="2920" y="1"/>
                  </a:moveTo>
                  <a:cubicBezTo>
                    <a:pt x="2344" y="1"/>
                    <a:pt x="564" y="1279"/>
                    <a:pt x="184" y="1889"/>
                  </a:cubicBezTo>
                  <a:cubicBezTo>
                    <a:pt x="1" y="2140"/>
                    <a:pt x="84" y="2508"/>
                    <a:pt x="368" y="2658"/>
                  </a:cubicBezTo>
                  <a:cubicBezTo>
                    <a:pt x="435" y="2708"/>
                    <a:pt x="518" y="2758"/>
                    <a:pt x="602" y="2792"/>
                  </a:cubicBezTo>
                  <a:cubicBezTo>
                    <a:pt x="602" y="2792"/>
                    <a:pt x="535" y="3343"/>
                    <a:pt x="1053" y="3410"/>
                  </a:cubicBezTo>
                  <a:cubicBezTo>
                    <a:pt x="1102" y="3417"/>
                    <a:pt x="1150" y="3421"/>
                    <a:pt x="1198" y="3421"/>
                  </a:cubicBezTo>
                  <a:cubicBezTo>
                    <a:pt x="1267" y="3421"/>
                    <a:pt x="1336" y="3413"/>
                    <a:pt x="1404" y="3393"/>
                  </a:cubicBezTo>
                  <a:cubicBezTo>
                    <a:pt x="1565" y="3833"/>
                    <a:pt x="1778" y="3951"/>
                    <a:pt x="2075" y="3951"/>
                  </a:cubicBezTo>
                  <a:cubicBezTo>
                    <a:pt x="2117" y="3951"/>
                    <a:pt x="2161" y="3949"/>
                    <a:pt x="2206" y="3944"/>
                  </a:cubicBezTo>
                  <a:cubicBezTo>
                    <a:pt x="2273" y="4078"/>
                    <a:pt x="2356" y="4195"/>
                    <a:pt x="2473" y="4295"/>
                  </a:cubicBezTo>
                  <a:cubicBezTo>
                    <a:pt x="2607" y="4412"/>
                    <a:pt x="2774" y="4479"/>
                    <a:pt x="2958" y="4496"/>
                  </a:cubicBezTo>
                  <a:cubicBezTo>
                    <a:pt x="2966" y="4497"/>
                    <a:pt x="2975" y="4498"/>
                    <a:pt x="2986" y="4498"/>
                  </a:cubicBezTo>
                  <a:cubicBezTo>
                    <a:pt x="3334" y="4498"/>
                    <a:pt x="5104" y="3718"/>
                    <a:pt x="5331" y="3410"/>
                  </a:cubicBezTo>
                  <a:cubicBezTo>
                    <a:pt x="5581" y="3109"/>
                    <a:pt x="3643" y="51"/>
                    <a:pt x="2941" y="1"/>
                  </a:cubicBezTo>
                  <a:cubicBezTo>
                    <a:pt x="2934" y="1"/>
                    <a:pt x="2927" y="1"/>
                    <a:pt x="29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67;p67"/>
            <p:cNvSpPr/>
            <p:nvPr/>
          </p:nvSpPr>
          <p:spPr>
            <a:xfrm>
              <a:off x="3110239" y="2905940"/>
              <a:ext cx="92155" cy="55216"/>
            </a:xfrm>
            <a:custGeom>
              <a:avLst/>
              <a:gdLst/>
              <a:ahLst/>
              <a:cxnLst/>
              <a:rect l="l" t="t" r="r" b="b"/>
              <a:pathLst>
                <a:path w="2874" h="1722" extrusionOk="0">
                  <a:moveTo>
                    <a:pt x="2874" y="1"/>
                  </a:moveTo>
                  <a:lnTo>
                    <a:pt x="2874" y="1"/>
                  </a:lnTo>
                  <a:cubicBezTo>
                    <a:pt x="2840" y="17"/>
                    <a:pt x="1754" y="251"/>
                    <a:pt x="1337" y="402"/>
                  </a:cubicBezTo>
                  <a:cubicBezTo>
                    <a:pt x="769" y="636"/>
                    <a:pt x="301" y="1053"/>
                    <a:pt x="0" y="1588"/>
                  </a:cubicBezTo>
                  <a:cubicBezTo>
                    <a:pt x="67" y="1638"/>
                    <a:pt x="150" y="1688"/>
                    <a:pt x="234" y="1722"/>
                  </a:cubicBezTo>
                  <a:cubicBezTo>
                    <a:pt x="318" y="1538"/>
                    <a:pt x="652" y="1254"/>
                    <a:pt x="952" y="1037"/>
                  </a:cubicBezTo>
                  <a:cubicBezTo>
                    <a:pt x="1270" y="803"/>
                    <a:pt x="2840" y="17"/>
                    <a:pt x="287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68;p67"/>
            <p:cNvSpPr/>
            <p:nvPr/>
          </p:nvSpPr>
          <p:spPr>
            <a:xfrm>
              <a:off x="3132203" y="2941853"/>
              <a:ext cx="80932" cy="39472"/>
            </a:xfrm>
            <a:custGeom>
              <a:avLst/>
              <a:gdLst/>
              <a:ahLst/>
              <a:cxnLst/>
              <a:rect l="l" t="t" r="r" b="b"/>
              <a:pathLst>
                <a:path w="2524" h="1231" extrusionOk="0">
                  <a:moveTo>
                    <a:pt x="2523" y="0"/>
                  </a:moveTo>
                  <a:cubicBezTo>
                    <a:pt x="2473" y="0"/>
                    <a:pt x="1170" y="217"/>
                    <a:pt x="652" y="602"/>
                  </a:cubicBezTo>
                  <a:cubicBezTo>
                    <a:pt x="401" y="785"/>
                    <a:pt x="184" y="986"/>
                    <a:pt x="0" y="1220"/>
                  </a:cubicBezTo>
                  <a:cubicBezTo>
                    <a:pt x="49" y="1227"/>
                    <a:pt x="97" y="1231"/>
                    <a:pt x="145" y="1231"/>
                  </a:cubicBezTo>
                  <a:cubicBezTo>
                    <a:pt x="214" y="1231"/>
                    <a:pt x="283" y="1223"/>
                    <a:pt x="351" y="1203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69;p67"/>
            <p:cNvSpPr/>
            <p:nvPr/>
          </p:nvSpPr>
          <p:spPr>
            <a:xfrm>
              <a:off x="3169174" y="2978279"/>
              <a:ext cx="53581" cy="31103"/>
            </a:xfrm>
            <a:custGeom>
              <a:avLst/>
              <a:gdLst/>
              <a:ahLst/>
              <a:cxnLst/>
              <a:rect l="l" t="t" r="r" b="b"/>
              <a:pathLst>
                <a:path w="1671" h="970" extrusionOk="0">
                  <a:moveTo>
                    <a:pt x="1671" y="0"/>
                  </a:moveTo>
                  <a:lnTo>
                    <a:pt x="0" y="618"/>
                  </a:lnTo>
                  <a:cubicBezTo>
                    <a:pt x="67" y="752"/>
                    <a:pt x="150" y="869"/>
                    <a:pt x="267" y="969"/>
                  </a:cubicBezTo>
                  <a:cubicBezTo>
                    <a:pt x="769" y="702"/>
                    <a:pt x="1236" y="385"/>
                    <a:pt x="167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70;p67"/>
            <p:cNvSpPr/>
            <p:nvPr/>
          </p:nvSpPr>
          <p:spPr>
            <a:xfrm>
              <a:off x="3236671" y="2058366"/>
              <a:ext cx="404532" cy="955826"/>
            </a:xfrm>
            <a:custGeom>
              <a:avLst/>
              <a:gdLst/>
              <a:ahLst/>
              <a:cxnLst/>
              <a:rect l="l" t="t" r="r" b="b"/>
              <a:pathLst>
                <a:path w="12616" h="29809" extrusionOk="0">
                  <a:moveTo>
                    <a:pt x="5447" y="1"/>
                  </a:moveTo>
                  <a:lnTo>
                    <a:pt x="5564" y="16910"/>
                  </a:lnTo>
                  <a:lnTo>
                    <a:pt x="0" y="24479"/>
                  </a:lnTo>
                  <a:lnTo>
                    <a:pt x="3609" y="29809"/>
                  </a:lnTo>
                  <a:cubicBezTo>
                    <a:pt x="3609" y="29809"/>
                    <a:pt x="12532" y="21872"/>
                    <a:pt x="12615" y="18647"/>
                  </a:cubicBezTo>
                  <a:cubicBezTo>
                    <a:pt x="11245" y="6885"/>
                    <a:pt x="5448" y="1"/>
                    <a:pt x="544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71;p67"/>
            <p:cNvSpPr/>
            <p:nvPr/>
          </p:nvSpPr>
          <p:spPr>
            <a:xfrm>
              <a:off x="2768939" y="2896834"/>
              <a:ext cx="144164" cy="112003"/>
            </a:xfrm>
            <a:custGeom>
              <a:avLst/>
              <a:gdLst/>
              <a:ahLst/>
              <a:cxnLst/>
              <a:rect l="l" t="t" r="r" b="b"/>
              <a:pathLst>
                <a:path w="4496" h="3493" extrusionOk="0">
                  <a:moveTo>
                    <a:pt x="2875" y="1"/>
                  </a:moveTo>
                  <a:lnTo>
                    <a:pt x="1" y="1287"/>
                  </a:lnTo>
                  <a:lnTo>
                    <a:pt x="2708" y="3493"/>
                  </a:lnTo>
                  <a:lnTo>
                    <a:pt x="4495" y="2306"/>
                  </a:lnTo>
                  <a:cubicBezTo>
                    <a:pt x="4495" y="2156"/>
                    <a:pt x="2875" y="1"/>
                    <a:pt x="28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72;p67"/>
            <p:cNvSpPr/>
            <p:nvPr/>
          </p:nvSpPr>
          <p:spPr>
            <a:xfrm>
              <a:off x="2471728" y="2058655"/>
              <a:ext cx="547446" cy="928218"/>
            </a:xfrm>
            <a:custGeom>
              <a:avLst/>
              <a:gdLst/>
              <a:ahLst/>
              <a:cxnLst/>
              <a:rect l="l" t="t" r="r" b="b"/>
              <a:pathLst>
                <a:path w="17073" h="28948" extrusionOk="0">
                  <a:moveTo>
                    <a:pt x="13160" y="1"/>
                  </a:moveTo>
                  <a:cubicBezTo>
                    <a:pt x="10953" y="1"/>
                    <a:pt x="1" y="13529"/>
                    <a:pt x="314" y="16166"/>
                  </a:cubicBezTo>
                  <a:cubicBezTo>
                    <a:pt x="615" y="18839"/>
                    <a:pt x="9186" y="28948"/>
                    <a:pt x="9186" y="28948"/>
                  </a:cubicBezTo>
                  <a:lnTo>
                    <a:pt x="13547" y="26575"/>
                  </a:lnTo>
                  <a:lnTo>
                    <a:pt x="8351" y="15781"/>
                  </a:lnTo>
                  <a:cubicBezTo>
                    <a:pt x="8351" y="15781"/>
                    <a:pt x="14784" y="8964"/>
                    <a:pt x="15920" y="6374"/>
                  </a:cubicBezTo>
                  <a:cubicBezTo>
                    <a:pt x="17073" y="3768"/>
                    <a:pt x="15235" y="393"/>
                    <a:pt x="13246" y="8"/>
                  </a:cubicBezTo>
                  <a:cubicBezTo>
                    <a:pt x="13219" y="3"/>
                    <a:pt x="13190" y="1"/>
                    <a:pt x="1316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73;p67"/>
            <p:cNvSpPr/>
            <p:nvPr/>
          </p:nvSpPr>
          <p:spPr>
            <a:xfrm>
              <a:off x="2819858" y="2950222"/>
              <a:ext cx="163435" cy="199829"/>
            </a:xfrm>
            <a:custGeom>
              <a:avLst/>
              <a:gdLst/>
              <a:ahLst/>
              <a:cxnLst/>
              <a:rect l="l" t="t" r="r" b="b"/>
              <a:pathLst>
                <a:path w="5097" h="6232" extrusionOk="0">
                  <a:moveTo>
                    <a:pt x="3141" y="1"/>
                  </a:moveTo>
                  <a:cubicBezTo>
                    <a:pt x="2178" y="1"/>
                    <a:pt x="928" y="330"/>
                    <a:pt x="334" y="1310"/>
                  </a:cubicBezTo>
                  <a:cubicBezTo>
                    <a:pt x="0" y="1878"/>
                    <a:pt x="652" y="3983"/>
                    <a:pt x="869" y="4468"/>
                  </a:cubicBezTo>
                  <a:cubicBezTo>
                    <a:pt x="1053" y="4902"/>
                    <a:pt x="1370" y="5286"/>
                    <a:pt x="1771" y="5554"/>
                  </a:cubicBezTo>
                  <a:cubicBezTo>
                    <a:pt x="1938" y="5637"/>
                    <a:pt x="2105" y="5721"/>
                    <a:pt x="2272" y="5754"/>
                  </a:cubicBezTo>
                  <a:cubicBezTo>
                    <a:pt x="2467" y="6143"/>
                    <a:pt x="2591" y="6231"/>
                    <a:pt x="2727" y="6231"/>
                  </a:cubicBezTo>
                  <a:cubicBezTo>
                    <a:pt x="2778" y="6231"/>
                    <a:pt x="2831" y="6219"/>
                    <a:pt x="2891" y="6205"/>
                  </a:cubicBezTo>
                  <a:cubicBezTo>
                    <a:pt x="3108" y="6155"/>
                    <a:pt x="2891" y="3983"/>
                    <a:pt x="2974" y="3448"/>
                  </a:cubicBezTo>
                  <a:cubicBezTo>
                    <a:pt x="3024" y="3031"/>
                    <a:pt x="3358" y="1744"/>
                    <a:pt x="3358" y="1744"/>
                  </a:cubicBezTo>
                  <a:cubicBezTo>
                    <a:pt x="3358" y="1744"/>
                    <a:pt x="3459" y="2713"/>
                    <a:pt x="3475" y="2864"/>
                  </a:cubicBezTo>
                  <a:cubicBezTo>
                    <a:pt x="3492" y="2997"/>
                    <a:pt x="3609" y="3214"/>
                    <a:pt x="4127" y="3515"/>
                  </a:cubicBezTo>
                  <a:cubicBezTo>
                    <a:pt x="4287" y="3603"/>
                    <a:pt x="4436" y="3636"/>
                    <a:pt x="4566" y="3636"/>
                  </a:cubicBezTo>
                  <a:cubicBezTo>
                    <a:pt x="4858" y="3636"/>
                    <a:pt x="5056" y="3469"/>
                    <a:pt x="5079" y="3365"/>
                  </a:cubicBezTo>
                  <a:cubicBezTo>
                    <a:pt x="5096" y="3214"/>
                    <a:pt x="4545" y="2613"/>
                    <a:pt x="4545" y="2613"/>
                  </a:cubicBezTo>
                  <a:cubicBezTo>
                    <a:pt x="4545" y="2613"/>
                    <a:pt x="4628" y="675"/>
                    <a:pt x="4361" y="290"/>
                  </a:cubicBezTo>
                  <a:cubicBezTo>
                    <a:pt x="4197" y="121"/>
                    <a:pt x="3722" y="1"/>
                    <a:pt x="314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74;p67"/>
            <p:cNvSpPr/>
            <p:nvPr/>
          </p:nvSpPr>
          <p:spPr>
            <a:xfrm>
              <a:off x="2869655" y="3031859"/>
              <a:ext cx="23087" cy="102897"/>
            </a:xfrm>
            <a:custGeom>
              <a:avLst/>
              <a:gdLst/>
              <a:ahLst/>
              <a:cxnLst/>
              <a:rect l="l" t="t" r="r" b="b"/>
              <a:pathLst>
                <a:path w="720" h="3209" extrusionOk="0">
                  <a:moveTo>
                    <a:pt x="502" y="0"/>
                  </a:moveTo>
                  <a:cubicBezTo>
                    <a:pt x="502" y="0"/>
                    <a:pt x="1" y="1504"/>
                    <a:pt x="1" y="2005"/>
                  </a:cubicBezTo>
                  <a:cubicBezTo>
                    <a:pt x="34" y="2339"/>
                    <a:pt x="118" y="2673"/>
                    <a:pt x="218" y="3008"/>
                  </a:cubicBezTo>
                  <a:cubicBezTo>
                    <a:pt x="385" y="3091"/>
                    <a:pt x="552" y="3175"/>
                    <a:pt x="719" y="3208"/>
                  </a:cubicBezTo>
                  <a:cubicBezTo>
                    <a:pt x="586" y="2707"/>
                    <a:pt x="485" y="2206"/>
                    <a:pt x="435" y="1688"/>
                  </a:cubicBezTo>
                  <a:cubicBezTo>
                    <a:pt x="435" y="1186"/>
                    <a:pt x="502" y="0"/>
                    <a:pt x="5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443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2"/>
          <p:cNvSpPr/>
          <p:nvPr/>
        </p:nvSpPr>
        <p:spPr>
          <a:xfrm>
            <a:off x="3259270" y="1252222"/>
            <a:ext cx="431319" cy="431319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2"/>
          <p:cNvSpPr/>
          <p:nvPr/>
        </p:nvSpPr>
        <p:spPr>
          <a:xfrm>
            <a:off x="3259270" y="2369199"/>
            <a:ext cx="431319" cy="431319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2"/>
          <p:cNvSpPr/>
          <p:nvPr/>
        </p:nvSpPr>
        <p:spPr>
          <a:xfrm>
            <a:off x="3259270" y="3486174"/>
            <a:ext cx="431319" cy="431319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0" name="Google Shape;660;p42"/>
          <p:cNvCxnSpPr>
            <a:stCxn id="657" idx="4"/>
            <a:endCxn id="658" idx="0"/>
          </p:cNvCxnSpPr>
          <p:nvPr/>
        </p:nvCxnSpPr>
        <p:spPr>
          <a:xfrm>
            <a:off x="3474930" y="1683541"/>
            <a:ext cx="0" cy="68565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Google Shape;661;p42"/>
          <p:cNvCxnSpPr>
            <a:stCxn id="658" idx="4"/>
            <a:endCxn id="659" idx="0"/>
          </p:cNvCxnSpPr>
          <p:nvPr/>
        </p:nvCxnSpPr>
        <p:spPr>
          <a:xfrm>
            <a:off x="3474930" y="2800518"/>
            <a:ext cx="0" cy="68565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42"/>
          <p:cNvCxnSpPr>
            <a:stCxn id="659" idx="4"/>
          </p:cNvCxnSpPr>
          <p:nvPr/>
        </p:nvCxnSpPr>
        <p:spPr>
          <a:xfrm>
            <a:off x="3474930" y="3917493"/>
            <a:ext cx="0" cy="122343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7" name="Google Shape;667;p42"/>
          <p:cNvGrpSpPr/>
          <p:nvPr/>
        </p:nvGrpSpPr>
        <p:grpSpPr>
          <a:xfrm>
            <a:off x="788918" y="1280330"/>
            <a:ext cx="1671458" cy="3546280"/>
            <a:chOff x="892205" y="1877744"/>
            <a:chExt cx="2153108" cy="4568183"/>
          </a:xfrm>
        </p:grpSpPr>
        <p:sp>
          <p:nvSpPr>
            <p:cNvPr id="668" name="Google Shape;668;p42"/>
            <p:cNvSpPr/>
            <p:nvPr/>
          </p:nvSpPr>
          <p:spPr>
            <a:xfrm flipH="1">
              <a:off x="2341826" y="2563582"/>
              <a:ext cx="628725" cy="689748"/>
            </a:xfrm>
            <a:custGeom>
              <a:avLst/>
              <a:gdLst/>
              <a:ahLst/>
              <a:cxnLst/>
              <a:rect l="l" t="t" r="r" b="b"/>
              <a:pathLst>
                <a:path w="19617" h="21521" extrusionOk="0">
                  <a:moveTo>
                    <a:pt x="16967" y="1"/>
                  </a:moveTo>
                  <a:cubicBezTo>
                    <a:pt x="16642" y="1"/>
                    <a:pt x="16279" y="47"/>
                    <a:pt x="15874" y="147"/>
                  </a:cubicBezTo>
                  <a:cubicBezTo>
                    <a:pt x="14621" y="448"/>
                    <a:pt x="1" y="17925"/>
                    <a:pt x="134" y="19095"/>
                  </a:cubicBezTo>
                  <a:cubicBezTo>
                    <a:pt x="268" y="20214"/>
                    <a:pt x="936" y="20883"/>
                    <a:pt x="1872" y="21234"/>
                  </a:cubicBezTo>
                  <a:cubicBezTo>
                    <a:pt x="2418" y="21432"/>
                    <a:pt x="3053" y="21520"/>
                    <a:pt x="3725" y="21520"/>
                  </a:cubicBezTo>
                  <a:cubicBezTo>
                    <a:pt x="5831" y="21520"/>
                    <a:pt x="8304" y="20652"/>
                    <a:pt x="9558" y="19563"/>
                  </a:cubicBezTo>
                  <a:cubicBezTo>
                    <a:pt x="9575" y="19546"/>
                    <a:pt x="9591" y="19529"/>
                    <a:pt x="9608" y="19513"/>
                  </a:cubicBezTo>
                  <a:cubicBezTo>
                    <a:pt x="10811" y="18427"/>
                    <a:pt x="13367" y="15118"/>
                    <a:pt x="15523" y="12261"/>
                  </a:cubicBezTo>
                  <a:cubicBezTo>
                    <a:pt x="16358" y="11142"/>
                    <a:pt x="17127" y="10106"/>
                    <a:pt x="17728" y="9270"/>
                  </a:cubicBezTo>
                  <a:cubicBezTo>
                    <a:pt x="18965" y="7583"/>
                    <a:pt x="19616" y="5528"/>
                    <a:pt x="19550" y="3439"/>
                  </a:cubicBezTo>
                  <a:cubicBezTo>
                    <a:pt x="19492" y="1677"/>
                    <a:pt x="18919" y="1"/>
                    <a:pt x="1696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 flipH="1">
              <a:off x="892205" y="3696614"/>
              <a:ext cx="327231" cy="344377"/>
            </a:xfrm>
            <a:custGeom>
              <a:avLst/>
              <a:gdLst/>
              <a:ahLst/>
              <a:cxnLst/>
              <a:rect l="l" t="t" r="r" b="b"/>
              <a:pathLst>
                <a:path w="10210" h="10745" extrusionOk="0">
                  <a:moveTo>
                    <a:pt x="3225" y="0"/>
                  </a:moveTo>
                  <a:lnTo>
                    <a:pt x="1" y="3292"/>
                  </a:lnTo>
                  <a:lnTo>
                    <a:pt x="3643" y="7319"/>
                  </a:lnTo>
                  <a:lnTo>
                    <a:pt x="3643" y="7302"/>
                  </a:lnTo>
                  <a:cubicBezTo>
                    <a:pt x="4273" y="8678"/>
                    <a:pt x="7222" y="10744"/>
                    <a:pt x="7611" y="10744"/>
                  </a:cubicBezTo>
                  <a:cubicBezTo>
                    <a:pt x="7614" y="10744"/>
                    <a:pt x="7617" y="10744"/>
                    <a:pt x="7620" y="10744"/>
                  </a:cubicBezTo>
                  <a:cubicBezTo>
                    <a:pt x="8255" y="10694"/>
                    <a:pt x="5080" y="8037"/>
                    <a:pt x="5331" y="7903"/>
                  </a:cubicBezTo>
                  <a:cubicBezTo>
                    <a:pt x="5335" y="7901"/>
                    <a:pt x="5341" y="7900"/>
                    <a:pt x="5347" y="7900"/>
                  </a:cubicBezTo>
                  <a:cubicBezTo>
                    <a:pt x="5657" y="7900"/>
                    <a:pt x="7943" y="10518"/>
                    <a:pt x="8498" y="10518"/>
                  </a:cubicBezTo>
                  <a:cubicBezTo>
                    <a:pt x="8537" y="10518"/>
                    <a:pt x="8568" y="10505"/>
                    <a:pt x="8589" y="10477"/>
                  </a:cubicBezTo>
                  <a:cubicBezTo>
                    <a:pt x="8923" y="10025"/>
                    <a:pt x="5982" y="7369"/>
                    <a:pt x="6216" y="7252"/>
                  </a:cubicBezTo>
                  <a:cubicBezTo>
                    <a:pt x="6221" y="7250"/>
                    <a:pt x="6226" y="7249"/>
                    <a:pt x="6233" y="7249"/>
                  </a:cubicBezTo>
                  <a:cubicBezTo>
                    <a:pt x="6533" y="7249"/>
                    <a:pt x="8514" y="9563"/>
                    <a:pt x="8940" y="9825"/>
                  </a:cubicBezTo>
                  <a:cubicBezTo>
                    <a:pt x="9138" y="9952"/>
                    <a:pt x="9324" y="10041"/>
                    <a:pt x="9455" y="10041"/>
                  </a:cubicBezTo>
                  <a:cubicBezTo>
                    <a:pt x="9601" y="10041"/>
                    <a:pt x="9677" y="9931"/>
                    <a:pt x="9625" y="9641"/>
                  </a:cubicBezTo>
                  <a:cubicBezTo>
                    <a:pt x="9541" y="9090"/>
                    <a:pt x="6968" y="6784"/>
                    <a:pt x="7102" y="6567"/>
                  </a:cubicBezTo>
                  <a:cubicBezTo>
                    <a:pt x="7106" y="6559"/>
                    <a:pt x="7114" y="6555"/>
                    <a:pt x="7124" y="6555"/>
                  </a:cubicBezTo>
                  <a:cubicBezTo>
                    <a:pt x="7380" y="6555"/>
                    <a:pt x="9288" y="8932"/>
                    <a:pt x="9853" y="8932"/>
                  </a:cubicBezTo>
                  <a:cubicBezTo>
                    <a:pt x="9920" y="8932"/>
                    <a:pt x="9968" y="8898"/>
                    <a:pt x="9992" y="8822"/>
                  </a:cubicBezTo>
                  <a:cubicBezTo>
                    <a:pt x="10176" y="8254"/>
                    <a:pt x="7002" y="4662"/>
                    <a:pt x="7001" y="4662"/>
                  </a:cubicBezTo>
                  <a:lnTo>
                    <a:pt x="7001" y="4662"/>
                  </a:lnTo>
                  <a:lnTo>
                    <a:pt x="7887" y="5013"/>
                  </a:lnTo>
                  <a:cubicBezTo>
                    <a:pt x="7887" y="5013"/>
                    <a:pt x="9091" y="6202"/>
                    <a:pt x="9634" y="6202"/>
                  </a:cubicBezTo>
                  <a:cubicBezTo>
                    <a:pt x="9674" y="6202"/>
                    <a:pt x="9710" y="6196"/>
                    <a:pt x="9742" y="6182"/>
                  </a:cubicBezTo>
                  <a:cubicBezTo>
                    <a:pt x="10210" y="5982"/>
                    <a:pt x="8956" y="4395"/>
                    <a:pt x="8539" y="4127"/>
                  </a:cubicBezTo>
                  <a:cubicBezTo>
                    <a:pt x="8152" y="3884"/>
                    <a:pt x="7186" y="3234"/>
                    <a:pt x="6065" y="3234"/>
                  </a:cubicBezTo>
                  <a:cubicBezTo>
                    <a:pt x="5879" y="3234"/>
                    <a:pt x="5690" y="3252"/>
                    <a:pt x="5498" y="3292"/>
                  </a:cubicBezTo>
                  <a:lnTo>
                    <a:pt x="322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 flipH="1">
              <a:off x="1029827" y="2559512"/>
              <a:ext cx="866504" cy="1334177"/>
            </a:xfrm>
            <a:custGeom>
              <a:avLst/>
              <a:gdLst/>
              <a:ahLst/>
              <a:cxnLst/>
              <a:rect l="l" t="t" r="r" b="b"/>
              <a:pathLst>
                <a:path w="27036" h="41628" extrusionOk="0">
                  <a:moveTo>
                    <a:pt x="4994" y="0"/>
                  </a:moveTo>
                  <a:cubicBezTo>
                    <a:pt x="4279" y="0"/>
                    <a:pt x="3489" y="454"/>
                    <a:pt x="2507" y="1411"/>
                  </a:cubicBezTo>
                  <a:cubicBezTo>
                    <a:pt x="1" y="3833"/>
                    <a:pt x="4145" y="21177"/>
                    <a:pt x="6751" y="25354"/>
                  </a:cubicBezTo>
                  <a:cubicBezTo>
                    <a:pt x="9341" y="29514"/>
                    <a:pt x="21321" y="41628"/>
                    <a:pt x="21321" y="41628"/>
                  </a:cubicBezTo>
                  <a:lnTo>
                    <a:pt x="27035" y="35780"/>
                  </a:lnTo>
                  <a:lnTo>
                    <a:pt x="15523" y="20124"/>
                  </a:lnTo>
                  <a:cubicBezTo>
                    <a:pt x="15523" y="20124"/>
                    <a:pt x="10678" y="7342"/>
                    <a:pt x="8539" y="3633"/>
                  </a:cubicBezTo>
                  <a:cubicBezTo>
                    <a:pt x="7196" y="1293"/>
                    <a:pt x="6202" y="0"/>
                    <a:pt x="49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2335726" y="6166387"/>
              <a:ext cx="709587" cy="279540"/>
            </a:xfrm>
            <a:custGeom>
              <a:avLst/>
              <a:gdLst/>
              <a:ahLst/>
              <a:cxnLst/>
              <a:rect l="l" t="t" r="r" b="b"/>
              <a:pathLst>
                <a:path w="22140" h="8722" extrusionOk="0">
                  <a:moveTo>
                    <a:pt x="8338" y="0"/>
                  </a:moveTo>
                  <a:lnTo>
                    <a:pt x="0" y="635"/>
                  </a:lnTo>
                  <a:lnTo>
                    <a:pt x="619" y="4795"/>
                  </a:lnTo>
                  <a:lnTo>
                    <a:pt x="1203" y="8722"/>
                  </a:lnTo>
                  <a:lnTo>
                    <a:pt x="22139" y="8722"/>
                  </a:lnTo>
                  <a:cubicBezTo>
                    <a:pt x="20986" y="7001"/>
                    <a:pt x="19199" y="5798"/>
                    <a:pt x="17160" y="5380"/>
                  </a:cubicBezTo>
                  <a:cubicBezTo>
                    <a:pt x="15656" y="5079"/>
                    <a:pt x="14186" y="4628"/>
                    <a:pt x="12766" y="4027"/>
                  </a:cubicBezTo>
                  <a:cubicBezTo>
                    <a:pt x="8488" y="2189"/>
                    <a:pt x="8338" y="0"/>
                    <a:pt x="83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2355532" y="6295420"/>
              <a:ext cx="689780" cy="150507"/>
            </a:xfrm>
            <a:custGeom>
              <a:avLst/>
              <a:gdLst/>
              <a:ahLst/>
              <a:cxnLst/>
              <a:rect l="l" t="t" r="r" b="b"/>
              <a:pathLst>
                <a:path w="21522" h="4696" extrusionOk="0">
                  <a:moveTo>
                    <a:pt x="12148" y="1"/>
                  </a:moveTo>
                  <a:cubicBezTo>
                    <a:pt x="11329" y="903"/>
                    <a:pt x="10494" y="2006"/>
                    <a:pt x="10093" y="3092"/>
                  </a:cubicBezTo>
                  <a:cubicBezTo>
                    <a:pt x="5063" y="2657"/>
                    <a:pt x="1989" y="1337"/>
                    <a:pt x="1" y="769"/>
                  </a:cubicBezTo>
                  <a:lnTo>
                    <a:pt x="1" y="769"/>
                  </a:lnTo>
                  <a:lnTo>
                    <a:pt x="569" y="4696"/>
                  </a:lnTo>
                  <a:lnTo>
                    <a:pt x="21521" y="4696"/>
                  </a:lnTo>
                  <a:cubicBezTo>
                    <a:pt x="20368" y="2975"/>
                    <a:pt x="18581" y="1772"/>
                    <a:pt x="16542" y="1354"/>
                  </a:cubicBezTo>
                  <a:cubicBezTo>
                    <a:pt x="15038" y="1053"/>
                    <a:pt x="13568" y="602"/>
                    <a:pt x="121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2056185" y="3844397"/>
              <a:ext cx="641577" cy="2492849"/>
            </a:xfrm>
            <a:custGeom>
              <a:avLst/>
              <a:gdLst/>
              <a:ahLst/>
              <a:cxnLst/>
              <a:rect l="l" t="t" r="r" b="b"/>
              <a:pathLst>
                <a:path w="20018" h="77780" extrusionOk="0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6868" y="77779"/>
                  </a:lnTo>
                  <a:lnTo>
                    <a:pt x="20017" y="73201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2056185" y="3844397"/>
              <a:ext cx="451456" cy="167109"/>
            </a:xfrm>
            <a:custGeom>
              <a:avLst/>
              <a:gdLst/>
              <a:ahLst/>
              <a:cxnLst/>
              <a:rect l="l" t="t" r="r" b="b"/>
              <a:pathLst>
                <a:path w="14086" h="5214" extrusionOk="0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1324131" y="6166387"/>
              <a:ext cx="680678" cy="279540"/>
            </a:xfrm>
            <a:custGeom>
              <a:avLst/>
              <a:gdLst/>
              <a:ahLst/>
              <a:cxnLst/>
              <a:rect l="l" t="t" r="r" b="b"/>
              <a:pathLst>
                <a:path w="21238" h="8722" extrusionOk="0">
                  <a:moveTo>
                    <a:pt x="12816" y="0"/>
                  </a:moveTo>
                  <a:cubicBezTo>
                    <a:pt x="12816" y="0"/>
                    <a:pt x="12917" y="2189"/>
                    <a:pt x="8857" y="4027"/>
                  </a:cubicBezTo>
                  <a:cubicBezTo>
                    <a:pt x="7486" y="4628"/>
                    <a:pt x="6066" y="5079"/>
                    <a:pt x="4613" y="5380"/>
                  </a:cubicBezTo>
                  <a:cubicBezTo>
                    <a:pt x="1204" y="6132"/>
                    <a:pt x="1" y="8722"/>
                    <a:pt x="1" y="8722"/>
                  </a:cubicBezTo>
                  <a:lnTo>
                    <a:pt x="20937" y="8722"/>
                  </a:lnTo>
                  <a:lnTo>
                    <a:pt x="21087" y="4795"/>
                  </a:lnTo>
                  <a:lnTo>
                    <a:pt x="21238" y="635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1324131" y="6295420"/>
              <a:ext cx="675870" cy="150507"/>
            </a:xfrm>
            <a:custGeom>
              <a:avLst/>
              <a:gdLst/>
              <a:ahLst/>
              <a:cxnLst/>
              <a:rect l="l" t="t" r="r" b="b"/>
              <a:pathLst>
                <a:path w="21088" h="4696" extrusionOk="0">
                  <a:moveTo>
                    <a:pt x="8857" y="1"/>
                  </a:moveTo>
                  <a:cubicBezTo>
                    <a:pt x="7486" y="602"/>
                    <a:pt x="6066" y="1053"/>
                    <a:pt x="4613" y="1354"/>
                  </a:cubicBezTo>
                  <a:cubicBezTo>
                    <a:pt x="1204" y="2106"/>
                    <a:pt x="1" y="4696"/>
                    <a:pt x="1" y="4696"/>
                  </a:cubicBezTo>
                  <a:lnTo>
                    <a:pt x="20937" y="4696"/>
                  </a:lnTo>
                  <a:lnTo>
                    <a:pt x="21087" y="769"/>
                  </a:lnTo>
                  <a:lnTo>
                    <a:pt x="21087" y="769"/>
                  </a:lnTo>
                  <a:cubicBezTo>
                    <a:pt x="19166" y="1337"/>
                    <a:pt x="16225" y="2657"/>
                    <a:pt x="11246" y="3092"/>
                  </a:cubicBezTo>
                  <a:cubicBezTo>
                    <a:pt x="10728" y="2006"/>
                    <a:pt x="9775" y="903"/>
                    <a:pt x="88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1587614" y="3844397"/>
              <a:ext cx="493249" cy="2492849"/>
            </a:xfrm>
            <a:custGeom>
              <a:avLst/>
              <a:gdLst/>
              <a:ahLst/>
              <a:cxnLst/>
              <a:rect l="l" t="t" r="r" b="b"/>
              <a:pathLst>
                <a:path w="15390" h="77780" extrusionOk="0">
                  <a:moveTo>
                    <a:pt x="1" y="1"/>
                  </a:moveTo>
                  <a:lnTo>
                    <a:pt x="118" y="5214"/>
                  </a:lnTo>
                  <a:lnTo>
                    <a:pt x="1738" y="73201"/>
                  </a:lnTo>
                  <a:lnTo>
                    <a:pt x="15389" y="77779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1587614" y="3844397"/>
              <a:ext cx="441296" cy="167109"/>
            </a:xfrm>
            <a:custGeom>
              <a:avLst/>
              <a:gdLst/>
              <a:ahLst/>
              <a:cxnLst/>
              <a:rect l="l" t="t" r="r" b="b"/>
              <a:pathLst>
                <a:path w="13769" h="5214" extrusionOk="0">
                  <a:moveTo>
                    <a:pt x="1" y="1"/>
                  </a:moveTo>
                  <a:lnTo>
                    <a:pt x="118" y="5214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 flipH="1">
              <a:off x="1542307" y="2497591"/>
              <a:ext cx="1020184" cy="1385938"/>
            </a:xfrm>
            <a:custGeom>
              <a:avLst/>
              <a:gdLst/>
              <a:ahLst/>
              <a:cxnLst/>
              <a:rect l="l" t="t" r="r" b="b"/>
              <a:pathLst>
                <a:path w="31831" h="43243" extrusionOk="0">
                  <a:moveTo>
                    <a:pt x="9708" y="1"/>
                  </a:moveTo>
                  <a:cubicBezTo>
                    <a:pt x="9708" y="1"/>
                    <a:pt x="9240" y="68"/>
                    <a:pt x="8522" y="201"/>
                  </a:cubicBezTo>
                  <a:cubicBezTo>
                    <a:pt x="6834" y="519"/>
                    <a:pt x="3877" y="1187"/>
                    <a:pt x="3142" y="2206"/>
                  </a:cubicBezTo>
                  <a:cubicBezTo>
                    <a:pt x="2089" y="3643"/>
                    <a:pt x="5381" y="20051"/>
                    <a:pt x="5381" y="20051"/>
                  </a:cubicBezTo>
                  <a:cubicBezTo>
                    <a:pt x="5381" y="20051"/>
                    <a:pt x="0" y="37846"/>
                    <a:pt x="736" y="43243"/>
                  </a:cubicBezTo>
                  <a:lnTo>
                    <a:pt x="31797" y="43243"/>
                  </a:lnTo>
                  <a:cubicBezTo>
                    <a:pt x="31830" y="42207"/>
                    <a:pt x="31763" y="41187"/>
                    <a:pt x="31596" y="40168"/>
                  </a:cubicBezTo>
                  <a:cubicBezTo>
                    <a:pt x="31329" y="38581"/>
                    <a:pt x="26784" y="23894"/>
                    <a:pt x="25865" y="21438"/>
                  </a:cubicBezTo>
                  <a:cubicBezTo>
                    <a:pt x="27169" y="14688"/>
                    <a:pt x="27570" y="4061"/>
                    <a:pt x="27336" y="2825"/>
                  </a:cubicBezTo>
                  <a:cubicBezTo>
                    <a:pt x="27102" y="1588"/>
                    <a:pt x="24696" y="970"/>
                    <a:pt x="23576" y="736"/>
                  </a:cubicBezTo>
                  <a:cubicBezTo>
                    <a:pt x="23025" y="619"/>
                    <a:pt x="22223" y="502"/>
                    <a:pt x="21538" y="402"/>
                  </a:cubicBezTo>
                  <a:cubicBezTo>
                    <a:pt x="20803" y="302"/>
                    <a:pt x="20201" y="235"/>
                    <a:pt x="20201" y="235"/>
                  </a:cubicBezTo>
                  <a:lnTo>
                    <a:pt x="9708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 flipH="1">
              <a:off x="1714223" y="3525243"/>
              <a:ext cx="207267" cy="237875"/>
            </a:xfrm>
            <a:custGeom>
              <a:avLst/>
              <a:gdLst/>
              <a:ahLst/>
              <a:cxnLst/>
              <a:rect l="l" t="t" r="r" b="b"/>
              <a:pathLst>
                <a:path w="6467" h="7422" extrusionOk="0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34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6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 flipH="1">
              <a:off x="2194043" y="3525243"/>
              <a:ext cx="207267" cy="237875"/>
            </a:xfrm>
            <a:custGeom>
              <a:avLst/>
              <a:gdLst/>
              <a:ahLst/>
              <a:cxnLst/>
              <a:rect l="l" t="t" r="r" b="b"/>
              <a:pathLst>
                <a:path w="6467" h="7422" extrusionOk="0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51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7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 flipH="1">
              <a:off x="1872197" y="2497591"/>
              <a:ext cx="417195" cy="264060"/>
            </a:xfrm>
            <a:custGeom>
              <a:avLst/>
              <a:gdLst/>
              <a:ahLst/>
              <a:cxnLst/>
              <a:rect l="l" t="t" r="r" b="b"/>
              <a:pathLst>
                <a:path w="13017" h="8239" extrusionOk="0">
                  <a:moveTo>
                    <a:pt x="1187" y="1"/>
                  </a:moveTo>
                  <a:cubicBezTo>
                    <a:pt x="1187" y="1"/>
                    <a:pt x="719" y="68"/>
                    <a:pt x="1" y="201"/>
                  </a:cubicBezTo>
                  <a:cubicBezTo>
                    <a:pt x="268" y="2023"/>
                    <a:pt x="2975" y="7419"/>
                    <a:pt x="6534" y="8238"/>
                  </a:cubicBezTo>
                  <a:cubicBezTo>
                    <a:pt x="10477" y="6668"/>
                    <a:pt x="12716" y="3075"/>
                    <a:pt x="13017" y="402"/>
                  </a:cubicBezTo>
                  <a:cubicBezTo>
                    <a:pt x="12282" y="302"/>
                    <a:pt x="11680" y="235"/>
                    <a:pt x="11680" y="23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 flipH="1">
              <a:off x="1813289" y="2773927"/>
              <a:ext cx="543568" cy="655487"/>
            </a:xfrm>
            <a:custGeom>
              <a:avLst/>
              <a:gdLst/>
              <a:ahLst/>
              <a:cxnLst/>
              <a:rect l="l" t="t" r="r" b="b"/>
              <a:pathLst>
                <a:path w="16960" h="20452" extrusionOk="0">
                  <a:moveTo>
                    <a:pt x="986" y="0"/>
                  </a:moveTo>
                  <a:cubicBezTo>
                    <a:pt x="435" y="0"/>
                    <a:pt x="1" y="452"/>
                    <a:pt x="17" y="1003"/>
                  </a:cubicBezTo>
                  <a:lnTo>
                    <a:pt x="34" y="1805"/>
                  </a:lnTo>
                  <a:cubicBezTo>
                    <a:pt x="17" y="1889"/>
                    <a:pt x="17" y="1972"/>
                    <a:pt x="17" y="2056"/>
                  </a:cubicBezTo>
                  <a:lnTo>
                    <a:pt x="602" y="19516"/>
                  </a:lnTo>
                  <a:cubicBezTo>
                    <a:pt x="619" y="20051"/>
                    <a:pt x="1053" y="20452"/>
                    <a:pt x="1571" y="20452"/>
                  </a:cubicBezTo>
                  <a:lnTo>
                    <a:pt x="15489" y="20452"/>
                  </a:lnTo>
                  <a:cubicBezTo>
                    <a:pt x="16007" y="20452"/>
                    <a:pt x="16442" y="20034"/>
                    <a:pt x="16459" y="19516"/>
                  </a:cubicBezTo>
                  <a:lnTo>
                    <a:pt x="16943" y="2072"/>
                  </a:lnTo>
                  <a:cubicBezTo>
                    <a:pt x="16943" y="2005"/>
                    <a:pt x="16943" y="1922"/>
                    <a:pt x="16926" y="1855"/>
                  </a:cubicBezTo>
                  <a:lnTo>
                    <a:pt x="16943" y="1020"/>
                  </a:lnTo>
                  <a:cubicBezTo>
                    <a:pt x="16960" y="468"/>
                    <a:pt x="16525" y="17"/>
                    <a:pt x="15974" y="17"/>
                  </a:cubicBezTo>
                  <a:lnTo>
                    <a:pt x="986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 flipH="1">
              <a:off x="1987866" y="2739665"/>
              <a:ext cx="199223" cy="99099"/>
            </a:xfrm>
            <a:custGeom>
              <a:avLst/>
              <a:gdLst/>
              <a:ahLst/>
              <a:cxnLst/>
              <a:rect l="l" t="t" r="r" b="b"/>
              <a:pathLst>
                <a:path w="6216" h="3092" extrusionOk="0">
                  <a:moveTo>
                    <a:pt x="468" y="0"/>
                  </a:moveTo>
                  <a:cubicBezTo>
                    <a:pt x="217" y="0"/>
                    <a:pt x="0" y="217"/>
                    <a:pt x="0" y="485"/>
                  </a:cubicBezTo>
                  <a:lnTo>
                    <a:pt x="0" y="2607"/>
                  </a:lnTo>
                  <a:cubicBezTo>
                    <a:pt x="0" y="2874"/>
                    <a:pt x="217" y="3091"/>
                    <a:pt x="468" y="3091"/>
                  </a:cubicBezTo>
                  <a:lnTo>
                    <a:pt x="5731" y="3091"/>
                  </a:lnTo>
                  <a:cubicBezTo>
                    <a:pt x="5999" y="3091"/>
                    <a:pt x="6216" y="2874"/>
                    <a:pt x="6216" y="2607"/>
                  </a:cubicBezTo>
                  <a:lnTo>
                    <a:pt x="6216" y="485"/>
                  </a:lnTo>
                  <a:cubicBezTo>
                    <a:pt x="6216" y="217"/>
                    <a:pt x="5999" y="0"/>
                    <a:pt x="5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 flipH="1">
              <a:off x="2322019" y="2899178"/>
              <a:ext cx="163904" cy="223100"/>
            </a:xfrm>
            <a:custGeom>
              <a:avLst/>
              <a:gdLst/>
              <a:ahLst/>
              <a:cxnLst/>
              <a:rect l="l" t="t" r="r" b="b"/>
              <a:pathLst>
                <a:path w="5114" h="6961" extrusionOk="0">
                  <a:moveTo>
                    <a:pt x="4226" y="0"/>
                  </a:moveTo>
                  <a:cubicBezTo>
                    <a:pt x="3968" y="0"/>
                    <a:pt x="3709" y="76"/>
                    <a:pt x="3493" y="219"/>
                  </a:cubicBezTo>
                  <a:cubicBezTo>
                    <a:pt x="3042" y="570"/>
                    <a:pt x="953" y="3077"/>
                    <a:pt x="552" y="4129"/>
                  </a:cubicBezTo>
                  <a:cubicBezTo>
                    <a:pt x="151" y="5182"/>
                    <a:pt x="1" y="6418"/>
                    <a:pt x="619" y="6719"/>
                  </a:cubicBezTo>
                  <a:cubicBezTo>
                    <a:pt x="912" y="6870"/>
                    <a:pt x="1251" y="6960"/>
                    <a:pt x="1629" y="6960"/>
                  </a:cubicBezTo>
                  <a:cubicBezTo>
                    <a:pt x="2048" y="6960"/>
                    <a:pt x="2516" y="6849"/>
                    <a:pt x="3025" y="6585"/>
                  </a:cubicBezTo>
                  <a:cubicBezTo>
                    <a:pt x="3994" y="6084"/>
                    <a:pt x="4362" y="4647"/>
                    <a:pt x="4362" y="4597"/>
                  </a:cubicBezTo>
                  <a:cubicBezTo>
                    <a:pt x="4362" y="4547"/>
                    <a:pt x="5114" y="737"/>
                    <a:pt x="5114" y="737"/>
                  </a:cubicBezTo>
                  <a:cubicBezTo>
                    <a:pt x="5114" y="737"/>
                    <a:pt x="4913" y="136"/>
                    <a:pt x="4529" y="36"/>
                  </a:cubicBezTo>
                  <a:cubicBezTo>
                    <a:pt x="4430" y="12"/>
                    <a:pt x="4328" y="0"/>
                    <a:pt x="422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 flipH="1">
              <a:off x="2241157" y="2899883"/>
              <a:ext cx="137655" cy="182909"/>
            </a:xfrm>
            <a:custGeom>
              <a:avLst/>
              <a:gdLst/>
              <a:ahLst/>
              <a:cxnLst/>
              <a:rect l="l" t="t" r="r" b="b"/>
              <a:pathLst>
                <a:path w="4295" h="5707" extrusionOk="0">
                  <a:moveTo>
                    <a:pt x="1282" y="1"/>
                  </a:moveTo>
                  <a:cubicBezTo>
                    <a:pt x="1246" y="1"/>
                    <a:pt x="1214" y="5"/>
                    <a:pt x="1187" y="14"/>
                  </a:cubicBezTo>
                  <a:cubicBezTo>
                    <a:pt x="752" y="164"/>
                    <a:pt x="585" y="749"/>
                    <a:pt x="853" y="916"/>
                  </a:cubicBezTo>
                  <a:cubicBezTo>
                    <a:pt x="602" y="1016"/>
                    <a:pt x="435" y="1250"/>
                    <a:pt x="385" y="1501"/>
                  </a:cubicBezTo>
                  <a:cubicBezTo>
                    <a:pt x="335" y="1785"/>
                    <a:pt x="719" y="2002"/>
                    <a:pt x="719" y="2002"/>
                  </a:cubicBezTo>
                  <a:cubicBezTo>
                    <a:pt x="535" y="2102"/>
                    <a:pt x="351" y="2219"/>
                    <a:pt x="184" y="2370"/>
                  </a:cubicBezTo>
                  <a:cubicBezTo>
                    <a:pt x="51" y="2520"/>
                    <a:pt x="218" y="3121"/>
                    <a:pt x="351" y="3205"/>
                  </a:cubicBezTo>
                  <a:cubicBezTo>
                    <a:pt x="168" y="3656"/>
                    <a:pt x="1" y="3873"/>
                    <a:pt x="67" y="4091"/>
                  </a:cubicBezTo>
                  <a:cubicBezTo>
                    <a:pt x="117" y="4291"/>
                    <a:pt x="1270" y="5310"/>
                    <a:pt x="1638" y="5477"/>
                  </a:cubicBezTo>
                  <a:cubicBezTo>
                    <a:pt x="1872" y="5579"/>
                    <a:pt x="2417" y="5706"/>
                    <a:pt x="2856" y="5706"/>
                  </a:cubicBezTo>
                  <a:cubicBezTo>
                    <a:pt x="3137" y="5706"/>
                    <a:pt x="3374" y="5654"/>
                    <a:pt x="3459" y="5511"/>
                  </a:cubicBezTo>
                  <a:cubicBezTo>
                    <a:pt x="3493" y="5444"/>
                    <a:pt x="3509" y="5377"/>
                    <a:pt x="3509" y="5310"/>
                  </a:cubicBezTo>
                  <a:cubicBezTo>
                    <a:pt x="3476" y="5076"/>
                    <a:pt x="3142" y="4959"/>
                    <a:pt x="2975" y="4909"/>
                  </a:cubicBezTo>
                  <a:cubicBezTo>
                    <a:pt x="2590" y="4675"/>
                    <a:pt x="2206" y="4425"/>
                    <a:pt x="1838" y="4157"/>
                  </a:cubicBezTo>
                  <a:lnTo>
                    <a:pt x="1855" y="4157"/>
                  </a:lnTo>
                  <a:cubicBezTo>
                    <a:pt x="1954" y="4207"/>
                    <a:pt x="2653" y="4611"/>
                    <a:pt x="3114" y="4611"/>
                  </a:cubicBezTo>
                  <a:cubicBezTo>
                    <a:pt x="3277" y="4611"/>
                    <a:pt x="3410" y="4560"/>
                    <a:pt x="3476" y="4425"/>
                  </a:cubicBezTo>
                  <a:cubicBezTo>
                    <a:pt x="3727" y="3873"/>
                    <a:pt x="2741" y="3322"/>
                    <a:pt x="2457" y="3155"/>
                  </a:cubicBezTo>
                  <a:cubicBezTo>
                    <a:pt x="2106" y="2904"/>
                    <a:pt x="1788" y="2637"/>
                    <a:pt x="1488" y="2370"/>
                  </a:cubicBezTo>
                  <a:cubicBezTo>
                    <a:pt x="1516" y="2370"/>
                    <a:pt x="2627" y="2917"/>
                    <a:pt x="3224" y="2917"/>
                  </a:cubicBezTo>
                  <a:cubicBezTo>
                    <a:pt x="3335" y="2917"/>
                    <a:pt x="3427" y="2898"/>
                    <a:pt x="3493" y="2854"/>
                  </a:cubicBezTo>
                  <a:cubicBezTo>
                    <a:pt x="3526" y="2837"/>
                    <a:pt x="3576" y="2787"/>
                    <a:pt x="3593" y="2737"/>
                  </a:cubicBezTo>
                  <a:cubicBezTo>
                    <a:pt x="3727" y="2453"/>
                    <a:pt x="3275" y="2002"/>
                    <a:pt x="3242" y="1985"/>
                  </a:cubicBezTo>
                  <a:cubicBezTo>
                    <a:pt x="3244" y="1985"/>
                    <a:pt x="3247" y="1984"/>
                    <a:pt x="3249" y="1984"/>
                  </a:cubicBezTo>
                  <a:cubicBezTo>
                    <a:pt x="3307" y="1984"/>
                    <a:pt x="3473" y="2110"/>
                    <a:pt x="3687" y="2110"/>
                  </a:cubicBezTo>
                  <a:cubicBezTo>
                    <a:pt x="3762" y="2110"/>
                    <a:pt x="3843" y="2094"/>
                    <a:pt x="3927" y="2052"/>
                  </a:cubicBezTo>
                  <a:cubicBezTo>
                    <a:pt x="4295" y="1902"/>
                    <a:pt x="4295" y="1400"/>
                    <a:pt x="3927" y="1233"/>
                  </a:cubicBezTo>
                  <a:cubicBezTo>
                    <a:pt x="3597" y="1061"/>
                    <a:pt x="1862" y="1"/>
                    <a:pt x="128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 flipH="1">
              <a:off x="2259361" y="2931805"/>
              <a:ext cx="79837" cy="55831"/>
            </a:xfrm>
            <a:custGeom>
              <a:avLst/>
              <a:gdLst/>
              <a:ahLst/>
              <a:cxnLst/>
              <a:rect l="l" t="t" r="r" b="b"/>
              <a:pathLst>
                <a:path w="2491" h="1742" extrusionOk="0">
                  <a:moveTo>
                    <a:pt x="77" y="0"/>
                  </a:moveTo>
                  <a:cubicBezTo>
                    <a:pt x="44" y="0"/>
                    <a:pt x="18" y="7"/>
                    <a:pt x="1" y="20"/>
                  </a:cubicBezTo>
                  <a:cubicBezTo>
                    <a:pt x="385" y="271"/>
                    <a:pt x="1739" y="1106"/>
                    <a:pt x="2357" y="1741"/>
                  </a:cubicBezTo>
                  <a:cubicBezTo>
                    <a:pt x="2491" y="1457"/>
                    <a:pt x="2039" y="1006"/>
                    <a:pt x="2006" y="989"/>
                  </a:cubicBezTo>
                  <a:cubicBezTo>
                    <a:pt x="2006" y="989"/>
                    <a:pt x="487" y="0"/>
                    <a:pt x="7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 flipH="1">
              <a:off x="2266316" y="3009013"/>
              <a:ext cx="91599" cy="61087"/>
            </a:xfrm>
            <a:custGeom>
              <a:avLst/>
              <a:gdLst/>
              <a:ahLst/>
              <a:cxnLst/>
              <a:rect l="l" t="t" r="r" b="b"/>
              <a:pathLst>
                <a:path w="2858" h="1906" extrusionOk="0">
                  <a:moveTo>
                    <a:pt x="0" y="1"/>
                  </a:moveTo>
                  <a:cubicBezTo>
                    <a:pt x="234" y="318"/>
                    <a:pt x="485" y="619"/>
                    <a:pt x="769" y="903"/>
                  </a:cubicBezTo>
                  <a:cubicBezTo>
                    <a:pt x="1153" y="1404"/>
                    <a:pt x="2306" y="1571"/>
                    <a:pt x="2857" y="1905"/>
                  </a:cubicBezTo>
                  <a:cubicBezTo>
                    <a:pt x="2824" y="1671"/>
                    <a:pt x="2490" y="1554"/>
                    <a:pt x="2323" y="1504"/>
                  </a:cubicBezTo>
                  <a:cubicBezTo>
                    <a:pt x="1938" y="1270"/>
                    <a:pt x="1554" y="1020"/>
                    <a:pt x="1186" y="7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 flipH="1">
              <a:off x="2403939" y="3005263"/>
              <a:ext cx="591258" cy="335820"/>
            </a:xfrm>
            <a:custGeom>
              <a:avLst/>
              <a:gdLst/>
              <a:ahLst/>
              <a:cxnLst/>
              <a:rect l="l" t="t" r="r" b="b"/>
              <a:pathLst>
                <a:path w="18448" h="10478" extrusionOk="0">
                  <a:moveTo>
                    <a:pt x="16309" y="1"/>
                  </a:moveTo>
                  <a:cubicBezTo>
                    <a:pt x="16309" y="1"/>
                    <a:pt x="1789" y="2891"/>
                    <a:pt x="903" y="5314"/>
                  </a:cubicBezTo>
                  <a:cubicBezTo>
                    <a:pt x="1" y="7720"/>
                    <a:pt x="1237" y="10410"/>
                    <a:pt x="4212" y="10477"/>
                  </a:cubicBezTo>
                  <a:cubicBezTo>
                    <a:pt x="4234" y="10477"/>
                    <a:pt x="4256" y="10478"/>
                    <a:pt x="4279" y="10478"/>
                  </a:cubicBezTo>
                  <a:cubicBezTo>
                    <a:pt x="7296" y="10478"/>
                    <a:pt x="15628" y="6135"/>
                    <a:pt x="18447" y="4211"/>
                  </a:cubicBezTo>
                  <a:cubicBezTo>
                    <a:pt x="18030" y="3175"/>
                    <a:pt x="16309" y="1"/>
                    <a:pt x="1630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 flipH="1">
              <a:off x="1719575" y="1877744"/>
              <a:ext cx="731541" cy="597508"/>
            </a:xfrm>
            <a:custGeom>
              <a:avLst/>
              <a:gdLst/>
              <a:ahLst/>
              <a:cxnLst/>
              <a:rect l="l" t="t" r="r" b="b"/>
              <a:pathLst>
                <a:path w="22825" h="18643" extrusionOk="0">
                  <a:moveTo>
                    <a:pt x="11143" y="1"/>
                  </a:moveTo>
                  <a:cubicBezTo>
                    <a:pt x="8329" y="1"/>
                    <a:pt x="5392" y="1109"/>
                    <a:pt x="4278" y="4821"/>
                  </a:cubicBezTo>
                  <a:cubicBezTo>
                    <a:pt x="3326" y="7979"/>
                    <a:pt x="2457" y="11221"/>
                    <a:pt x="1989" y="13209"/>
                  </a:cubicBezTo>
                  <a:cubicBezTo>
                    <a:pt x="1538" y="15214"/>
                    <a:pt x="1" y="17954"/>
                    <a:pt x="1" y="17954"/>
                  </a:cubicBezTo>
                  <a:cubicBezTo>
                    <a:pt x="1" y="17954"/>
                    <a:pt x="1705" y="18121"/>
                    <a:pt x="2390" y="18171"/>
                  </a:cubicBezTo>
                  <a:cubicBezTo>
                    <a:pt x="3159" y="17002"/>
                    <a:pt x="3810" y="15765"/>
                    <a:pt x="4328" y="14462"/>
                  </a:cubicBezTo>
                  <a:lnTo>
                    <a:pt x="4328" y="14462"/>
                  </a:lnTo>
                  <a:lnTo>
                    <a:pt x="3426" y="18238"/>
                  </a:lnTo>
                  <a:cubicBezTo>
                    <a:pt x="3426" y="18238"/>
                    <a:pt x="6290" y="18643"/>
                    <a:pt x="10754" y="18643"/>
                  </a:cubicBezTo>
                  <a:cubicBezTo>
                    <a:pt x="11002" y="18643"/>
                    <a:pt x="11255" y="18642"/>
                    <a:pt x="11513" y="18639"/>
                  </a:cubicBezTo>
                  <a:cubicBezTo>
                    <a:pt x="16425" y="18572"/>
                    <a:pt x="16709" y="18338"/>
                    <a:pt x="16709" y="18338"/>
                  </a:cubicBezTo>
                  <a:lnTo>
                    <a:pt x="16776" y="15431"/>
                  </a:lnTo>
                  <a:lnTo>
                    <a:pt x="17562" y="18338"/>
                  </a:lnTo>
                  <a:lnTo>
                    <a:pt x="19567" y="18288"/>
                  </a:lnTo>
                  <a:lnTo>
                    <a:pt x="19516" y="15832"/>
                  </a:lnTo>
                  <a:lnTo>
                    <a:pt x="20252" y="18004"/>
                  </a:lnTo>
                  <a:lnTo>
                    <a:pt x="22825" y="17954"/>
                  </a:lnTo>
                  <a:cubicBezTo>
                    <a:pt x="22825" y="17954"/>
                    <a:pt x="20937" y="12407"/>
                    <a:pt x="20419" y="10068"/>
                  </a:cubicBezTo>
                  <a:cubicBezTo>
                    <a:pt x="19901" y="7728"/>
                    <a:pt x="18999" y="3050"/>
                    <a:pt x="16993" y="1580"/>
                  </a:cubicBezTo>
                  <a:cubicBezTo>
                    <a:pt x="16057" y="879"/>
                    <a:pt x="13649" y="1"/>
                    <a:pt x="111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2186544" y="2068602"/>
              <a:ext cx="144610" cy="145154"/>
            </a:xfrm>
            <a:custGeom>
              <a:avLst/>
              <a:gdLst/>
              <a:ahLst/>
              <a:cxnLst/>
              <a:rect l="l" t="t" r="r" b="b"/>
              <a:pathLst>
                <a:path w="4512" h="4529" extrusionOk="0">
                  <a:moveTo>
                    <a:pt x="1650" y="1"/>
                  </a:moveTo>
                  <a:cubicBezTo>
                    <a:pt x="1487" y="1"/>
                    <a:pt x="1315" y="50"/>
                    <a:pt x="1137" y="169"/>
                  </a:cubicBezTo>
                  <a:cubicBezTo>
                    <a:pt x="1" y="938"/>
                    <a:pt x="869" y="2342"/>
                    <a:pt x="1504" y="2809"/>
                  </a:cubicBezTo>
                  <a:cubicBezTo>
                    <a:pt x="2271" y="3361"/>
                    <a:pt x="2723" y="4528"/>
                    <a:pt x="3289" y="4528"/>
                  </a:cubicBezTo>
                  <a:cubicBezTo>
                    <a:pt x="3426" y="4528"/>
                    <a:pt x="3570" y="4460"/>
                    <a:pt x="3727" y="4296"/>
                  </a:cubicBezTo>
                  <a:cubicBezTo>
                    <a:pt x="4512" y="3444"/>
                    <a:pt x="3092" y="1339"/>
                    <a:pt x="3092" y="1339"/>
                  </a:cubicBezTo>
                  <a:cubicBezTo>
                    <a:pt x="3092" y="1339"/>
                    <a:pt x="2493" y="1"/>
                    <a:pt x="16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1817039" y="2079307"/>
              <a:ext cx="145154" cy="145154"/>
            </a:xfrm>
            <a:custGeom>
              <a:avLst/>
              <a:gdLst/>
              <a:ahLst/>
              <a:cxnLst/>
              <a:rect l="l" t="t" r="r" b="b"/>
              <a:pathLst>
                <a:path w="4529" h="4529" extrusionOk="0">
                  <a:moveTo>
                    <a:pt x="2863" y="1"/>
                  </a:moveTo>
                  <a:cubicBezTo>
                    <a:pt x="2020" y="1"/>
                    <a:pt x="1421" y="1339"/>
                    <a:pt x="1421" y="1339"/>
                  </a:cubicBezTo>
                  <a:cubicBezTo>
                    <a:pt x="1421" y="1339"/>
                    <a:pt x="1" y="3444"/>
                    <a:pt x="786" y="4297"/>
                  </a:cubicBezTo>
                  <a:cubicBezTo>
                    <a:pt x="943" y="4460"/>
                    <a:pt x="1087" y="4529"/>
                    <a:pt x="1224" y="4529"/>
                  </a:cubicBezTo>
                  <a:cubicBezTo>
                    <a:pt x="1789" y="4529"/>
                    <a:pt x="2242" y="3361"/>
                    <a:pt x="3008" y="2810"/>
                  </a:cubicBezTo>
                  <a:cubicBezTo>
                    <a:pt x="3660" y="2342"/>
                    <a:pt x="4529" y="938"/>
                    <a:pt x="3376" y="170"/>
                  </a:cubicBezTo>
                  <a:cubicBezTo>
                    <a:pt x="3198" y="51"/>
                    <a:pt x="3026" y="1"/>
                    <a:pt x="2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 flipH="1">
              <a:off x="1906459" y="2296253"/>
              <a:ext cx="344890" cy="417740"/>
            </a:xfrm>
            <a:custGeom>
              <a:avLst/>
              <a:gdLst/>
              <a:ahLst/>
              <a:cxnLst/>
              <a:rect l="l" t="t" r="r" b="b"/>
              <a:pathLst>
                <a:path w="10761" h="13034" extrusionOk="0">
                  <a:moveTo>
                    <a:pt x="3258" y="0"/>
                  </a:moveTo>
                  <a:lnTo>
                    <a:pt x="3258" y="0"/>
                  </a:lnTo>
                  <a:cubicBezTo>
                    <a:pt x="3292" y="67"/>
                    <a:pt x="3208" y="3643"/>
                    <a:pt x="2774" y="4629"/>
                  </a:cubicBezTo>
                  <a:cubicBezTo>
                    <a:pt x="2172" y="5965"/>
                    <a:pt x="0" y="6283"/>
                    <a:pt x="0" y="6283"/>
                  </a:cubicBezTo>
                  <a:cubicBezTo>
                    <a:pt x="0" y="6283"/>
                    <a:pt x="2256" y="12415"/>
                    <a:pt x="5531" y="13033"/>
                  </a:cubicBezTo>
                  <a:cubicBezTo>
                    <a:pt x="8221" y="11947"/>
                    <a:pt x="9992" y="8739"/>
                    <a:pt x="10760" y="6533"/>
                  </a:cubicBezTo>
                  <a:cubicBezTo>
                    <a:pt x="8722" y="6249"/>
                    <a:pt x="8171" y="5264"/>
                    <a:pt x="8070" y="4345"/>
                  </a:cubicBezTo>
                  <a:cubicBezTo>
                    <a:pt x="7987" y="3559"/>
                    <a:pt x="7753" y="101"/>
                    <a:pt x="7753" y="101"/>
                  </a:cubicBezTo>
                  <a:lnTo>
                    <a:pt x="3258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 flipH="1">
              <a:off x="1897357" y="1986939"/>
              <a:ext cx="344890" cy="373607"/>
            </a:xfrm>
            <a:custGeom>
              <a:avLst/>
              <a:gdLst/>
              <a:ahLst/>
              <a:cxnLst/>
              <a:rect l="l" t="t" r="r" b="b"/>
              <a:pathLst>
                <a:path w="10761" h="11657" extrusionOk="0">
                  <a:moveTo>
                    <a:pt x="7887" y="0"/>
                  </a:moveTo>
                  <a:cubicBezTo>
                    <a:pt x="7439" y="0"/>
                    <a:pt x="6989" y="131"/>
                    <a:pt x="6600" y="362"/>
                  </a:cubicBezTo>
                  <a:cubicBezTo>
                    <a:pt x="6132" y="629"/>
                    <a:pt x="5731" y="963"/>
                    <a:pt x="5280" y="1247"/>
                  </a:cubicBezTo>
                  <a:cubicBezTo>
                    <a:pt x="4171" y="1943"/>
                    <a:pt x="2895" y="2306"/>
                    <a:pt x="1605" y="2306"/>
                  </a:cubicBezTo>
                  <a:cubicBezTo>
                    <a:pt x="1069" y="2306"/>
                    <a:pt x="530" y="2243"/>
                    <a:pt x="0" y="2116"/>
                  </a:cubicBezTo>
                  <a:lnTo>
                    <a:pt x="0" y="2116"/>
                  </a:lnTo>
                  <a:cubicBezTo>
                    <a:pt x="17" y="2550"/>
                    <a:pt x="17" y="2985"/>
                    <a:pt x="34" y="3419"/>
                  </a:cubicBezTo>
                  <a:cubicBezTo>
                    <a:pt x="67" y="5374"/>
                    <a:pt x="368" y="7413"/>
                    <a:pt x="1437" y="9100"/>
                  </a:cubicBezTo>
                  <a:cubicBezTo>
                    <a:pt x="2740" y="11155"/>
                    <a:pt x="4528" y="11656"/>
                    <a:pt x="5547" y="11656"/>
                  </a:cubicBezTo>
                  <a:cubicBezTo>
                    <a:pt x="6750" y="11656"/>
                    <a:pt x="9441" y="10320"/>
                    <a:pt x="10142" y="7362"/>
                  </a:cubicBezTo>
                  <a:cubicBezTo>
                    <a:pt x="10476" y="5942"/>
                    <a:pt x="10543" y="4489"/>
                    <a:pt x="10761" y="3052"/>
                  </a:cubicBezTo>
                  <a:lnTo>
                    <a:pt x="10761" y="3052"/>
                  </a:lnTo>
                  <a:cubicBezTo>
                    <a:pt x="10682" y="3063"/>
                    <a:pt x="10606" y="3068"/>
                    <a:pt x="10532" y="3068"/>
                  </a:cubicBezTo>
                  <a:cubicBezTo>
                    <a:pt x="9819" y="3068"/>
                    <a:pt x="9307" y="2581"/>
                    <a:pt x="8822" y="2066"/>
                  </a:cubicBezTo>
                  <a:cubicBezTo>
                    <a:pt x="8555" y="1782"/>
                    <a:pt x="8354" y="1448"/>
                    <a:pt x="8238" y="1097"/>
                  </a:cubicBezTo>
                  <a:cubicBezTo>
                    <a:pt x="8221" y="1063"/>
                    <a:pt x="8187" y="896"/>
                    <a:pt x="8154" y="696"/>
                  </a:cubicBezTo>
                  <a:cubicBezTo>
                    <a:pt x="8105" y="388"/>
                    <a:pt x="8057" y="18"/>
                    <a:pt x="8100" y="10"/>
                  </a:cubicBezTo>
                  <a:lnTo>
                    <a:pt x="8100" y="10"/>
                  </a:lnTo>
                  <a:cubicBezTo>
                    <a:pt x="8101" y="10"/>
                    <a:pt x="8102" y="10"/>
                    <a:pt x="8104" y="11"/>
                  </a:cubicBezTo>
                  <a:cubicBezTo>
                    <a:pt x="8103" y="10"/>
                    <a:pt x="8102" y="10"/>
                    <a:pt x="8101" y="10"/>
                  </a:cubicBezTo>
                  <a:cubicBezTo>
                    <a:pt x="8100" y="10"/>
                    <a:pt x="8100" y="10"/>
                    <a:pt x="8100" y="10"/>
                  </a:cubicBezTo>
                  <a:lnTo>
                    <a:pt x="8100" y="10"/>
                  </a:lnTo>
                  <a:cubicBezTo>
                    <a:pt x="8029" y="4"/>
                    <a:pt x="7958" y="0"/>
                    <a:pt x="788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 flipH="1">
              <a:off x="2114239" y="2108825"/>
              <a:ext cx="34294" cy="34294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0"/>
                  </a:moveTo>
                  <a:cubicBezTo>
                    <a:pt x="468" y="0"/>
                    <a:pt x="401" y="17"/>
                    <a:pt x="334" y="51"/>
                  </a:cubicBezTo>
                  <a:cubicBezTo>
                    <a:pt x="201" y="101"/>
                    <a:pt x="100" y="218"/>
                    <a:pt x="50" y="351"/>
                  </a:cubicBezTo>
                  <a:cubicBezTo>
                    <a:pt x="17" y="418"/>
                    <a:pt x="0" y="485"/>
                    <a:pt x="17" y="552"/>
                  </a:cubicBezTo>
                  <a:cubicBezTo>
                    <a:pt x="17" y="602"/>
                    <a:pt x="17" y="635"/>
                    <a:pt x="34" y="686"/>
                  </a:cubicBezTo>
                  <a:cubicBezTo>
                    <a:pt x="50" y="786"/>
                    <a:pt x="100" y="853"/>
                    <a:pt x="167" y="919"/>
                  </a:cubicBezTo>
                  <a:cubicBezTo>
                    <a:pt x="217" y="953"/>
                    <a:pt x="251" y="986"/>
                    <a:pt x="284" y="1003"/>
                  </a:cubicBezTo>
                  <a:cubicBezTo>
                    <a:pt x="368" y="1053"/>
                    <a:pt x="468" y="1070"/>
                    <a:pt x="552" y="1070"/>
                  </a:cubicBezTo>
                  <a:cubicBezTo>
                    <a:pt x="702" y="1070"/>
                    <a:pt x="836" y="1003"/>
                    <a:pt x="936" y="903"/>
                  </a:cubicBezTo>
                  <a:cubicBezTo>
                    <a:pt x="1019" y="802"/>
                    <a:pt x="1070" y="669"/>
                    <a:pt x="1070" y="535"/>
                  </a:cubicBezTo>
                  <a:cubicBezTo>
                    <a:pt x="1070" y="485"/>
                    <a:pt x="1070" y="435"/>
                    <a:pt x="1053" y="385"/>
                  </a:cubicBezTo>
                  <a:cubicBezTo>
                    <a:pt x="1036" y="301"/>
                    <a:pt x="986" y="218"/>
                    <a:pt x="919" y="151"/>
                  </a:cubicBezTo>
                  <a:cubicBezTo>
                    <a:pt x="869" y="117"/>
                    <a:pt x="836" y="101"/>
                    <a:pt x="802" y="67"/>
                  </a:cubicBezTo>
                  <a:cubicBezTo>
                    <a:pt x="719" y="34"/>
                    <a:pt x="618" y="0"/>
                    <a:pt x="53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 flipH="1">
              <a:off x="1995366" y="2110427"/>
              <a:ext cx="34294" cy="33909"/>
            </a:xfrm>
            <a:custGeom>
              <a:avLst/>
              <a:gdLst/>
              <a:ahLst/>
              <a:cxnLst/>
              <a:rect l="l" t="t" r="r" b="b"/>
              <a:pathLst>
                <a:path w="1070" h="1058" extrusionOk="0">
                  <a:moveTo>
                    <a:pt x="518" y="1"/>
                  </a:moveTo>
                  <a:cubicBezTo>
                    <a:pt x="452" y="1"/>
                    <a:pt x="385" y="17"/>
                    <a:pt x="335" y="34"/>
                  </a:cubicBezTo>
                  <a:cubicBezTo>
                    <a:pt x="251" y="67"/>
                    <a:pt x="201" y="101"/>
                    <a:pt x="151" y="151"/>
                  </a:cubicBezTo>
                  <a:cubicBezTo>
                    <a:pt x="101" y="201"/>
                    <a:pt x="67" y="268"/>
                    <a:pt x="34" y="335"/>
                  </a:cubicBezTo>
                  <a:cubicBezTo>
                    <a:pt x="17" y="402"/>
                    <a:pt x="1" y="468"/>
                    <a:pt x="1" y="535"/>
                  </a:cubicBezTo>
                  <a:cubicBezTo>
                    <a:pt x="17" y="585"/>
                    <a:pt x="17" y="636"/>
                    <a:pt x="17" y="669"/>
                  </a:cubicBezTo>
                  <a:cubicBezTo>
                    <a:pt x="51" y="769"/>
                    <a:pt x="101" y="853"/>
                    <a:pt x="168" y="920"/>
                  </a:cubicBezTo>
                  <a:cubicBezTo>
                    <a:pt x="201" y="936"/>
                    <a:pt x="251" y="970"/>
                    <a:pt x="285" y="1003"/>
                  </a:cubicBezTo>
                  <a:cubicBezTo>
                    <a:pt x="353" y="1030"/>
                    <a:pt x="421" y="1058"/>
                    <a:pt x="498" y="1058"/>
                  </a:cubicBezTo>
                  <a:cubicBezTo>
                    <a:pt x="516" y="1058"/>
                    <a:pt x="534" y="1056"/>
                    <a:pt x="552" y="1053"/>
                  </a:cubicBezTo>
                  <a:cubicBezTo>
                    <a:pt x="836" y="1053"/>
                    <a:pt x="1070" y="803"/>
                    <a:pt x="1070" y="519"/>
                  </a:cubicBezTo>
                  <a:cubicBezTo>
                    <a:pt x="1070" y="468"/>
                    <a:pt x="1053" y="418"/>
                    <a:pt x="1053" y="385"/>
                  </a:cubicBezTo>
                  <a:cubicBezTo>
                    <a:pt x="1020" y="285"/>
                    <a:pt x="970" y="201"/>
                    <a:pt x="903" y="134"/>
                  </a:cubicBezTo>
                  <a:lnTo>
                    <a:pt x="786" y="51"/>
                  </a:lnTo>
                  <a:cubicBezTo>
                    <a:pt x="702" y="17"/>
                    <a:pt x="619" y="1"/>
                    <a:pt x="5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 flipH="1">
              <a:off x="2009820" y="2218596"/>
              <a:ext cx="99643" cy="48812"/>
            </a:xfrm>
            <a:custGeom>
              <a:avLst/>
              <a:gdLst/>
              <a:ahLst/>
              <a:cxnLst/>
              <a:rect l="l" t="t" r="r" b="b"/>
              <a:pathLst>
                <a:path w="3109" h="1523" extrusionOk="0">
                  <a:moveTo>
                    <a:pt x="3109" y="1"/>
                  </a:moveTo>
                  <a:cubicBezTo>
                    <a:pt x="3109" y="1"/>
                    <a:pt x="2223" y="552"/>
                    <a:pt x="1321" y="552"/>
                  </a:cubicBezTo>
                  <a:cubicBezTo>
                    <a:pt x="1289" y="553"/>
                    <a:pt x="1257" y="554"/>
                    <a:pt x="1225" y="554"/>
                  </a:cubicBezTo>
                  <a:cubicBezTo>
                    <a:pt x="804" y="554"/>
                    <a:pt x="373" y="452"/>
                    <a:pt x="1" y="235"/>
                  </a:cubicBezTo>
                  <a:lnTo>
                    <a:pt x="1" y="235"/>
                  </a:lnTo>
                  <a:cubicBezTo>
                    <a:pt x="82" y="981"/>
                    <a:pt x="715" y="1523"/>
                    <a:pt x="1455" y="1523"/>
                  </a:cubicBezTo>
                  <a:cubicBezTo>
                    <a:pt x="1477" y="1523"/>
                    <a:pt x="1499" y="1522"/>
                    <a:pt x="1521" y="1521"/>
                  </a:cubicBezTo>
                  <a:cubicBezTo>
                    <a:pt x="2908" y="1521"/>
                    <a:pt x="3109" y="1"/>
                    <a:pt x="3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 flipH="1">
              <a:off x="2061773" y="2073153"/>
              <a:ext cx="38043" cy="127847"/>
            </a:xfrm>
            <a:custGeom>
              <a:avLst/>
              <a:gdLst/>
              <a:ahLst/>
              <a:cxnLst/>
              <a:rect l="l" t="t" r="r" b="b"/>
              <a:pathLst>
                <a:path w="1187" h="3989" extrusionOk="0">
                  <a:moveTo>
                    <a:pt x="675" y="0"/>
                  </a:moveTo>
                  <a:cubicBezTo>
                    <a:pt x="642" y="0"/>
                    <a:pt x="602" y="36"/>
                    <a:pt x="602" y="78"/>
                  </a:cubicBezTo>
                  <a:cubicBezTo>
                    <a:pt x="602" y="562"/>
                    <a:pt x="719" y="1047"/>
                    <a:pt x="702" y="1548"/>
                  </a:cubicBezTo>
                  <a:cubicBezTo>
                    <a:pt x="702" y="1966"/>
                    <a:pt x="619" y="2383"/>
                    <a:pt x="435" y="2751"/>
                  </a:cubicBezTo>
                  <a:cubicBezTo>
                    <a:pt x="301" y="3035"/>
                    <a:pt x="1" y="3302"/>
                    <a:pt x="134" y="3620"/>
                  </a:cubicBezTo>
                  <a:cubicBezTo>
                    <a:pt x="264" y="3905"/>
                    <a:pt x="564" y="3989"/>
                    <a:pt x="849" y="3989"/>
                  </a:cubicBezTo>
                  <a:cubicBezTo>
                    <a:pt x="931" y="3989"/>
                    <a:pt x="1012" y="3982"/>
                    <a:pt x="1087" y="3971"/>
                  </a:cubicBezTo>
                  <a:cubicBezTo>
                    <a:pt x="1187" y="3937"/>
                    <a:pt x="1170" y="3804"/>
                    <a:pt x="1070" y="3787"/>
                  </a:cubicBezTo>
                  <a:cubicBezTo>
                    <a:pt x="1034" y="3787"/>
                    <a:pt x="996" y="3787"/>
                    <a:pt x="958" y="3787"/>
                  </a:cubicBezTo>
                  <a:cubicBezTo>
                    <a:pt x="767" y="3787"/>
                    <a:pt x="558" y="3776"/>
                    <a:pt x="418" y="3636"/>
                  </a:cubicBezTo>
                  <a:cubicBezTo>
                    <a:pt x="268" y="3469"/>
                    <a:pt x="352" y="3319"/>
                    <a:pt x="452" y="3152"/>
                  </a:cubicBezTo>
                  <a:cubicBezTo>
                    <a:pt x="636" y="2868"/>
                    <a:pt x="769" y="2567"/>
                    <a:pt x="836" y="2250"/>
                  </a:cubicBezTo>
                  <a:cubicBezTo>
                    <a:pt x="903" y="1915"/>
                    <a:pt x="936" y="1565"/>
                    <a:pt x="903" y="1230"/>
                  </a:cubicBezTo>
                  <a:cubicBezTo>
                    <a:pt x="903" y="829"/>
                    <a:pt x="836" y="428"/>
                    <a:pt x="719" y="44"/>
                  </a:cubicBezTo>
                  <a:cubicBezTo>
                    <a:pt x="713" y="13"/>
                    <a:pt x="695" y="0"/>
                    <a:pt x="67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 flipH="1">
              <a:off x="1886940" y="2059532"/>
              <a:ext cx="364729" cy="131277"/>
            </a:xfrm>
            <a:custGeom>
              <a:avLst/>
              <a:gdLst/>
              <a:ahLst/>
              <a:cxnLst/>
              <a:rect l="l" t="t" r="r" b="b"/>
              <a:pathLst>
                <a:path w="11380" h="4096" extrusionOk="0">
                  <a:moveTo>
                    <a:pt x="3506" y="552"/>
                  </a:moveTo>
                  <a:cubicBezTo>
                    <a:pt x="3516" y="552"/>
                    <a:pt x="3526" y="552"/>
                    <a:pt x="3536" y="553"/>
                  </a:cubicBezTo>
                  <a:cubicBezTo>
                    <a:pt x="4288" y="569"/>
                    <a:pt x="5023" y="1254"/>
                    <a:pt x="5006" y="2040"/>
                  </a:cubicBezTo>
                  <a:cubicBezTo>
                    <a:pt x="4956" y="2842"/>
                    <a:pt x="4288" y="3460"/>
                    <a:pt x="3486" y="3477"/>
                  </a:cubicBezTo>
                  <a:cubicBezTo>
                    <a:pt x="2684" y="3460"/>
                    <a:pt x="2032" y="2792"/>
                    <a:pt x="2049" y="1990"/>
                  </a:cubicBezTo>
                  <a:cubicBezTo>
                    <a:pt x="2065" y="1198"/>
                    <a:pt x="2717" y="552"/>
                    <a:pt x="3506" y="552"/>
                  </a:cubicBezTo>
                  <a:close/>
                  <a:moveTo>
                    <a:pt x="7782" y="619"/>
                  </a:moveTo>
                  <a:cubicBezTo>
                    <a:pt x="7793" y="619"/>
                    <a:pt x="7803" y="619"/>
                    <a:pt x="7813" y="619"/>
                  </a:cubicBezTo>
                  <a:cubicBezTo>
                    <a:pt x="8615" y="636"/>
                    <a:pt x="9250" y="1305"/>
                    <a:pt x="9250" y="2107"/>
                  </a:cubicBezTo>
                  <a:cubicBezTo>
                    <a:pt x="9234" y="2898"/>
                    <a:pt x="8582" y="3544"/>
                    <a:pt x="7793" y="3544"/>
                  </a:cubicBezTo>
                  <a:cubicBezTo>
                    <a:pt x="7783" y="3544"/>
                    <a:pt x="7773" y="3544"/>
                    <a:pt x="7763" y="3543"/>
                  </a:cubicBezTo>
                  <a:cubicBezTo>
                    <a:pt x="6961" y="3527"/>
                    <a:pt x="6309" y="2875"/>
                    <a:pt x="6326" y="2056"/>
                  </a:cubicBezTo>
                  <a:cubicBezTo>
                    <a:pt x="6343" y="1264"/>
                    <a:pt x="6978" y="619"/>
                    <a:pt x="7782" y="619"/>
                  </a:cubicBezTo>
                  <a:close/>
                  <a:moveTo>
                    <a:pt x="3497" y="1"/>
                  </a:moveTo>
                  <a:cubicBezTo>
                    <a:pt x="2693" y="1"/>
                    <a:pt x="1960" y="515"/>
                    <a:pt x="1664" y="1288"/>
                  </a:cubicBezTo>
                  <a:cubicBezTo>
                    <a:pt x="1247" y="1104"/>
                    <a:pt x="829" y="920"/>
                    <a:pt x="394" y="736"/>
                  </a:cubicBezTo>
                  <a:cubicBezTo>
                    <a:pt x="369" y="728"/>
                    <a:pt x="344" y="725"/>
                    <a:pt x="321" y="725"/>
                  </a:cubicBezTo>
                  <a:cubicBezTo>
                    <a:pt x="102" y="725"/>
                    <a:pt x="1" y="1049"/>
                    <a:pt x="227" y="1154"/>
                  </a:cubicBezTo>
                  <a:cubicBezTo>
                    <a:pt x="662" y="1338"/>
                    <a:pt x="1096" y="1522"/>
                    <a:pt x="1547" y="1706"/>
                  </a:cubicBezTo>
                  <a:cubicBezTo>
                    <a:pt x="1430" y="2290"/>
                    <a:pt x="1597" y="2892"/>
                    <a:pt x="1998" y="3343"/>
                  </a:cubicBezTo>
                  <a:cubicBezTo>
                    <a:pt x="2409" y="3810"/>
                    <a:pt x="2955" y="4024"/>
                    <a:pt x="3494" y="4024"/>
                  </a:cubicBezTo>
                  <a:cubicBezTo>
                    <a:pt x="4402" y="4024"/>
                    <a:pt x="5291" y="3418"/>
                    <a:pt x="5491" y="2391"/>
                  </a:cubicBezTo>
                  <a:cubicBezTo>
                    <a:pt x="5491" y="2290"/>
                    <a:pt x="5570" y="2240"/>
                    <a:pt x="5647" y="2240"/>
                  </a:cubicBezTo>
                  <a:cubicBezTo>
                    <a:pt x="5724" y="2240"/>
                    <a:pt x="5800" y="2290"/>
                    <a:pt x="5791" y="2391"/>
                  </a:cubicBezTo>
                  <a:cubicBezTo>
                    <a:pt x="5963" y="3453"/>
                    <a:pt x="6866" y="4095"/>
                    <a:pt x="7795" y="4095"/>
                  </a:cubicBezTo>
                  <a:cubicBezTo>
                    <a:pt x="8312" y="4095"/>
                    <a:pt x="8838" y="3896"/>
                    <a:pt x="9250" y="3460"/>
                  </a:cubicBezTo>
                  <a:cubicBezTo>
                    <a:pt x="9684" y="3009"/>
                    <a:pt x="9868" y="2357"/>
                    <a:pt x="9735" y="1739"/>
                  </a:cubicBezTo>
                  <a:cubicBezTo>
                    <a:pt x="10202" y="1555"/>
                    <a:pt x="10670" y="1355"/>
                    <a:pt x="11138" y="1154"/>
                  </a:cubicBezTo>
                  <a:cubicBezTo>
                    <a:pt x="11380" y="1049"/>
                    <a:pt x="11267" y="725"/>
                    <a:pt x="11045" y="725"/>
                  </a:cubicBezTo>
                  <a:cubicBezTo>
                    <a:pt x="11022" y="725"/>
                    <a:pt x="10997" y="728"/>
                    <a:pt x="10971" y="736"/>
                  </a:cubicBezTo>
                  <a:cubicBezTo>
                    <a:pt x="10520" y="937"/>
                    <a:pt x="10052" y="1121"/>
                    <a:pt x="9601" y="1321"/>
                  </a:cubicBezTo>
                  <a:cubicBezTo>
                    <a:pt x="9317" y="586"/>
                    <a:pt x="8615" y="102"/>
                    <a:pt x="7813" y="68"/>
                  </a:cubicBezTo>
                  <a:cubicBezTo>
                    <a:pt x="7801" y="68"/>
                    <a:pt x="7790" y="68"/>
                    <a:pt x="7778" y="68"/>
                  </a:cubicBezTo>
                  <a:cubicBezTo>
                    <a:pt x="6840" y="68"/>
                    <a:pt x="6023" y="731"/>
                    <a:pt x="5825" y="1655"/>
                  </a:cubicBezTo>
                  <a:cubicBezTo>
                    <a:pt x="5825" y="1762"/>
                    <a:pt x="5744" y="1816"/>
                    <a:pt x="5662" y="1816"/>
                  </a:cubicBezTo>
                  <a:cubicBezTo>
                    <a:pt x="5577" y="1816"/>
                    <a:pt x="5491" y="1758"/>
                    <a:pt x="5491" y="1639"/>
                  </a:cubicBezTo>
                  <a:cubicBezTo>
                    <a:pt x="5307" y="703"/>
                    <a:pt x="4505" y="18"/>
                    <a:pt x="3536" y="1"/>
                  </a:cubicBezTo>
                  <a:cubicBezTo>
                    <a:pt x="3523" y="1"/>
                    <a:pt x="3510" y="1"/>
                    <a:pt x="34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396;p34"/>
          <p:cNvSpPr txBox="1">
            <a:spLocks/>
          </p:cNvSpPr>
          <p:nvPr/>
        </p:nvSpPr>
        <p:spPr>
          <a:xfrm>
            <a:off x="597192" y="310117"/>
            <a:ext cx="76764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ctr"/>
            <a:r>
              <a:rPr lang="en-US" sz="3000" b="1" dirty="0" smtClean="0">
                <a:solidFill>
                  <a:schemeClr val="accent3"/>
                </a:solidFill>
                <a:latin typeface="Bookman Old Style" panose="02050604050505020204" pitchFamily="18" charset="0"/>
                <a:ea typeface="Merriweather"/>
                <a:cs typeface="Merriweather"/>
                <a:sym typeface="Merriweather"/>
              </a:rPr>
              <a:t>REVIEW: SYSTEM TEST PLAN </a:t>
            </a:r>
            <a:endParaRPr lang="en-US" sz="3000" b="1" dirty="0">
              <a:solidFill>
                <a:schemeClr val="accent3"/>
              </a:solidFill>
              <a:latin typeface="Bookman Old Style" panose="02050604050505020204" pitchFamily="18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840" y="1251849"/>
            <a:ext cx="4615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Bookman Old Style" panose="02050604050505020204" pitchFamily="18" charset="0"/>
                <a:cs typeface="Merriweather" panose="020B0604020202020204" charset="0"/>
              </a:rPr>
              <a:t>The system test plan for the healthcare appointment scheduling app covers various testing types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  <a:cs typeface="Merriweather" panose="020B0604020202020204" charset="0"/>
              </a:rPr>
              <a:t>(unit, function, integration, performance, and user acceptance testing).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91707" y="2327446"/>
            <a:ext cx="46349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D0D0D"/>
                </a:solidFill>
                <a:latin typeface="Bookman Old Style" panose="02050604050505020204" pitchFamily="18" charset="0"/>
                <a:cs typeface="Merriweather" panose="020B0604020202020204" charset="0"/>
              </a:rPr>
              <a:t>The plan addresses crucial aspects like appointment creation, cancellation, rescheduling, doctor availability, patient history, and doctor-patient integration.</a:t>
            </a:r>
            <a:endParaRPr lang="en-US" dirty="0">
              <a:latin typeface="Bookman Old Style" panose="02050604050505020204" pitchFamily="18" charset="0"/>
              <a:cs typeface="Merriweather" panose="020B0604020202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87139" y="3440439"/>
            <a:ext cx="46204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D0D0D"/>
                </a:solidFill>
                <a:latin typeface="Bookman Old Style" panose="02050604050505020204" pitchFamily="18" charset="0"/>
                <a:cs typeface="Merriweather" panose="020B0604020202020204" charset="0"/>
              </a:rPr>
              <a:t>Regular execution of the tests outlined in the plan enables the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  <a:cs typeface="Merriweather" panose="020B0604020202020204" charset="0"/>
              </a:rPr>
              <a:t>timely detection and resolution of issues</a:t>
            </a:r>
            <a:r>
              <a:rPr lang="en-US" dirty="0">
                <a:solidFill>
                  <a:srgbClr val="0D0D0D"/>
                </a:solidFill>
                <a:latin typeface="Bookman Old Style" panose="02050604050505020204" pitchFamily="18" charset="0"/>
                <a:cs typeface="Merriweather" panose="020B0604020202020204" charset="0"/>
              </a:rPr>
              <a:t>, contributing to the stability and functionality of the healthcare appointment scheduling app.</a:t>
            </a:r>
            <a:endParaRPr lang="en-US" dirty="0">
              <a:latin typeface="Bookman Old Style" panose="02050604050505020204" pitchFamily="18" charset="0"/>
              <a:cs typeface="Merriweather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396;p34"/>
          <p:cNvSpPr txBox="1">
            <a:spLocks/>
          </p:cNvSpPr>
          <p:nvPr/>
        </p:nvSpPr>
        <p:spPr>
          <a:xfrm>
            <a:off x="660732" y="498483"/>
            <a:ext cx="76764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ctr"/>
            <a:r>
              <a:rPr lang="en-US" sz="3000" b="1" dirty="0" smtClean="0">
                <a:solidFill>
                  <a:schemeClr val="accent3"/>
                </a:solidFill>
                <a:latin typeface="Bookman Old Style" panose="02050604050505020204" pitchFamily="18" charset="0"/>
                <a:ea typeface="Merriweather"/>
                <a:cs typeface="Merriweather"/>
                <a:sym typeface="Merriweather"/>
              </a:rPr>
              <a:t>PROJECT SCOPE</a:t>
            </a:r>
            <a:endParaRPr lang="en-US" sz="3000" b="1" dirty="0">
              <a:solidFill>
                <a:schemeClr val="accent3"/>
              </a:solidFill>
              <a:latin typeface="Bookman Old Style" panose="02050604050505020204" pitchFamily="18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18790" y="1537232"/>
            <a:ext cx="7869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111111"/>
                </a:solidFill>
                <a:latin typeface="Bookman Old Style" panose="02050604050505020204" pitchFamily="18" charset="0"/>
                <a:cs typeface="Merriweather" panose="020B0604020202020204" charset="0"/>
              </a:rPr>
              <a:t>The software solution aims to improve access and convenience in healthcare appointment scheduling while minimizing administrative complexity.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99607"/>
              </p:ext>
            </p:extLst>
          </p:nvPr>
        </p:nvGraphicFramePr>
        <p:xfrm>
          <a:off x="518790" y="2333180"/>
          <a:ext cx="8023229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577">
                  <a:extLst>
                    <a:ext uri="{9D8B030D-6E8A-4147-A177-3AD203B41FA5}">
                      <a16:colId xmlns:a16="http://schemas.microsoft.com/office/drawing/2014/main" val="336371876"/>
                    </a:ext>
                  </a:extLst>
                </a:gridCol>
                <a:gridCol w="2188153">
                  <a:extLst>
                    <a:ext uri="{9D8B030D-6E8A-4147-A177-3AD203B41FA5}">
                      <a16:colId xmlns:a16="http://schemas.microsoft.com/office/drawing/2014/main" val="1002200860"/>
                    </a:ext>
                  </a:extLst>
                </a:gridCol>
                <a:gridCol w="2758499">
                  <a:extLst>
                    <a:ext uri="{9D8B030D-6E8A-4147-A177-3AD203B41FA5}">
                      <a16:colId xmlns:a16="http://schemas.microsoft.com/office/drawing/2014/main" val="8129422"/>
                    </a:ext>
                  </a:extLst>
                </a:gridCol>
              </a:tblGrid>
              <a:tr h="285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man Old Style" panose="02050604050505020204" pitchFamily="18" charset="0"/>
                          <a:cs typeface="Merriweather" panose="020B0604020202020204" charset="0"/>
                        </a:rPr>
                        <a:t>Critical Success Factors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man Old Style" panose="02050604050505020204" pitchFamily="18" charset="0"/>
                          <a:cs typeface="Merriweather" panose="020B0604020202020204" charset="0"/>
                        </a:rPr>
                        <a:t>System Users &amp; Usage</a:t>
                      </a:r>
                      <a:r>
                        <a:rPr lang="en-US" sz="1400" baseline="0" dirty="0">
                          <a:latin typeface="Bookman Old Style" panose="02050604050505020204" pitchFamily="18" charset="0"/>
                          <a:cs typeface="Merriweather" panose="020B0604020202020204" charset="0"/>
                        </a:rPr>
                        <a:t> </a:t>
                      </a:r>
                      <a:endParaRPr lang="en-US" sz="1400" dirty="0">
                        <a:latin typeface="Bookman Old Style" panose="02050604050505020204" pitchFamily="18" charset="0"/>
                        <a:cs typeface="Merriweathe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ookman Old Style" panose="02050604050505020204" pitchFamily="18" charset="0"/>
                          <a:cs typeface="Merriweather" panose="020B0604020202020204" charset="0"/>
                        </a:rPr>
                        <a:t>Key Performance Indicators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3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Merriweather" panose="020B0604020202020204" charset="0"/>
                          <a:sym typeface="Arial"/>
                        </a:rPr>
                        <a:t>User-Centric Design Outcome</a:t>
                      </a:r>
                      <a:endParaRPr lang="en-US" sz="1400" b="0" dirty="0">
                        <a:latin typeface="Bookman Old Style" panose="02050604050505020204" pitchFamily="18" charset="0"/>
                        <a:cs typeface="Merriweathe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Bookman Old Style" panose="02050604050505020204" pitchFamily="18" charset="0"/>
                          <a:cs typeface="Merriweather" panose="020B0604020202020204" charset="0"/>
                        </a:rPr>
                        <a:t>Patients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Merriweather" panose="020B0604020202020204" charset="0"/>
                          <a:sym typeface="Arial"/>
                        </a:rPr>
                        <a:t>Overall Patient Satisfaction</a:t>
                      </a:r>
                      <a:endParaRPr lang="en-US" sz="1400" b="0" dirty="0">
                        <a:latin typeface="Bookman Old Style" panose="02050604050505020204" pitchFamily="18" charset="0"/>
                        <a:cs typeface="Merriweather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2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Merriweather" panose="020B0604020202020204" charset="0"/>
                          <a:sym typeface="Arial"/>
                        </a:rPr>
                        <a:t>Flexible Integration Capabilities</a:t>
                      </a:r>
                      <a:endParaRPr lang="en-US" sz="1400" b="0" dirty="0">
                        <a:latin typeface="Bookman Old Style" panose="02050604050505020204" pitchFamily="18" charset="0"/>
                        <a:cs typeface="Merriweathe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Bookman Old Style" panose="02050604050505020204" pitchFamily="18" charset="0"/>
                          <a:cs typeface="Merriweather" panose="020B0604020202020204" charset="0"/>
                        </a:rPr>
                        <a:t>Doctors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Merriweather" panose="020B0604020202020204" charset="0"/>
                          <a:sym typeface="Arial"/>
                        </a:rPr>
                        <a:t>Patient Wait Time</a:t>
                      </a:r>
                      <a:endParaRPr lang="en-US" sz="1400" b="0" dirty="0">
                        <a:latin typeface="Bookman Old Style" panose="02050604050505020204" pitchFamily="18" charset="0"/>
                        <a:cs typeface="Merriweather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7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Merriweather" panose="020B0604020202020204" charset="0"/>
                          <a:sym typeface="Arial"/>
                        </a:rPr>
                        <a:t>Scalability</a:t>
                      </a:r>
                      <a:endParaRPr lang="en-US" sz="1400" b="0" dirty="0">
                        <a:latin typeface="Bookman Old Style" panose="02050604050505020204" pitchFamily="18" charset="0"/>
                        <a:cs typeface="Merriweathe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Bookman Old Style" panose="02050604050505020204" pitchFamily="18" charset="0"/>
                          <a:cs typeface="Merriweather" panose="020B0604020202020204" charset="0"/>
                        </a:rPr>
                        <a:t>Insurance</a:t>
                      </a:r>
                      <a:r>
                        <a:rPr lang="en-US" sz="1400" b="0" baseline="0" dirty="0">
                          <a:latin typeface="Bookman Old Style" panose="02050604050505020204" pitchFamily="18" charset="0"/>
                          <a:cs typeface="Merriweather" panose="020B0604020202020204" charset="0"/>
                        </a:rPr>
                        <a:t> companies</a:t>
                      </a:r>
                      <a:endParaRPr lang="en-US" sz="1400" b="0" dirty="0">
                        <a:latin typeface="Bookman Old Style" panose="02050604050505020204" pitchFamily="18" charset="0"/>
                        <a:cs typeface="Merriweathe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Bookman Old Style" panose="02050604050505020204" pitchFamily="18" charset="0"/>
                        <a:cs typeface="Merriweather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81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396;p34"/>
          <p:cNvSpPr txBox="1">
            <a:spLocks/>
          </p:cNvSpPr>
          <p:nvPr/>
        </p:nvSpPr>
        <p:spPr>
          <a:xfrm>
            <a:off x="746111" y="624068"/>
            <a:ext cx="76764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ctr"/>
            <a:r>
              <a:rPr lang="en-US" sz="3000" b="1" dirty="0" smtClean="0">
                <a:solidFill>
                  <a:schemeClr val="accent3"/>
                </a:solidFill>
                <a:latin typeface="Bookman Old Style" panose="02050604050505020204" pitchFamily="18" charset="0"/>
                <a:ea typeface="Merriweather"/>
                <a:cs typeface="Merriweather"/>
                <a:sym typeface="Merriweather"/>
              </a:rPr>
              <a:t>REVIEW: UNIT TEST PLAN</a:t>
            </a:r>
            <a:endParaRPr lang="en-US" sz="3000" b="1" dirty="0">
              <a:solidFill>
                <a:schemeClr val="accent3"/>
              </a:solidFill>
              <a:latin typeface="Bookman Old Style" panose="02050604050505020204" pitchFamily="18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59256" y="1302600"/>
            <a:ext cx="629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Tests individual units </a:t>
            </a:r>
            <a:r>
              <a:rPr lang="en-US" dirty="0">
                <a:latin typeface="Bookman Old Style" panose="02050604050505020204" pitchFamily="18" charset="0"/>
              </a:rPr>
              <a:t>or components of the software in </a:t>
            </a:r>
            <a:r>
              <a:rPr lang="en-US" dirty="0" smtClean="0">
                <a:latin typeface="Bookman Old Style" panose="02050604050505020204" pitchFamily="18" charset="0"/>
              </a:rPr>
              <a:t>isolation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845017"/>
              </p:ext>
            </p:extLst>
          </p:nvPr>
        </p:nvGraphicFramePr>
        <p:xfrm>
          <a:off x="515715" y="2201984"/>
          <a:ext cx="8052131" cy="892807"/>
        </p:xfrm>
        <a:graphic>
          <a:graphicData uri="http://schemas.openxmlformats.org/drawingml/2006/table">
            <a:tbl>
              <a:tblPr>
                <a:tableStyleId>{52C7FA46-E27C-4BB9-BBDC-4D39BE90B951}</a:tableStyleId>
              </a:tblPr>
              <a:tblGrid>
                <a:gridCol w="675131">
                  <a:extLst>
                    <a:ext uri="{9D8B030D-6E8A-4147-A177-3AD203B41FA5}">
                      <a16:colId xmlns:a16="http://schemas.microsoft.com/office/drawing/2014/main" val="3972541531"/>
                    </a:ext>
                  </a:extLst>
                </a:gridCol>
                <a:gridCol w="2452577">
                  <a:extLst>
                    <a:ext uri="{9D8B030D-6E8A-4147-A177-3AD203B41FA5}">
                      <a16:colId xmlns:a16="http://schemas.microsoft.com/office/drawing/2014/main" val="313244430"/>
                    </a:ext>
                  </a:extLst>
                </a:gridCol>
                <a:gridCol w="1970567">
                  <a:extLst>
                    <a:ext uri="{9D8B030D-6E8A-4147-A177-3AD203B41FA5}">
                      <a16:colId xmlns:a16="http://schemas.microsoft.com/office/drawing/2014/main" val="345335811"/>
                    </a:ext>
                  </a:extLst>
                </a:gridCol>
                <a:gridCol w="2126512">
                  <a:extLst>
                    <a:ext uri="{9D8B030D-6E8A-4147-A177-3AD203B41FA5}">
                      <a16:colId xmlns:a16="http://schemas.microsoft.com/office/drawing/2014/main" val="1288697922"/>
                    </a:ext>
                  </a:extLst>
                </a:gridCol>
                <a:gridCol w="827344">
                  <a:extLst>
                    <a:ext uri="{9D8B030D-6E8A-4147-A177-3AD203B41FA5}">
                      <a16:colId xmlns:a16="http://schemas.microsoft.com/office/drawing/2014/main" val="3693487125"/>
                    </a:ext>
                  </a:extLst>
                </a:gridCol>
              </a:tblGrid>
              <a:tr h="3451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Step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Test Steps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Expected Result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Actual Result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Status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31201864"/>
                  </a:ext>
                </a:extLst>
              </a:tr>
              <a:tr h="5156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endParaRPr lang="en-US" sz="1200" b="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Bookman Old Style" panose="02050604050505020204" pitchFamily="18" charset="0"/>
                        </a:rPr>
                        <a:t>Provide valid patient, doctor, date and time information</a:t>
                      </a:r>
                      <a:endParaRPr lang="en-US" sz="1200" b="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Bookman Old Style" panose="02050604050505020204" pitchFamily="18" charset="0"/>
                        </a:rPr>
                        <a:t>Appointment is created successfully</a:t>
                      </a:r>
                      <a:endParaRPr lang="en-US" sz="1200" b="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Bookman Old Style" panose="02050604050505020204" pitchFamily="18" charset="0"/>
                        </a:rPr>
                        <a:t>Appointment created with provided details</a:t>
                      </a:r>
                      <a:endParaRPr lang="en-US" sz="1200" b="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Bookman Old Style" panose="02050604050505020204" pitchFamily="18" charset="0"/>
                        </a:rPr>
                        <a:t>Pass</a:t>
                      </a:r>
                      <a:endParaRPr lang="en-US" sz="1200" b="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749466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85283" y="1803103"/>
            <a:ext cx="719805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12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Test 1: Check whether the new appointment creation capability works</a:t>
            </a:r>
            <a:endParaRPr lang="en-US" b="1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71316" y="3230700"/>
            <a:ext cx="719805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12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Test 2</a:t>
            </a:r>
            <a:r>
              <a:rPr lang="en-US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Bookman Old Style" panose="02050604050505020204" pitchFamily="18" charset="0"/>
              </a:rPr>
              <a:t>Check if it's possible to cancel an existing appointment</a:t>
            </a:r>
            <a:endParaRPr lang="en-US" b="1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23730"/>
              </p:ext>
            </p:extLst>
          </p:nvPr>
        </p:nvGraphicFramePr>
        <p:xfrm>
          <a:off x="515715" y="3655056"/>
          <a:ext cx="8052130" cy="884936"/>
        </p:xfrm>
        <a:graphic>
          <a:graphicData uri="http://schemas.openxmlformats.org/drawingml/2006/table">
            <a:tbl>
              <a:tblPr>
                <a:tableStyleId>{52C7FA46-E27C-4BB9-BBDC-4D39BE90B951}</a:tableStyleId>
              </a:tblPr>
              <a:tblGrid>
                <a:gridCol w="660954">
                  <a:extLst>
                    <a:ext uri="{9D8B030D-6E8A-4147-A177-3AD203B41FA5}">
                      <a16:colId xmlns:a16="http://schemas.microsoft.com/office/drawing/2014/main" val="808337812"/>
                    </a:ext>
                  </a:extLst>
                </a:gridCol>
                <a:gridCol w="2459666">
                  <a:extLst>
                    <a:ext uri="{9D8B030D-6E8A-4147-A177-3AD203B41FA5}">
                      <a16:colId xmlns:a16="http://schemas.microsoft.com/office/drawing/2014/main" val="813311126"/>
                    </a:ext>
                  </a:extLst>
                </a:gridCol>
                <a:gridCol w="2006009">
                  <a:extLst>
                    <a:ext uri="{9D8B030D-6E8A-4147-A177-3AD203B41FA5}">
                      <a16:colId xmlns:a16="http://schemas.microsoft.com/office/drawing/2014/main" val="3804957993"/>
                    </a:ext>
                  </a:extLst>
                </a:gridCol>
                <a:gridCol w="2231872">
                  <a:extLst>
                    <a:ext uri="{9D8B030D-6E8A-4147-A177-3AD203B41FA5}">
                      <a16:colId xmlns:a16="http://schemas.microsoft.com/office/drawing/2014/main" val="1365178964"/>
                    </a:ext>
                  </a:extLst>
                </a:gridCol>
                <a:gridCol w="693629">
                  <a:extLst>
                    <a:ext uri="{9D8B030D-6E8A-4147-A177-3AD203B41FA5}">
                      <a16:colId xmlns:a16="http://schemas.microsoft.com/office/drawing/2014/main" val="2729786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Step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Test Steps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Expected Result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Actual Result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Status 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51370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endParaRPr lang="en-US" sz="1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Select an existing appointment and initiate cancellation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Appointment is successfully canceled</a:t>
                      </a:r>
                      <a:endParaRPr lang="en-US" sz="1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Appointment status changed to "Canceled"</a:t>
                      </a:r>
                      <a:endParaRPr lang="en-US" sz="1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Pass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8291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09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396;p34"/>
          <p:cNvSpPr txBox="1">
            <a:spLocks/>
          </p:cNvSpPr>
          <p:nvPr/>
        </p:nvSpPr>
        <p:spPr>
          <a:xfrm>
            <a:off x="687008" y="598331"/>
            <a:ext cx="76764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ctr"/>
            <a:r>
              <a:rPr lang="en-US" sz="3000" b="1" dirty="0" smtClean="0">
                <a:solidFill>
                  <a:schemeClr val="accent3"/>
                </a:solidFill>
                <a:latin typeface="Bookman Old Style" panose="02050604050505020204" pitchFamily="18" charset="0"/>
                <a:ea typeface="Merriweather"/>
                <a:cs typeface="Merriweather"/>
                <a:sym typeface="Merriweather"/>
              </a:rPr>
              <a:t>REVIEW: FUNCTION TEST PLAN</a:t>
            </a:r>
            <a:endParaRPr lang="en-US" sz="3000" b="1" dirty="0">
              <a:solidFill>
                <a:schemeClr val="accent3"/>
              </a:solidFill>
              <a:latin typeface="Bookman Old Style" panose="02050604050505020204" pitchFamily="18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9762" y="1463173"/>
            <a:ext cx="7053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Tests the </a:t>
            </a:r>
            <a:r>
              <a:rPr lang="en-US" b="1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performance &amp; functionality </a:t>
            </a:r>
            <a:r>
              <a:rPr lang="en-US" dirty="0">
                <a:latin typeface="Bookman Old Style" panose="02050604050505020204" pitchFamily="18" charset="0"/>
              </a:rPr>
              <a:t>of individual components or </a:t>
            </a:r>
            <a:r>
              <a:rPr lang="en-US" dirty="0" smtClean="0">
                <a:latin typeface="Bookman Old Style" panose="02050604050505020204" pitchFamily="18" charset="0"/>
              </a:rPr>
              <a:t>features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69181"/>
              </p:ext>
            </p:extLst>
          </p:nvPr>
        </p:nvGraphicFramePr>
        <p:xfrm>
          <a:off x="987168" y="2243854"/>
          <a:ext cx="7292050" cy="884936"/>
        </p:xfrm>
        <a:graphic>
          <a:graphicData uri="http://schemas.openxmlformats.org/drawingml/2006/table">
            <a:tbl>
              <a:tblPr>
                <a:tableStyleId>{52C7FA46-E27C-4BB9-BBDC-4D39BE90B951}</a:tableStyleId>
              </a:tblPr>
              <a:tblGrid>
                <a:gridCol w="554024">
                  <a:extLst>
                    <a:ext uri="{9D8B030D-6E8A-4147-A177-3AD203B41FA5}">
                      <a16:colId xmlns:a16="http://schemas.microsoft.com/office/drawing/2014/main" val="1574291798"/>
                    </a:ext>
                  </a:extLst>
                </a:gridCol>
                <a:gridCol w="1549338">
                  <a:extLst>
                    <a:ext uri="{9D8B030D-6E8A-4147-A177-3AD203B41FA5}">
                      <a16:colId xmlns:a16="http://schemas.microsoft.com/office/drawing/2014/main" val="1172816651"/>
                    </a:ext>
                  </a:extLst>
                </a:gridCol>
                <a:gridCol w="2523909">
                  <a:extLst>
                    <a:ext uri="{9D8B030D-6E8A-4147-A177-3AD203B41FA5}">
                      <a16:colId xmlns:a16="http://schemas.microsoft.com/office/drawing/2014/main" val="2571742814"/>
                    </a:ext>
                  </a:extLst>
                </a:gridCol>
                <a:gridCol w="1966397">
                  <a:extLst>
                    <a:ext uri="{9D8B030D-6E8A-4147-A177-3AD203B41FA5}">
                      <a16:colId xmlns:a16="http://schemas.microsoft.com/office/drawing/2014/main" val="4272606422"/>
                    </a:ext>
                  </a:extLst>
                </a:gridCol>
                <a:gridCol w="698382">
                  <a:extLst>
                    <a:ext uri="{9D8B030D-6E8A-4147-A177-3AD203B41FA5}">
                      <a16:colId xmlns:a16="http://schemas.microsoft.com/office/drawing/2014/main" val="4105490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Step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Test Steps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Expected Result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Actual Result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Status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6958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endParaRPr lang="en-US" sz="1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Login as a doctor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Successfully logged in as a doctor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Logged in as a doctor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Pass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3698545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950046" y="1864286"/>
            <a:ext cx="7329172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 Test 1: </a:t>
            </a: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the functionality of a doctor's availability calendar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42012" y="3222126"/>
            <a:ext cx="732917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 Test 2: </a:t>
            </a:r>
            <a:r>
              <a:rPr lang="en-US" b="1" dirty="0">
                <a:latin typeface="Bookman Old Style" panose="02050604050505020204" pitchFamily="18" charset="0"/>
              </a:rPr>
              <a:t>Check the capability of accessing a patient's appointment history</a:t>
            </a:r>
            <a:endParaRPr lang="en-US" b="1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24088"/>
              </p:ext>
            </p:extLst>
          </p:nvPr>
        </p:nvGraphicFramePr>
        <p:xfrm>
          <a:off x="987168" y="3795593"/>
          <a:ext cx="7284016" cy="884936"/>
        </p:xfrm>
        <a:graphic>
          <a:graphicData uri="http://schemas.openxmlformats.org/drawingml/2006/table">
            <a:tbl>
              <a:tblPr>
                <a:tableStyleId>{52C7FA46-E27C-4BB9-BBDC-4D39BE90B951}</a:tableStyleId>
              </a:tblPr>
              <a:tblGrid>
                <a:gridCol w="561209">
                  <a:extLst>
                    <a:ext uri="{9D8B030D-6E8A-4147-A177-3AD203B41FA5}">
                      <a16:colId xmlns:a16="http://schemas.microsoft.com/office/drawing/2014/main" val="36231927"/>
                    </a:ext>
                  </a:extLst>
                </a:gridCol>
                <a:gridCol w="1535065">
                  <a:extLst>
                    <a:ext uri="{9D8B030D-6E8A-4147-A177-3AD203B41FA5}">
                      <a16:colId xmlns:a16="http://schemas.microsoft.com/office/drawing/2014/main" val="2193842199"/>
                    </a:ext>
                  </a:extLst>
                </a:gridCol>
                <a:gridCol w="2525900">
                  <a:extLst>
                    <a:ext uri="{9D8B030D-6E8A-4147-A177-3AD203B41FA5}">
                      <a16:colId xmlns:a16="http://schemas.microsoft.com/office/drawing/2014/main" val="3840457007"/>
                    </a:ext>
                  </a:extLst>
                </a:gridCol>
                <a:gridCol w="1964229">
                  <a:extLst>
                    <a:ext uri="{9D8B030D-6E8A-4147-A177-3AD203B41FA5}">
                      <a16:colId xmlns:a16="http://schemas.microsoft.com/office/drawing/2014/main" val="2403263683"/>
                    </a:ext>
                  </a:extLst>
                </a:gridCol>
                <a:gridCol w="697613">
                  <a:extLst>
                    <a:ext uri="{9D8B030D-6E8A-4147-A177-3AD203B41FA5}">
                      <a16:colId xmlns:a16="http://schemas.microsoft.com/office/drawing/2014/main" val="42432760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Step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Test Steps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Expected Result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Actual Result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Status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74331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endParaRPr lang="en-US" sz="1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Login as a patient</a:t>
                      </a:r>
                      <a:endParaRPr lang="en-US" sz="1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Successfully logged in as a patient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Logged in as a patient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Pass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65129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00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396;p34"/>
          <p:cNvSpPr txBox="1">
            <a:spLocks/>
          </p:cNvSpPr>
          <p:nvPr/>
        </p:nvSpPr>
        <p:spPr>
          <a:xfrm>
            <a:off x="702773" y="614096"/>
            <a:ext cx="76764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ctr"/>
            <a:r>
              <a:rPr lang="en-US" sz="3000" b="1" dirty="0" smtClean="0">
                <a:solidFill>
                  <a:schemeClr val="accent3"/>
                </a:solidFill>
                <a:latin typeface="Bookman Old Style" panose="02050604050505020204" pitchFamily="18" charset="0"/>
                <a:ea typeface="Merriweather"/>
                <a:cs typeface="Merriweather"/>
                <a:sym typeface="Merriweather"/>
              </a:rPr>
              <a:t>REVIEW: INTEGRATION TEST PLAN</a:t>
            </a:r>
            <a:endParaRPr lang="en-US" sz="3000" b="1" dirty="0">
              <a:solidFill>
                <a:schemeClr val="accent3"/>
              </a:solidFill>
              <a:latin typeface="Bookman Old Style" panose="02050604050505020204" pitchFamily="18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50689" y="1329534"/>
            <a:ext cx="6878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/>
            <a:r>
              <a:rPr lang="en-US" altLang="en-US" dirty="0">
                <a:latin typeface="Bookman Old Style" panose="02050604050505020204" pitchFamily="18" charset="0"/>
              </a:rPr>
              <a:t>Tests the </a:t>
            </a:r>
            <a:r>
              <a:rPr lang="en-US" alt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interactions and interfaces </a:t>
            </a:r>
            <a:r>
              <a:rPr lang="en-US" altLang="en-US" dirty="0">
                <a:latin typeface="Bookman Old Style" panose="02050604050505020204" pitchFamily="18" charset="0"/>
              </a:rPr>
              <a:t>between different software modules or components </a:t>
            </a:r>
            <a:endParaRPr lang="en-US" altLang="en-US" dirty="0" smtClean="0">
              <a:latin typeface="Bookman Old Style" panose="02050604050505020204" pitchFamily="18" charset="0"/>
            </a:endParaRPr>
          </a:p>
          <a:p>
            <a:pPr lvl="0" algn="just" eaLnBrk="0" fontAlgn="base" hangingPunct="0"/>
            <a:endParaRPr lang="en-US" altLang="en-US" dirty="0">
              <a:latin typeface="Bookman Old Style" panose="02050604050505020204" pitchFamily="18" charset="0"/>
            </a:endParaRPr>
          </a:p>
          <a:p>
            <a:pPr lvl="0" algn="just" eaLnBrk="0" fontAlgn="base" hangingPunct="0"/>
            <a:r>
              <a:rPr lang="en-US" altLang="en-US" dirty="0">
                <a:latin typeface="Bookman Old Style" panose="02050604050505020204" pitchFamily="18" charset="0"/>
              </a:rPr>
              <a:t>Ensures that the integrated system functions correctly as a whole </a:t>
            </a:r>
            <a:endParaRPr lang="en-US" altLang="en-US" dirty="0" smtClean="0">
              <a:latin typeface="Bookman Old Style" panose="02050604050505020204" pitchFamily="18" charset="0"/>
            </a:endParaRPr>
          </a:p>
          <a:p>
            <a:pPr lvl="0" algn="just" eaLnBrk="0" fontAlgn="base" hangingPunct="0"/>
            <a:endParaRPr lang="en-US" altLang="en-US" dirty="0">
              <a:latin typeface="Bookman Old Style" panose="02050604050505020204" pitchFamily="18" charset="0"/>
            </a:endParaRPr>
          </a:p>
          <a:p>
            <a:pPr lvl="0" algn="just" eaLnBrk="0" fontAlgn="base" hangingPunct="0"/>
            <a:r>
              <a:rPr lang="en-US" altLang="en-US" dirty="0">
                <a:latin typeface="Bookman Old Style" panose="02050604050505020204" pitchFamily="18" charset="0"/>
              </a:rPr>
              <a:t>Examples: Doctor-patient appointment integration, appointment notification integration, doctor-patient messaging integration </a:t>
            </a:r>
          </a:p>
          <a:p>
            <a:endParaRPr lang="en-US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151319"/>
              </p:ext>
            </p:extLst>
          </p:nvPr>
        </p:nvGraphicFramePr>
        <p:xfrm>
          <a:off x="1474802" y="3099230"/>
          <a:ext cx="6777660" cy="1207773"/>
        </p:xfrm>
        <a:graphic>
          <a:graphicData uri="http://schemas.openxmlformats.org/drawingml/2006/table">
            <a:tbl>
              <a:tblPr>
                <a:tableStyleId>{52C7FA46-E27C-4BB9-BBDC-4D39BE90B951}</a:tableStyleId>
              </a:tblPr>
              <a:tblGrid>
                <a:gridCol w="514944">
                  <a:extLst>
                    <a:ext uri="{9D8B030D-6E8A-4147-A177-3AD203B41FA5}">
                      <a16:colId xmlns:a16="http://schemas.microsoft.com/office/drawing/2014/main" val="3430764651"/>
                    </a:ext>
                  </a:extLst>
                </a:gridCol>
                <a:gridCol w="1625324">
                  <a:extLst>
                    <a:ext uri="{9D8B030D-6E8A-4147-A177-3AD203B41FA5}">
                      <a16:colId xmlns:a16="http://schemas.microsoft.com/office/drawing/2014/main" val="4229361488"/>
                    </a:ext>
                  </a:extLst>
                </a:gridCol>
                <a:gridCol w="2048539">
                  <a:extLst>
                    <a:ext uri="{9D8B030D-6E8A-4147-A177-3AD203B41FA5}">
                      <a16:colId xmlns:a16="http://schemas.microsoft.com/office/drawing/2014/main" val="3487133899"/>
                    </a:ext>
                  </a:extLst>
                </a:gridCol>
                <a:gridCol w="1878419">
                  <a:extLst>
                    <a:ext uri="{9D8B030D-6E8A-4147-A177-3AD203B41FA5}">
                      <a16:colId xmlns:a16="http://schemas.microsoft.com/office/drawing/2014/main" val="4218878144"/>
                    </a:ext>
                  </a:extLst>
                </a:gridCol>
                <a:gridCol w="710434">
                  <a:extLst>
                    <a:ext uri="{9D8B030D-6E8A-4147-A177-3AD203B41FA5}">
                      <a16:colId xmlns:a16="http://schemas.microsoft.com/office/drawing/2014/main" val="3922749159"/>
                    </a:ext>
                  </a:extLst>
                </a:gridCol>
              </a:tblGrid>
              <a:tr h="303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Step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Test Steps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Expected Result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Actual Result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Status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15927285"/>
                  </a:ext>
                </a:extLst>
              </a:tr>
              <a:tr h="8704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Login as a doctor and create a new appointment slot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Appointment slot is successfully created and available for patients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Appointment slot created and visible to patients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Pass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2473688"/>
                  </a:ext>
                </a:extLst>
              </a:tr>
            </a:tbl>
          </a:graphicData>
        </a:graphic>
      </p:graphicFrame>
      <p:grpSp>
        <p:nvGrpSpPr>
          <p:cNvPr id="49" name="Google Shape;1980;p67"/>
          <p:cNvGrpSpPr/>
          <p:nvPr/>
        </p:nvGrpSpPr>
        <p:grpSpPr>
          <a:xfrm>
            <a:off x="448273" y="1365475"/>
            <a:ext cx="1031371" cy="3072436"/>
            <a:chOff x="1232929" y="1554945"/>
            <a:chExt cx="1031371" cy="3072436"/>
          </a:xfrm>
        </p:grpSpPr>
        <p:sp>
          <p:nvSpPr>
            <p:cNvPr id="50" name="Google Shape;1981;p67"/>
            <p:cNvSpPr/>
            <p:nvPr/>
          </p:nvSpPr>
          <p:spPr>
            <a:xfrm>
              <a:off x="1582245" y="1554945"/>
              <a:ext cx="440958" cy="466642"/>
            </a:xfrm>
            <a:custGeom>
              <a:avLst/>
              <a:gdLst/>
              <a:ahLst/>
              <a:cxnLst/>
              <a:rect l="l" t="t" r="r" b="b"/>
              <a:pathLst>
                <a:path w="13752" h="14553" extrusionOk="0">
                  <a:moveTo>
                    <a:pt x="8438" y="1"/>
                  </a:moveTo>
                  <a:cubicBezTo>
                    <a:pt x="7661" y="1"/>
                    <a:pt x="6783" y="142"/>
                    <a:pt x="6116" y="229"/>
                  </a:cubicBezTo>
                  <a:cubicBezTo>
                    <a:pt x="4010" y="529"/>
                    <a:pt x="2690" y="1866"/>
                    <a:pt x="1905" y="3804"/>
                  </a:cubicBezTo>
                  <a:cubicBezTo>
                    <a:pt x="969" y="6160"/>
                    <a:pt x="2005" y="8717"/>
                    <a:pt x="1003" y="11006"/>
                  </a:cubicBezTo>
                  <a:cubicBezTo>
                    <a:pt x="819" y="11407"/>
                    <a:pt x="618" y="11791"/>
                    <a:pt x="368" y="12175"/>
                  </a:cubicBezTo>
                  <a:cubicBezTo>
                    <a:pt x="201" y="12443"/>
                    <a:pt x="0" y="12676"/>
                    <a:pt x="0" y="13011"/>
                  </a:cubicBezTo>
                  <a:cubicBezTo>
                    <a:pt x="0" y="13763"/>
                    <a:pt x="518" y="14297"/>
                    <a:pt x="1237" y="14481"/>
                  </a:cubicBezTo>
                  <a:cubicBezTo>
                    <a:pt x="1483" y="14535"/>
                    <a:pt x="1734" y="14552"/>
                    <a:pt x="1986" y="14552"/>
                  </a:cubicBezTo>
                  <a:cubicBezTo>
                    <a:pt x="2435" y="14552"/>
                    <a:pt x="2887" y="14498"/>
                    <a:pt x="3325" y="14498"/>
                  </a:cubicBezTo>
                  <a:lnTo>
                    <a:pt x="7486" y="14498"/>
                  </a:lnTo>
                  <a:cubicBezTo>
                    <a:pt x="8522" y="14498"/>
                    <a:pt x="9541" y="14481"/>
                    <a:pt x="10560" y="14481"/>
                  </a:cubicBezTo>
                  <a:cubicBezTo>
                    <a:pt x="12081" y="14464"/>
                    <a:pt x="13033" y="13111"/>
                    <a:pt x="13417" y="11724"/>
                  </a:cubicBezTo>
                  <a:cubicBezTo>
                    <a:pt x="13751" y="10521"/>
                    <a:pt x="13401" y="9351"/>
                    <a:pt x="13350" y="8148"/>
                  </a:cubicBezTo>
                  <a:cubicBezTo>
                    <a:pt x="13300" y="6895"/>
                    <a:pt x="13150" y="5642"/>
                    <a:pt x="13050" y="4389"/>
                  </a:cubicBezTo>
                  <a:cubicBezTo>
                    <a:pt x="12966" y="3186"/>
                    <a:pt x="12866" y="1615"/>
                    <a:pt x="11663" y="813"/>
                  </a:cubicBezTo>
                  <a:cubicBezTo>
                    <a:pt x="11011" y="379"/>
                    <a:pt x="9992" y="195"/>
                    <a:pt x="9207" y="62"/>
                  </a:cubicBezTo>
                  <a:cubicBezTo>
                    <a:pt x="8972" y="18"/>
                    <a:pt x="8711" y="1"/>
                    <a:pt x="8438" y="1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82;p67"/>
            <p:cNvSpPr/>
            <p:nvPr/>
          </p:nvSpPr>
          <p:spPr>
            <a:xfrm>
              <a:off x="1663209" y="1689234"/>
              <a:ext cx="289258" cy="328602"/>
            </a:xfrm>
            <a:custGeom>
              <a:avLst/>
              <a:gdLst/>
              <a:ahLst/>
              <a:cxnLst/>
              <a:rect l="l" t="t" r="r" b="b"/>
              <a:pathLst>
                <a:path w="9021" h="10248" extrusionOk="0">
                  <a:moveTo>
                    <a:pt x="2361" y="0"/>
                  </a:moveTo>
                  <a:cubicBezTo>
                    <a:pt x="1841" y="0"/>
                    <a:pt x="2250" y="2567"/>
                    <a:pt x="1602" y="4194"/>
                  </a:cubicBezTo>
                  <a:cubicBezTo>
                    <a:pt x="867" y="5982"/>
                    <a:pt x="132" y="6584"/>
                    <a:pt x="65" y="7937"/>
                  </a:cubicBezTo>
                  <a:cubicBezTo>
                    <a:pt x="1" y="9285"/>
                    <a:pt x="1555" y="10248"/>
                    <a:pt x="3958" y="10248"/>
                  </a:cubicBezTo>
                  <a:cubicBezTo>
                    <a:pt x="4057" y="10248"/>
                    <a:pt x="4157" y="10246"/>
                    <a:pt x="4259" y="10243"/>
                  </a:cubicBezTo>
                  <a:cubicBezTo>
                    <a:pt x="6832" y="10176"/>
                    <a:pt x="8620" y="8472"/>
                    <a:pt x="8804" y="5782"/>
                  </a:cubicBezTo>
                  <a:cubicBezTo>
                    <a:pt x="9021" y="2223"/>
                    <a:pt x="8620" y="502"/>
                    <a:pt x="8620" y="502"/>
                  </a:cubicBezTo>
                  <a:cubicBezTo>
                    <a:pt x="8620" y="502"/>
                    <a:pt x="6431" y="1722"/>
                    <a:pt x="4827" y="1722"/>
                  </a:cubicBezTo>
                  <a:cubicBezTo>
                    <a:pt x="3223" y="1722"/>
                    <a:pt x="2889" y="34"/>
                    <a:pt x="2371" y="1"/>
                  </a:cubicBezTo>
                  <a:cubicBezTo>
                    <a:pt x="2367" y="0"/>
                    <a:pt x="2364" y="0"/>
                    <a:pt x="2361" y="0"/>
                  </a:cubicBezTo>
                  <a:close/>
                </a:path>
              </a:pathLst>
            </a:custGeom>
            <a:solidFill>
              <a:srgbClr val="F4D5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83;p67"/>
            <p:cNvSpPr/>
            <p:nvPr/>
          </p:nvSpPr>
          <p:spPr>
            <a:xfrm>
              <a:off x="1632074" y="4229808"/>
              <a:ext cx="362719" cy="397574"/>
            </a:xfrm>
            <a:custGeom>
              <a:avLst/>
              <a:gdLst/>
              <a:ahLst/>
              <a:cxnLst/>
              <a:rect l="l" t="t" r="r" b="b"/>
              <a:pathLst>
                <a:path w="11312" h="12399" extrusionOk="0">
                  <a:moveTo>
                    <a:pt x="2490" y="0"/>
                  </a:moveTo>
                  <a:cubicBezTo>
                    <a:pt x="2490" y="0"/>
                    <a:pt x="2122" y="568"/>
                    <a:pt x="1688" y="1304"/>
                  </a:cubicBezTo>
                  <a:cubicBezTo>
                    <a:pt x="986" y="2457"/>
                    <a:pt x="67" y="4044"/>
                    <a:pt x="0" y="4462"/>
                  </a:cubicBezTo>
                  <a:cubicBezTo>
                    <a:pt x="1387" y="7252"/>
                    <a:pt x="4578" y="12398"/>
                    <a:pt x="4578" y="12398"/>
                  </a:cubicBezTo>
                  <a:lnTo>
                    <a:pt x="11312" y="12398"/>
                  </a:lnTo>
                  <a:cubicBezTo>
                    <a:pt x="11312" y="12398"/>
                    <a:pt x="10827" y="11412"/>
                    <a:pt x="9440" y="10426"/>
                  </a:cubicBezTo>
                  <a:lnTo>
                    <a:pt x="9424" y="10426"/>
                  </a:lnTo>
                  <a:cubicBezTo>
                    <a:pt x="8037" y="9424"/>
                    <a:pt x="7452" y="8438"/>
                    <a:pt x="6550" y="6249"/>
                  </a:cubicBezTo>
                  <a:cubicBezTo>
                    <a:pt x="5664" y="4077"/>
                    <a:pt x="6249" y="1487"/>
                    <a:pt x="6249" y="1487"/>
                  </a:cubicBezTo>
                  <a:lnTo>
                    <a:pt x="2490" y="0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84;p67"/>
            <p:cNvSpPr/>
            <p:nvPr/>
          </p:nvSpPr>
          <p:spPr>
            <a:xfrm>
              <a:off x="1632074" y="4271588"/>
              <a:ext cx="362719" cy="355793"/>
            </a:xfrm>
            <a:custGeom>
              <a:avLst/>
              <a:gdLst/>
              <a:ahLst/>
              <a:cxnLst/>
              <a:rect l="l" t="t" r="r" b="b"/>
              <a:pathLst>
                <a:path w="11312" h="11096" extrusionOk="0">
                  <a:moveTo>
                    <a:pt x="1688" y="1"/>
                  </a:moveTo>
                  <a:cubicBezTo>
                    <a:pt x="986" y="1154"/>
                    <a:pt x="67" y="2741"/>
                    <a:pt x="0" y="3159"/>
                  </a:cubicBezTo>
                  <a:cubicBezTo>
                    <a:pt x="1387" y="5949"/>
                    <a:pt x="4578" y="11095"/>
                    <a:pt x="4578" y="11095"/>
                  </a:cubicBezTo>
                  <a:lnTo>
                    <a:pt x="11312" y="11095"/>
                  </a:lnTo>
                  <a:cubicBezTo>
                    <a:pt x="11312" y="11095"/>
                    <a:pt x="10827" y="10109"/>
                    <a:pt x="9440" y="9123"/>
                  </a:cubicBezTo>
                  <a:lnTo>
                    <a:pt x="9424" y="9123"/>
                  </a:lnTo>
                  <a:cubicBezTo>
                    <a:pt x="9374" y="9073"/>
                    <a:pt x="8638" y="8823"/>
                    <a:pt x="7469" y="8823"/>
                  </a:cubicBezTo>
                  <a:cubicBezTo>
                    <a:pt x="6249" y="8823"/>
                    <a:pt x="4428" y="8906"/>
                    <a:pt x="4428" y="8906"/>
                  </a:cubicBezTo>
                  <a:cubicBezTo>
                    <a:pt x="4428" y="8906"/>
                    <a:pt x="2523" y="5247"/>
                    <a:pt x="2306" y="3810"/>
                  </a:cubicBezTo>
                  <a:cubicBezTo>
                    <a:pt x="2122" y="2574"/>
                    <a:pt x="2423" y="903"/>
                    <a:pt x="168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85;p67"/>
            <p:cNvSpPr/>
            <p:nvPr/>
          </p:nvSpPr>
          <p:spPr>
            <a:xfrm>
              <a:off x="1644387" y="2900040"/>
              <a:ext cx="472029" cy="1451422"/>
            </a:xfrm>
            <a:custGeom>
              <a:avLst/>
              <a:gdLst/>
              <a:ahLst/>
              <a:cxnLst/>
              <a:rect l="l" t="t" r="r" b="b"/>
              <a:pathLst>
                <a:path w="14721" h="45265" extrusionOk="0">
                  <a:moveTo>
                    <a:pt x="14119" y="1"/>
                  </a:moveTo>
                  <a:lnTo>
                    <a:pt x="4813" y="101"/>
                  </a:lnTo>
                  <a:cubicBezTo>
                    <a:pt x="4629" y="719"/>
                    <a:pt x="4579" y="2373"/>
                    <a:pt x="4612" y="4512"/>
                  </a:cubicBezTo>
                  <a:cubicBezTo>
                    <a:pt x="4712" y="10878"/>
                    <a:pt x="5514" y="21505"/>
                    <a:pt x="5514" y="21505"/>
                  </a:cubicBezTo>
                  <a:lnTo>
                    <a:pt x="0" y="42808"/>
                  </a:lnTo>
                  <a:lnTo>
                    <a:pt x="6350" y="45264"/>
                  </a:lnTo>
                  <a:cubicBezTo>
                    <a:pt x="6350" y="45264"/>
                    <a:pt x="13300" y="31029"/>
                    <a:pt x="14119" y="27453"/>
                  </a:cubicBezTo>
                  <a:cubicBezTo>
                    <a:pt x="14721" y="24846"/>
                    <a:pt x="14453" y="11613"/>
                    <a:pt x="14253" y="4512"/>
                  </a:cubicBezTo>
                  <a:cubicBezTo>
                    <a:pt x="14186" y="1822"/>
                    <a:pt x="14119" y="1"/>
                    <a:pt x="1411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86;p67"/>
            <p:cNvSpPr/>
            <p:nvPr/>
          </p:nvSpPr>
          <p:spPr>
            <a:xfrm>
              <a:off x="1543671" y="4440347"/>
              <a:ext cx="449006" cy="187035"/>
            </a:xfrm>
            <a:custGeom>
              <a:avLst/>
              <a:gdLst/>
              <a:ahLst/>
              <a:cxnLst/>
              <a:rect l="l" t="t" r="r" b="b"/>
              <a:pathLst>
                <a:path w="14003" h="5833" extrusionOk="0">
                  <a:moveTo>
                    <a:pt x="5948" y="1"/>
                  </a:moveTo>
                  <a:lnTo>
                    <a:pt x="284" y="435"/>
                  </a:lnTo>
                  <a:lnTo>
                    <a:pt x="134" y="3209"/>
                  </a:lnTo>
                  <a:lnTo>
                    <a:pt x="0" y="5832"/>
                  </a:lnTo>
                  <a:lnTo>
                    <a:pt x="14002" y="5832"/>
                  </a:lnTo>
                  <a:cubicBezTo>
                    <a:pt x="14002" y="5832"/>
                    <a:pt x="13350" y="4111"/>
                    <a:pt x="11128" y="3610"/>
                  </a:cubicBezTo>
                  <a:cubicBezTo>
                    <a:pt x="10176" y="3409"/>
                    <a:pt x="9240" y="3109"/>
                    <a:pt x="8355" y="2708"/>
                  </a:cubicBezTo>
                  <a:cubicBezTo>
                    <a:pt x="5748" y="1471"/>
                    <a:pt x="5948" y="1"/>
                    <a:pt x="5948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87;p67"/>
            <p:cNvSpPr/>
            <p:nvPr/>
          </p:nvSpPr>
          <p:spPr>
            <a:xfrm>
              <a:off x="1501345" y="2833088"/>
              <a:ext cx="364355" cy="1673184"/>
            </a:xfrm>
            <a:custGeom>
              <a:avLst/>
              <a:gdLst/>
              <a:ahLst/>
              <a:cxnLst/>
              <a:rect l="l" t="t" r="r" b="b"/>
              <a:pathLst>
                <a:path w="11363" h="52181" extrusionOk="0">
                  <a:moveTo>
                    <a:pt x="702" y="0"/>
                  </a:moveTo>
                  <a:cubicBezTo>
                    <a:pt x="702" y="0"/>
                    <a:pt x="769" y="2323"/>
                    <a:pt x="869" y="5631"/>
                  </a:cubicBezTo>
                  <a:cubicBezTo>
                    <a:pt x="1070" y="12448"/>
                    <a:pt x="1387" y="23459"/>
                    <a:pt x="1471" y="26767"/>
                  </a:cubicBezTo>
                  <a:cubicBezTo>
                    <a:pt x="1036" y="31513"/>
                    <a:pt x="0" y="52181"/>
                    <a:pt x="0" y="52181"/>
                  </a:cubicBezTo>
                  <a:lnTo>
                    <a:pt x="8472" y="50243"/>
                  </a:lnTo>
                  <a:cubicBezTo>
                    <a:pt x="8472" y="50243"/>
                    <a:pt x="10744" y="31078"/>
                    <a:pt x="11128" y="25431"/>
                  </a:cubicBezTo>
                  <a:cubicBezTo>
                    <a:pt x="11362" y="21671"/>
                    <a:pt x="10827" y="11813"/>
                    <a:pt x="10426" y="5631"/>
                  </a:cubicBezTo>
                  <a:cubicBezTo>
                    <a:pt x="10226" y="2507"/>
                    <a:pt x="10076" y="301"/>
                    <a:pt x="10076" y="301"/>
                  </a:cubicBezTo>
                  <a:lnTo>
                    <a:pt x="752" y="17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88;p67"/>
            <p:cNvSpPr/>
            <p:nvPr/>
          </p:nvSpPr>
          <p:spPr>
            <a:xfrm>
              <a:off x="1525458" y="2833601"/>
              <a:ext cx="310229" cy="180045"/>
            </a:xfrm>
            <a:custGeom>
              <a:avLst/>
              <a:gdLst/>
              <a:ahLst/>
              <a:cxnLst/>
              <a:rect l="l" t="t" r="r" b="b"/>
              <a:pathLst>
                <a:path w="9675" h="5615" extrusionOk="0">
                  <a:moveTo>
                    <a:pt x="0" y="1"/>
                  </a:moveTo>
                  <a:cubicBezTo>
                    <a:pt x="0" y="68"/>
                    <a:pt x="67" y="2357"/>
                    <a:pt x="184" y="5615"/>
                  </a:cubicBezTo>
                  <a:lnTo>
                    <a:pt x="9674" y="5615"/>
                  </a:lnTo>
                  <a:cubicBezTo>
                    <a:pt x="9474" y="2491"/>
                    <a:pt x="9324" y="285"/>
                    <a:pt x="9324" y="2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8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89;p67"/>
            <p:cNvSpPr/>
            <p:nvPr/>
          </p:nvSpPr>
          <p:spPr>
            <a:xfrm>
              <a:off x="1543671" y="4527146"/>
              <a:ext cx="449006" cy="100235"/>
            </a:xfrm>
            <a:custGeom>
              <a:avLst/>
              <a:gdLst/>
              <a:ahLst/>
              <a:cxnLst/>
              <a:rect l="l" t="t" r="r" b="b"/>
              <a:pathLst>
                <a:path w="14003" h="3126" extrusionOk="0">
                  <a:moveTo>
                    <a:pt x="8355" y="1"/>
                  </a:moveTo>
                  <a:cubicBezTo>
                    <a:pt x="7686" y="585"/>
                    <a:pt x="6984" y="1321"/>
                    <a:pt x="6583" y="2072"/>
                  </a:cubicBezTo>
                  <a:cubicBezTo>
                    <a:pt x="3275" y="1772"/>
                    <a:pt x="1387" y="886"/>
                    <a:pt x="134" y="502"/>
                  </a:cubicBezTo>
                  <a:lnTo>
                    <a:pt x="0" y="3125"/>
                  </a:lnTo>
                  <a:lnTo>
                    <a:pt x="14002" y="3125"/>
                  </a:lnTo>
                  <a:cubicBezTo>
                    <a:pt x="14002" y="3125"/>
                    <a:pt x="13350" y="1404"/>
                    <a:pt x="11128" y="903"/>
                  </a:cubicBezTo>
                  <a:cubicBezTo>
                    <a:pt x="10176" y="702"/>
                    <a:pt x="9240" y="402"/>
                    <a:pt x="835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90;p67"/>
            <p:cNvSpPr/>
            <p:nvPr/>
          </p:nvSpPr>
          <p:spPr>
            <a:xfrm>
              <a:off x="1448310" y="1964095"/>
              <a:ext cx="727587" cy="965445"/>
            </a:xfrm>
            <a:custGeom>
              <a:avLst/>
              <a:gdLst/>
              <a:ahLst/>
              <a:cxnLst/>
              <a:rect l="l" t="t" r="r" b="b"/>
              <a:pathLst>
                <a:path w="22691" h="30109" extrusionOk="0">
                  <a:moveTo>
                    <a:pt x="7669" y="0"/>
                  </a:moveTo>
                  <a:cubicBezTo>
                    <a:pt x="7385" y="67"/>
                    <a:pt x="7085" y="117"/>
                    <a:pt x="6784" y="167"/>
                  </a:cubicBezTo>
                  <a:cubicBezTo>
                    <a:pt x="4695" y="518"/>
                    <a:pt x="2339" y="585"/>
                    <a:pt x="1069" y="2740"/>
                  </a:cubicBezTo>
                  <a:cubicBezTo>
                    <a:pt x="0" y="4561"/>
                    <a:pt x="936" y="9875"/>
                    <a:pt x="1871" y="14369"/>
                  </a:cubicBezTo>
                  <a:cubicBezTo>
                    <a:pt x="2406" y="16892"/>
                    <a:pt x="2406" y="19482"/>
                    <a:pt x="1905" y="22005"/>
                  </a:cubicBezTo>
                  <a:cubicBezTo>
                    <a:pt x="1203" y="25531"/>
                    <a:pt x="501" y="30109"/>
                    <a:pt x="501" y="30109"/>
                  </a:cubicBezTo>
                  <a:lnTo>
                    <a:pt x="22690" y="30109"/>
                  </a:lnTo>
                  <a:cubicBezTo>
                    <a:pt x="21688" y="25547"/>
                    <a:pt x="18613" y="16541"/>
                    <a:pt x="18580" y="16458"/>
                  </a:cubicBezTo>
                  <a:cubicBezTo>
                    <a:pt x="18580" y="16458"/>
                    <a:pt x="19198" y="2339"/>
                    <a:pt x="18363" y="1370"/>
                  </a:cubicBezTo>
                  <a:cubicBezTo>
                    <a:pt x="17862" y="769"/>
                    <a:pt x="16675" y="434"/>
                    <a:pt x="15823" y="267"/>
                  </a:cubicBezTo>
                  <a:cubicBezTo>
                    <a:pt x="15272" y="150"/>
                    <a:pt x="14871" y="117"/>
                    <a:pt x="14871" y="117"/>
                  </a:cubicBezTo>
                  <a:cubicBezTo>
                    <a:pt x="14720" y="117"/>
                    <a:pt x="9975" y="0"/>
                    <a:pt x="766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91;p67"/>
            <p:cNvSpPr/>
            <p:nvPr/>
          </p:nvSpPr>
          <p:spPr>
            <a:xfrm>
              <a:off x="1675458" y="2281795"/>
              <a:ext cx="138809" cy="158946"/>
            </a:xfrm>
            <a:custGeom>
              <a:avLst/>
              <a:gdLst/>
              <a:ahLst/>
              <a:cxnLst/>
              <a:rect l="l" t="t" r="r" b="b"/>
              <a:pathLst>
                <a:path w="4329" h="4957" extrusionOk="0">
                  <a:moveTo>
                    <a:pt x="4328" y="0"/>
                  </a:moveTo>
                  <a:lnTo>
                    <a:pt x="101" y="84"/>
                  </a:lnTo>
                  <a:cubicBezTo>
                    <a:pt x="84" y="167"/>
                    <a:pt x="1" y="3158"/>
                    <a:pt x="151" y="3893"/>
                  </a:cubicBezTo>
                  <a:cubicBezTo>
                    <a:pt x="258" y="4414"/>
                    <a:pt x="1080" y="4957"/>
                    <a:pt x="2098" y="4957"/>
                  </a:cubicBezTo>
                  <a:cubicBezTo>
                    <a:pt x="2353" y="4957"/>
                    <a:pt x="2620" y="4923"/>
                    <a:pt x="2891" y="4846"/>
                  </a:cubicBezTo>
                  <a:cubicBezTo>
                    <a:pt x="4228" y="4461"/>
                    <a:pt x="4328" y="3459"/>
                    <a:pt x="4328" y="3459"/>
                  </a:cubicBezTo>
                  <a:lnTo>
                    <a:pt x="4328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92;p67"/>
            <p:cNvSpPr/>
            <p:nvPr/>
          </p:nvSpPr>
          <p:spPr>
            <a:xfrm>
              <a:off x="1665806" y="1964095"/>
              <a:ext cx="289900" cy="205761"/>
            </a:xfrm>
            <a:custGeom>
              <a:avLst/>
              <a:gdLst/>
              <a:ahLst/>
              <a:cxnLst/>
              <a:rect l="l" t="t" r="r" b="b"/>
              <a:pathLst>
                <a:path w="9041" h="6417" extrusionOk="0">
                  <a:moveTo>
                    <a:pt x="886" y="0"/>
                  </a:moveTo>
                  <a:cubicBezTo>
                    <a:pt x="602" y="67"/>
                    <a:pt x="302" y="117"/>
                    <a:pt x="1" y="167"/>
                  </a:cubicBezTo>
                  <a:cubicBezTo>
                    <a:pt x="1221" y="2657"/>
                    <a:pt x="4462" y="6216"/>
                    <a:pt x="6283" y="6416"/>
                  </a:cubicBezTo>
                  <a:cubicBezTo>
                    <a:pt x="7419" y="5932"/>
                    <a:pt x="8539" y="2172"/>
                    <a:pt x="9040" y="267"/>
                  </a:cubicBezTo>
                  <a:cubicBezTo>
                    <a:pt x="8489" y="150"/>
                    <a:pt x="8088" y="117"/>
                    <a:pt x="8088" y="117"/>
                  </a:cubicBezTo>
                  <a:cubicBezTo>
                    <a:pt x="7937" y="117"/>
                    <a:pt x="3192" y="0"/>
                    <a:pt x="88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93;p67"/>
            <p:cNvSpPr/>
            <p:nvPr/>
          </p:nvSpPr>
          <p:spPr>
            <a:xfrm>
              <a:off x="1232929" y="2849153"/>
              <a:ext cx="590958" cy="388467"/>
            </a:xfrm>
            <a:custGeom>
              <a:avLst/>
              <a:gdLst/>
              <a:ahLst/>
              <a:cxnLst/>
              <a:rect l="l" t="t" r="r" b="b"/>
              <a:pathLst>
                <a:path w="18430" h="12115" extrusionOk="0">
                  <a:moveTo>
                    <a:pt x="1320" y="0"/>
                  </a:moveTo>
                  <a:cubicBezTo>
                    <a:pt x="585" y="0"/>
                    <a:pt x="0" y="585"/>
                    <a:pt x="0" y="1304"/>
                  </a:cubicBezTo>
                  <a:lnTo>
                    <a:pt x="0" y="10811"/>
                  </a:lnTo>
                  <a:cubicBezTo>
                    <a:pt x="0" y="10878"/>
                    <a:pt x="17" y="10961"/>
                    <a:pt x="17" y="11028"/>
                  </a:cubicBezTo>
                  <a:cubicBezTo>
                    <a:pt x="134" y="11663"/>
                    <a:pt x="669" y="12114"/>
                    <a:pt x="1320" y="12114"/>
                  </a:cubicBezTo>
                  <a:lnTo>
                    <a:pt x="16926" y="12114"/>
                  </a:lnTo>
                  <a:cubicBezTo>
                    <a:pt x="17645" y="12114"/>
                    <a:pt x="18229" y="11546"/>
                    <a:pt x="18246" y="10828"/>
                  </a:cubicBezTo>
                  <a:lnTo>
                    <a:pt x="18413" y="1337"/>
                  </a:lnTo>
                  <a:cubicBezTo>
                    <a:pt x="18430" y="635"/>
                    <a:pt x="17895" y="51"/>
                    <a:pt x="17210" y="0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94;p67"/>
            <p:cNvSpPr/>
            <p:nvPr/>
          </p:nvSpPr>
          <p:spPr>
            <a:xfrm>
              <a:off x="1232929" y="2849153"/>
              <a:ext cx="552384" cy="353645"/>
            </a:xfrm>
            <a:custGeom>
              <a:avLst/>
              <a:gdLst/>
              <a:ahLst/>
              <a:cxnLst/>
              <a:rect l="l" t="t" r="r" b="b"/>
              <a:pathLst>
                <a:path w="17227" h="11029" extrusionOk="0">
                  <a:moveTo>
                    <a:pt x="1320" y="0"/>
                  </a:moveTo>
                  <a:cubicBezTo>
                    <a:pt x="585" y="0"/>
                    <a:pt x="0" y="585"/>
                    <a:pt x="0" y="1304"/>
                  </a:cubicBezTo>
                  <a:lnTo>
                    <a:pt x="0" y="10811"/>
                  </a:lnTo>
                  <a:cubicBezTo>
                    <a:pt x="0" y="10878"/>
                    <a:pt x="17" y="10961"/>
                    <a:pt x="17" y="11028"/>
                  </a:cubicBezTo>
                  <a:lnTo>
                    <a:pt x="16375" y="11028"/>
                  </a:lnTo>
                  <a:cubicBezTo>
                    <a:pt x="16759" y="11028"/>
                    <a:pt x="17076" y="10727"/>
                    <a:pt x="17076" y="10343"/>
                  </a:cubicBezTo>
                  <a:lnTo>
                    <a:pt x="17227" y="251"/>
                  </a:lnTo>
                  <a:cubicBezTo>
                    <a:pt x="17227" y="168"/>
                    <a:pt x="17210" y="84"/>
                    <a:pt x="1721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95;p67"/>
            <p:cNvSpPr/>
            <p:nvPr/>
          </p:nvSpPr>
          <p:spPr>
            <a:xfrm>
              <a:off x="1480984" y="3001847"/>
              <a:ext cx="188414" cy="286853"/>
            </a:xfrm>
            <a:custGeom>
              <a:avLst/>
              <a:gdLst/>
              <a:ahLst/>
              <a:cxnLst/>
              <a:rect l="l" t="t" r="r" b="b"/>
              <a:pathLst>
                <a:path w="5876" h="8946" extrusionOk="0">
                  <a:moveTo>
                    <a:pt x="3342" y="0"/>
                  </a:moveTo>
                  <a:lnTo>
                    <a:pt x="0" y="1053"/>
                  </a:lnTo>
                  <a:lnTo>
                    <a:pt x="1020" y="5030"/>
                  </a:lnTo>
                  <a:cubicBezTo>
                    <a:pt x="953" y="6183"/>
                    <a:pt x="2206" y="8655"/>
                    <a:pt x="2440" y="8756"/>
                  </a:cubicBezTo>
                  <a:cubicBezTo>
                    <a:pt x="2454" y="8761"/>
                    <a:pt x="2466" y="8764"/>
                    <a:pt x="2477" y="8764"/>
                  </a:cubicBezTo>
                  <a:cubicBezTo>
                    <a:pt x="2820" y="8764"/>
                    <a:pt x="1711" y="6032"/>
                    <a:pt x="1922" y="6032"/>
                  </a:cubicBezTo>
                  <a:cubicBezTo>
                    <a:pt x="2133" y="6048"/>
                    <a:pt x="2784" y="8914"/>
                    <a:pt x="3159" y="8914"/>
                  </a:cubicBezTo>
                  <a:cubicBezTo>
                    <a:pt x="3170" y="8914"/>
                    <a:pt x="3181" y="8911"/>
                    <a:pt x="3192" y="8906"/>
                  </a:cubicBezTo>
                  <a:cubicBezTo>
                    <a:pt x="3575" y="8723"/>
                    <a:pt x="2563" y="5915"/>
                    <a:pt x="2756" y="5915"/>
                  </a:cubicBezTo>
                  <a:cubicBezTo>
                    <a:pt x="2756" y="5915"/>
                    <a:pt x="2757" y="5915"/>
                    <a:pt x="2757" y="5915"/>
                  </a:cubicBezTo>
                  <a:cubicBezTo>
                    <a:pt x="2941" y="5932"/>
                    <a:pt x="3476" y="8271"/>
                    <a:pt x="3660" y="8605"/>
                  </a:cubicBezTo>
                  <a:cubicBezTo>
                    <a:pt x="3770" y="8797"/>
                    <a:pt x="3893" y="8946"/>
                    <a:pt x="4003" y="8946"/>
                  </a:cubicBezTo>
                  <a:cubicBezTo>
                    <a:pt x="4075" y="8946"/>
                    <a:pt x="4141" y="8881"/>
                    <a:pt x="4194" y="8722"/>
                  </a:cubicBezTo>
                  <a:cubicBezTo>
                    <a:pt x="4328" y="8321"/>
                    <a:pt x="3426" y="5865"/>
                    <a:pt x="3593" y="5765"/>
                  </a:cubicBezTo>
                  <a:cubicBezTo>
                    <a:pt x="3595" y="5763"/>
                    <a:pt x="3598" y="5762"/>
                    <a:pt x="3601" y="5762"/>
                  </a:cubicBezTo>
                  <a:cubicBezTo>
                    <a:pt x="3766" y="5762"/>
                    <a:pt x="4237" y="8341"/>
                    <a:pt x="4633" y="8341"/>
                  </a:cubicBezTo>
                  <a:cubicBezTo>
                    <a:pt x="4660" y="8341"/>
                    <a:pt x="4686" y="8329"/>
                    <a:pt x="4712" y="8305"/>
                  </a:cubicBezTo>
                  <a:cubicBezTo>
                    <a:pt x="5046" y="7987"/>
                    <a:pt x="4194" y="4462"/>
                    <a:pt x="4194" y="4462"/>
                  </a:cubicBezTo>
                  <a:lnTo>
                    <a:pt x="4194" y="4462"/>
                  </a:lnTo>
                  <a:lnTo>
                    <a:pt x="4662" y="5013"/>
                  </a:lnTo>
                  <a:cubicBezTo>
                    <a:pt x="4662" y="5013"/>
                    <a:pt x="5113" y="6416"/>
                    <a:pt x="5497" y="6450"/>
                  </a:cubicBezTo>
                  <a:cubicBezTo>
                    <a:pt x="5502" y="6450"/>
                    <a:pt x="5506" y="6450"/>
                    <a:pt x="5510" y="6450"/>
                  </a:cubicBezTo>
                  <a:cubicBezTo>
                    <a:pt x="5876" y="6450"/>
                    <a:pt x="5612" y="4976"/>
                    <a:pt x="5414" y="4645"/>
                  </a:cubicBezTo>
                  <a:cubicBezTo>
                    <a:pt x="5230" y="4295"/>
                    <a:pt x="4695" y="3292"/>
                    <a:pt x="3676" y="3008"/>
                  </a:cubicBezTo>
                  <a:lnTo>
                    <a:pt x="3342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96;p67"/>
            <p:cNvSpPr/>
            <p:nvPr/>
          </p:nvSpPr>
          <p:spPr>
            <a:xfrm>
              <a:off x="1317581" y="2006196"/>
              <a:ext cx="333252" cy="1093192"/>
            </a:xfrm>
            <a:custGeom>
              <a:avLst/>
              <a:gdLst/>
              <a:ahLst/>
              <a:cxnLst/>
              <a:rect l="l" t="t" r="r" b="b"/>
              <a:pathLst>
                <a:path w="10393" h="34093" extrusionOk="0">
                  <a:moveTo>
                    <a:pt x="7069" y="0"/>
                  </a:moveTo>
                  <a:cubicBezTo>
                    <a:pt x="6934" y="0"/>
                    <a:pt x="6795" y="8"/>
                    <a:pt x="6650" y="24"/>
                  </a:cubicBezTo>
                  <a:cubicBezTo>
                    <a:pt x="3776" y="324"/>
                    <a:pt x="0" y="14978"/>
                    <a:pt x="251" y="18687"/>
                  </a:cubicBezTo>
                  <a:cubicBezTo>
                    <a:pt x="501" y="22413"/>
                    <a:pt x="4227" y="34092"/>
                    <a:pt x="4227" y="34092"/>
                  </a:cubicBezTo>
                  <a:lnTo>
                    <a:pt x="9407" y="32455"/>
                  </a:lnTo>
                  <a:lnTo>
                    <a:pt x="7385" y="18336"/>
                  </a:lnTo>
                  <a:cubicBezTo>
                    <a:pt x="7385" y="18336"/>
                    <a:pt x="10393" y="8278"/>
                    <a:pt x="10276" y="5036"/>
                  </a:cubicBezTo>
                  <a:cubicBezTo>
                    <a:pt x="10182" y="1985"/>
                    <a:pt x="9229" y="0"/>
                    <a:pt x="706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97;p67"/>
            <p:cNvSpPr/>
            <p:nvPr/>
          </p:nvSpPr>
          <p:spPr>
            <a:xfrm>
              <a:off x="1827606" y="2798266"/>
              <a:ext cx="147371" cy="131883"/>
            </a:xfrm>
            <a:custGeom>
              <a:avLst/>
              <a:gdLst/>
              <a:ahLst/>
              <a:cxnLst/>
              <a:rect l="l" t="t" r="r" b="b"/>
              <a:pathLst>
                <a:path w="4596" h="4113" extrusionOk="0">
                  <a:moveTo>
                    <a:pt x="2925" y="0"/>
                  </a:moveTo>
                  <a:cubicBezTo>
                    <a:pt x="1956" y="418"/>
                    <a:pt x="1" y="2406"/>
                    <a:pt x="1" y="2406"/>
                  </a:cubicBezTo>
                  <a:lnTo>
                    <a:pt x="385" y="3375"/>
                  </a:lnTo>
                  <a:cubicBezTo>
                    <a:pt x="385" y="3375"/>
                    <a:pt x="1044" y="4113"/>
                    <a:pt x="1800" y="4113"/>
                  </a:cubicBezTo>
                  <a:cubicBezTo>
                    <a:pt x="1824" y="4113"/>
                    <a:pt x="1848" y="4112"/>
                    <a:pt x="1872" y="4110"/>
                  </a:cubicBezTo>
                  <a:cubicBezTo>
                    <a:pt x="2657" y="4077"/>
                    <a:pt x="4596" y="2874"/>
                    <a:pt x="4596" y="2874"/>
                  </a:cubicBezTo>
                  <a:lnTo>
                    <a:pt x="2925" y="0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98;p67"/>
            <p:cNvSpPr/>
            <p:nvPr/>
          </p:nvSpPr>
          <p:spPr>
            <a:xfrm>
              <a:off x="1728494" y="2811060"/>
              <a:ext cx="176293" cy="142080"/>
            </a:xfrm>
            <a:custGeom>
              <a:avLst/>
              <a:gdLst/>
              <a:ahLst/>
              <a:cxnLst/>
              <a:rect l="l" t="t" r="r" b="b"/>
              <a:pathLst>
                <a:path w="5498" h="4431" extrusionOk="0">
                  <a:moveTo>
                    <a:pt x="2875" y="1"/>
                  </a:moveTo>
                  <a:cubicBezTo>
                    <a:pt x="2289" y="1"/>
                    <a:pt x="561" y="1250"/>
                    <a:pt x="184" y="1840"/>
                  </a:cubicBezTo>
                  <a:cubicBezTo>
                    <a:pt x="1" y="2107"/>
                    <a:pt x="84" y="2475"/>
                    <a:pt x="368" y="2625"/>
                  </a:cubicBezTo>
                  <a:cubicBezTo>
                    <a:pt x="435" y="2676"/>
                    <a:pt x="519" y="2709"/>
                    <a:pt x="602" y="2742"/>
                  </a:cubicBezTo>
                  <a:cubicBezTo>
                    <a:pt x="602" y="2742"/>
                    <a:pt x="519" y="3294"/>
                    <a:pt x="1037" y="3361"/>
                  </a:cubicBezTo>
                  <a:cubicBezTo>
                    <a:pt x="1071" y="3365"/>
                    <a:pt x="1105" y="3368"/>
                    <a:pt x="1139" y="3368"/>
                  </a:cubicBezTo>
                  <a:cubicBezTo>
                    <a:pt x="1222" y="3368"/>
                    <a:pt x="1305" y="3356"/>
                    <a:pt x="1388" y="3344"/>
                  </a:cubicBezTo>
                  <a:cubicBezTo>
                    <a:pt x="1546" y="3777"/>
                    <a:pt x="1755" y="3886"/>
                    <a:pt x="2035" y="3886"/>
                  </a:cubicBezTo>
                  <a:cubicBezTo>
                    <a:pt x="2079" y="3886"/>
                    <a:pt x="2125" y="3883"/>
                    <a:pt x="2173" y="3879"/>
                  </a:cubicBezTo>
                  <a:cubicBezTo>
                    <a:pt x="2240" y="4012"/>
                    <a:pt x="2340" y="4129"/>
                    <a:pt x="2440" y="4229"/>
                  </a:cubicBezTo>
                  <a:cubicBezTo>
                    <a:pt x="2574" y="4346"/>
                    <a:pt x="2741" y="4413"/>
                    <a:pt x="2925" y="4430"/>
                  </a:cubicBezTo>
                  <a:cubicBezTo>
                    <a:pt x="2930" y="4431"/>
                    <a:pt x="2936" y="4431"/>
                    <a:pt x="2943" y="4431"/>
                  </a:cubicBezTo>
                  <a:cubicBezTo>
                    <a:pt x="3267" y="4431"/>
                    <a:pt x="5051" y="3655"/>
                    <a:pt x="5264" y="3361"/>
                  </a:cubicBezTo>
                  <a:cubicBezTo>
                    <a:pt x="5498" y="3060"/>
                    <a:pt x="3610" y="36"/>
                    <a:pt x="2908" y="2"/>
                  </a:cubicBezTo>
                  <a:cubicBezTo>
                    <a:pt x="2897" y="1"/>
                    <a:pt x="2887" y="1"/>
                    <a:pt x="2875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99;p67"/>
            <p:cNvSpPr/>
            <p:nvPr/>
          </p:nvSpPr>
          <p:spPr>
            <a:xfrm>
              <a:off x="1740293" y="2844856"/>
              <a:ext cx="91097" cy="54158"/>
            </a:xfrm>
            <a:custGeom>
              <a:avLst/>
              <a:gdLst/>
              <a:ahLst/>
              <a:cxnLst/>
              <a:rect l="l" t="t" r="r" b="b"/>
              <a:pathLst>
                <a:path w="2841" h="1689" extrusionOk="0">
                  <a:moveTo>
                    <a:pt x="2841" y="1"/>
                  </a:moveTo>
                  <a:cubicBezTo>
                    <a:pt x="2807" y="1"/>
                    <a:pt x="1721" y="235"/>
                    <a:pt x="1304" y="402"/>
                  </a:cubicBezTo>
                  <a:cubicBezTo>
                    <a:pt x="752" y="619"/>
                    <a:pt x="284" y="1037"/>
                    <a:pt x="0" y="1571"/>
                  </a:cubicBezTo>
                  <a:cubicBezTo>
                    <a:pt x="67" y="1622"/>
                    <a:pt x="151" y="1655"/>
                    <a:pt x="234" y="1688"/>
                  </a:cubicBezTo>
                  <a:cubicBezTo>
                    <a:pt x="301" y="1505"/>
                    <a:pt x="635" y="1237"/>
                    <a:pt x="936" y="1003"/>
                  </a:cubicBezTo>
                  <a:cubicBezTo>
                    <a:pt x="1237" y="786"/>
                    <a:pt x="2791" y="18"/>
                    <a:pt x="2841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00;p67"/>
            <p:cNvSpPr/>
            <p:nvPr/>
          </p:nvSpPr>
          <p:spPr>
            <a:xfrm>
              <a:off x="1761713" y="2879679"/>
              <a:ext cx="79874" cy="39376"/>
            </a:xfrm>
            <a:custGeom>
              <a:avLst/>
              <a:gdLst/>
              <a:ahLst/>
              <a:cxnLst/>
              <a:rect l="l" t="t" r="r" b="b"/>
              <a:pathLst>
                <a:path w="2491" h="1228" extrusionOk="0">
                  <a:moveTo>
                    <a:pt x="2490" y="1"/>
                  </a:moveTo>
                  <a:lnTo>
                    <a:pt x="2490" y="1"/>
                  </a:lnTo>
                  <a:cubicBezTo>
                    <a:pt x="2440" y="18"/>
                    <a:pt x="1154" y="218"/>
                    <a:pt x="636" y="602"/>
                  </a:cubicBezTo>
                  <a:cubicBezTo>
                    <a:pt x="402" y="786"/>
                    <a:pt x="184" y="987"/>
                    <a:pt x="1" y="1221"/>
                  </a:cubicBezTo>
                  <a:cubicBezTo>
                    <a:pt x="35" y="1225"/>
                    <a:pt x="69" y="1228"/>
                    <a:pt x="103" y="1228"/>
                  </a:cubicBezTo>
                  <a:cubicBezTo>
                    <a:pt x="186" y="1228"/>
                    <a:pt x="269" y="1216"/>
                    <a:pt x="352" y="1204"/>
                  </a:cubicBezTo>
                  <a:lnTo>
                    <a:pt x="2490" y="1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01;p67"/>
            <p:cNvSpPr/>
            <p:nvPr/>
          </p:nvSpPr>
          <p:spPr>
            <a:xfrm>
              <a:off x="1798139" y="2916137"/>
              <a:ext cx="53068" cy="30558"/>
            </a:xfrm>
            <a:custGeom>
              <a:avLst/>
              <a:gdLst/>
              <a:ahLst/>
              <a:cxnLst/>
              <a:rect l="l" t="t" r="r" b="b"/>
              <a:pathLst>
                <a:path w="1655" h="953" extrusionOk="0">
                  <a:moveTo>
                    <a:pt x="1655" y="0"/>
                  </a:moveTo>
                  <a:lnTo>
                    <a:pt x="1" y="602"/>
                  </a:lnTo>
                  <a:cubicBezTo>
                    <a:pt x="68" y="735"/>
                    <a:pt x="168" y="852"/>
                    <a:pt x="268" y="952"/>
                  </a:cubicBezTo>
                  <a:cubicBezTo>
                    <a:pt x="769" y="685"/>
                    <a:pt x="1237" y="368"/>
                    <a:pt x="1655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02;p67"/>
            <p:cNvSpPr/>
            <p:nvPr/>
          </p:nvSpPr>
          <p:spPr>
            <a:xfrm>
              <a:off x="1865123" y="2008024"/>
              <a:ext cx="399177" cy="943481"/>
            </a:xfrm>
            <a:custGeom>
              <a:avLst/>
              <a:gdLst/>
              <a:ahLst/>
              <a:cxnLst/>
              <a:rect l="l" t="t" r="r" b="b"/>
              <a:pathLst>
                <a:path w="12449" h="29424" extrusionOk="0">
                  <a:moveTo>
                    <a:pt x="5364" y="0"/>
                  </a:moveTo>
                  <a:lnTo>
                    <a:pt x="5497" y="16675"/>
                  </a:lnTo>
                  <a:lnTo>
                    <a:pt x="0" y="24161"/>
                  </a:lnTo>
                  <a:lnTo>
                    <a:pt x="3559" y="29424"/>
                  </a:lnTo>
                  <a:cubicBezTo>
                    <a:pt x="3559" y="29424"/>
                    <a:pt x="12365" y="21588"/>
                    <a:pt x="12448" y="18396"/>
                  </a:cubicBezTo>
                  <a:cubicBezTo>
                    <a:pt x="11095" y="6784"/>
                    <a:pt x="5364" y="0"/>
                    <a:pt x="536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03;p67"/>
            <p:cNvSpPr/>
            <p:nvPr/>
          </p:nvSpPr>
          <p:spPr>
            <a:xfrm>
              <a:off x="1687258" y="1626001"/>
              <a:ext cx="305932" cy="510090"/>
            </a:xfrm>
            <a:custGeom>
              <a:avLst/>
              <a:gdLst/>
              <a:ahLst/>
              <a:cxnLst/>
              <a:rect l="l" t="t" r="r" b="b"/>
              <a:pathLst>
                <a:path w="9541" h="15908" extrusionOk="0">
                  <a:moveTo>
                    <a:pt x="8354" y="1"/>
                  </a:moveTo>
                  <a:cubicBezTo>
                    <a:pt x="8304" y="135"/>
                    <a:pt x="8354" y="552"/>
                    <a:pt x="8104" y="987"/>
                  </a:cubicBezTo>
                  <a:cubicBezTo>
                    <a:pt x="7770" y="1572"/>
                    <a:pt x="5581" y="1371"/>
                    <a:pt x="4829" y="1638"/>
                  </a:cubicBezTo>
                  <a:cubicBezTo>
                    <a:pt x="3910" y="1956"/>
                    <a:pt x="3693" y="2173"/>
                    <a:pt x="3008" y="2775"/>
                  </a:cubicBezTo>
                  <a:cubicBezTo>
                    <a:pt x="2788" y="1926"/>
                    <a:pt x="2415" y="1424"/>
                    <a:pt x="1855" y="1424"/>
                  </a:cubicBezTo>
                  <a:cubicBezTo>
                    <a:pt x="1775" y="1424"/>
                    <a:pt x="1692" y="1434"/>
                    <a:pt x="1604" y="1455"/>
                  </a:cubicBezTo>
                  <a:cubicBezTo>
                    <a:pt x="852" y="1622"/>
                    <a:pt x="1253" y="3777"/>
                    <a:pt x="1704" y="4011"/>
                  </a:cubicBezTo>
                  <a:cubicBezTo>
                    <a:pt x="1909" y="4125"/>
                    <a:pt x="2077" y="4156"/>
                    <a:pt x="2198" y="4156"/>
                  </a:cubicBezTo>
                  <a:cubicBezTo>
                    <a:pt x="2343" y="4156"/>
                    <a:pt x="2423" y="4111"/>
                    <a:pt x="2423" y="4111"/>
                  </a:cubicBezTo>
                  <a:lnTo>
                    <a:pt x="2423" y="4111"/>
                  </a:lnTo>
                  <a:cubicBezTo>
                    <a:pt x="2423" y="4111"/>
                    <a:pt x="2707" y="7754"/>
                    <a:pt x="2373" y="8739"/>
                  </a:cubicBezTo>
                  <a:cubicBezTo>
                    <a:pt x="2039" y="9725"/>
                    <a:pt x="1036" y="10277"/>
                    <a:pt x="0" y="10611"/>
                  </a:cubicBezTo>
                  <a:cubicBezTo>
                    <a:pt x="902" y="12282"/>
                    <a:pt x="3960" y="15356"/>
                    <a:pt x="5330" y="15907"/>
                  </a:cubicBezTo>
                  <a:cubicBezTo>
                    <a:pt x="6333" y="15674"/>
                    <a:pt x="7419" y="10661"/>
                    <a:pt x="7419" y="10661"/>
                  </a:cubicBezTo>
                  <a:cubicBezTo>
                    <a:pt x="7419" y="10661"/>
                    <a:pt x="6466" y="10511"/>
                    <a:pt x="6115" y="10126"/>
                  </a:cubicBezTo>
                  <a:cubicBezTo>
                    <a:pt x="5631" y="9592"/>
                    <a:pt x="5765" y="8890"/>
                    <a:pt x="5781" y="8623"/>
                  </a:cubicBezTo>
                  <a:cubicBezTo>
                    <a:pt x="5798" y="8392"/>
                    <a:pt x="5701" y="6950"/>
                    <a:pt x="6318" y="6950"/>
                  </a:cubicBezTo>
                  <a:cubicBezTo>
                    <a:pt x="6328" y="6950"/>
                    <a:pt x="6339" y="6951"/>
                    <a:pt x="6349" y="6952"/>
                  </a:cubicBezTo>
                  <a:cubicBezTo>
                    <a:pt x="6450" y="6968"/>
                    <a:pt x="6533" y="6985"/>
                    <a:pt x="6633" y="7002"/>
                  </a:cubicBezTo>
                  <a:cubicBezTo>
                    <a:pt x="6945" y="7059"/>
                    <a:pt x="7235" y="7087"/>
                    <a:pt x="7494" y="7087"/>
                  </a:cubicBezTo>
                  <a:cubicBezTo>
                    <a:pt x="7986" y="7087"/>
                    <a:pt x="8370" y="6987"/>
                    <a:pt x="8588" y="6801"/>
                  </a:cubicBezTo>
                  <a:cubicBezTo>
                    <a:pt x="8822" y="6618"/>
                    <a:pt x="8806" y="5765"/>
                    <a:pt x="8939" y="4997"/>
                  </a:cubicBezTo>
                  <a:cubicBezTo>
                    <a:pt x="9039" y="4395"/>
                    <a:pt x="9524" y="4328"/>
                    <a:pt x="9524" y="4111"/>
                  </a:cubicBezTo>
                  <a:cubicBezTo>
                    <a:pt x="9541" y="3627"/>
                    <a:pt x="8806" y="4095"/>
                    <a:pt x="8889" y="2039"/>
                  </a:cubicBezTo>
                  <a:cubicBezTo>
                    <a:pt x="8872" y="920"/>
                    <a:pt x="8655" y="335"/>
                    <a:pt x="8354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04;p67"/>
            <p:cNvSpPr/>
            <p:nvPr/>
          </p:nvSpPr>
          <p:spPr>
            <a:xfrm>
              <a:off x="1687258" y="1737459"/>
              <a:ext cx="237890" cy="398632"/>
            </a:xfrm>
            <a:custGeom>
              <a:avLst/>
              <a:gdLst/>
              <a:ahLst/>
              <a:cxnLst/>
              <a:rect l="l" t="t" r="r" b="b"/>
              <a:pathLst>
                <a:path w="7419" h="12432" extrusionOk="0">
                  <a:moveTo>
                    <a:pt x="2874" y="0"/>
                  </a:moveTo>
                  <a:cubicBezTo>
                    <a:pt x="2790" y="535"/>
                    <a:pt x="2423" y="635"/>
                    <a:pt x="2423" y="635"/>
                  </a:cubicBezTo>
                  <a:cubicBezTo>
                    <a:pt x="2423" y="635"/>
                    <a:pt x="2707" y="4278"/>
                    <a:pt x="2373" y="5263"/>
                  </a:cubicBezTo>
                  <a:cubicBezTo>
                    <a:pt x="2039" y="6249"/>
                    <a:pt x="1036" y="6801"/>
                    <a:pt x="0" y="7135"/>
                  </a:cubicBezTo>
                  <a:cubicBezTo>
                    <a:pt x="902" y="8806"/>
                    <a:pt x="3960" y="11880"/>
                    <a:pt x="5330" y="12431"/>
                  </a:cubicBezTo>
                  <a:cubicBezTo>
                    <a:pt x="6333" y="12198"/>
                    <a:pt x="7419" y="7185"/>
                    <a:pt x="7419" y="7185"/>
                  </a:cubicBezTo>
                  <a:cubicBezTo>
                    <a:pt x="7419" y="7185"/>
                    <a:pt x="6416" y="7068"/>
                    <a:pt x="6115" y="6650"/>
                  </a:cubicBezTo>
                  <a:cubicBezTo>
                    <a:pt x="5748" y="6132"/>
                    <a:pt x="5765" y="5414"/>
                    <a:pt x="5781" y="5147"/>
                  </a:cubicBezTo>
                  <a:cubicBezTo>
                    <a:pt x="5798" y="4916"/>
                    <a:pt x="5701" y="3474"/>
                    <a:pt x="6318" y="3474"/>
                  </a:cubicBezTo>
                  <a:cubicBezTo>
                    <a:pt x="6328" y="3474"/>
                    <a:pt x="6339" y="3475"/>
                    <a:pt x="6349" y="3476"/>
                  </a:cubicBezTo>
                  <a:cubicBezTo>
                    <a:pt x="5648" y="3359"/>
                    <a:pt x="3726" y="2824"/>
                    <a:pt x="3041" y="669"/>
                  </a:cubicBezTo>
                  <a:cubicBezTo>
                    <a:pt x="3008" y="518"/>
                    <a:pt x="2941" y="318"/>
                    <a:pt x="2874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05;p67"/>
            <p:cNvSpPr/>
            <p:nvPr/>
          </p:nvSpPr>
          <p:spPr>
            <a:xfrm>
              <a:off x="1739203" y="1686444"/>
              <a:ext cx="32738" cy="54254"/>
            </a:xfrm>
            <a:custGeom>
              <a:avLst/>
              <a:gdLst/>
              <a:ahLst/>
              <a:cxnLst/>
              <a:rect l="l" t="t" r="r" b="b"/>
              <a:pathLst>
                <a:path w="1021" h="1692" extrusionOk="0">
                  <a:moveTo>
                    <a:pt x="214" y="0"/>
                  </a:moveTo>
                  <a:cubicBezTo>
                    <a:pt x="75" y="0"/>
                    <a:pt x="1" y="88"/>
                    <a:pt x="1" y="88"/>
                  </a:cubicBezTo>
                  <a:cubicBezTo>
                    <a:pt x="536" y="88"/>
                    <a:pt x="602" y="806"/>
                    <a:pt x="602" y="806"/>
                  </a:cubicBezTo>
                  <a:cubicBezTo>
                    <a:pt x="536" y="806"/>
                    <a:pt x="469" y="823"/>
                    <a:pt x="402" y="839"/>
                  </a:cubicBezTo>
                  <a:cubicBezTo>
                    <a:pt x="68" y="923"/>
                    <a:pt x="101" y="1692"/>
                    <a:pt x="569" y="1692"/>
                  </a:cubicBezTo>
                  <a:cubicBezTo>
                    <a:pt x="1020" y="1692"/>
                    <a:pt x="970" y="455"/>
                    <a:pt x="519" y="121"/>
                  </a:cubicBezTo>
                  <a:cubicBezTo>
                    <a:pt x="397" y="29"/>
                    <a:pt x="294" y="0"/>
                    <a:pt x="214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06;p67"/>
            <p:cNvSpPr/>
            <p:nvPr/>
          </p:nvSpPr>
          <p:spPr>
            <a:xfrm>
              <a:off x="1928323" y="1705298"/>
              <a:ext cx="24145" cy="2414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85" y="1"/>
                  </a:moveTo>
                  <a:cubicBezTo>
                    <a:pt x="318" y="1"/>
                    <a:pt x="252" y="18"/>
                    <a:pt x="201" y="51"/>
                  </a:cubicBezTo>
                  <a:lnTo>
                    <a:pt x="118" y="118"/>
                  </a:lnTo>
                  <a:cubicBezTo>
                    <a:pt x="68" y="151"/>
                    <a:pt x="34" y="218"/>
                    <a:pt x="18" y="285"/>
                  </a:cubicBezTo>
                  <a:lnTo>
                    <a:pt x="1" y="368"/>
                  </a:lnTo>
                  <a:cubicBezTo>
                    <a:pt x="1" y="469"/>
                    <a:pt x="34" y="569"/>
                    <a:pt x="101" y="636"/>
                  </a:cubicBezTo>
                  <a:cubicBezTo>
                    <a:pt x="135" y="686"/>
                    <a:pt x="185" y="703"/>
                    <a:pt x="235" y="719"/>
                  </a:cubicBezTo>
                  <a:cubicBezTo>
                    <a:pt x="268" y="753"/>
                    <a:pt x="318" y="753"/>
                    <a:pt x="369" y="753"/>
                  </a:cubicBezTo>
                  <a:cubicBezTo>
                    <a:pt x="435" y="753"/>
                    <a:pt x="502" y="736"/>
                    <a:pt x="552" y="703"/>
                  </a:cubicBezTo>
                  <a:lnTo>
                    <a:pt x="636" y="652"/>
                  </a:lnTo>
                  <a:cubicBezTo>
                    <a:pt x="686" y="602"/>
                    <a:pt x="719" y="552"/>
                    <a:pt x="736" y="485"/>
                  </a:cubicBezTo>
                  <a:lnTo>
                    <a:pt x="753" y="385"/>
                  </a:lnTo>
                  <a:cubicBezTo>
                    <a:pt x="753" y="335"/>
                    <a:pt x="753" y="285"/>
                    <a:pt x="719" y="251"/>
                  </a:cubicBezTo>
                  <a:cubicBezTo>
                    <a:pt x="703" y="201"/>
                    <a:pt x="686" y="151"/>
                    <a:pt x="653" y="118"/>
                  </a:cubicBezTo>
                  <a:cubicBezTo>
                    <a:pt x="569" y="51"/>
                    <a:pt x="486" y="18"/>
                    <a:pt x="38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07;p67"/>
            <p:cNvSpPr/>
            <p:nvPr/>
          </p:nvSpPr>
          <p:spPr>
            <a:xfrm>
              <a:off x="1912258" y="1780843"/>
              <a:ext cx="49316" cy="23792"/>
            </a:xfrm>
            <a:custGeom>
              <a:avLst/>
              <a:gdLst/>
              <a:ahLst/>
              <a:cxnLst/>
              <a:rect l="l" t="t" r="r" b="b"/>
              <a:pathLst>
                <a:path w="1538" h="742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368"/>
                    <a:pt x="335" y="669"/>
                    <a:pt x="702" y="736"/>
                  </a:cubicBezTo>
                  <a:cubicBezTo>
                    <a:pt x="731" y="740"/>
                    <a:pt x="759" y="742"/>
                    <a:pt x="787" y="742"/>
                  </a:cubicBezTo>
                  <a:cubicBezTo>
                    <a:pt x="1227" y="742"/>
                    <a:pt x="1538" y="268"/>
                    <a:pt x="1538" y="268"/>
                  </a:cubicBezTo>
                  <a:cubicBezTo>
                    <a:pt x="1538" y="268"/>
                    <a:pt x="1204" y="251"/>
                    <a:pt x="753" y="201"/>
                  </a:cubicBezTo>
                  <a:cubicBezTo>
                    <a:pt x="485" y="168"/>
                    <a:pt x="235" y="1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08;p67"/>
            <p:cNvSpPr/>
            <p:nvPr/>
          </p:nvSpPr>
          <p:spPr>
            <a:xfrm>
              <a:off x="1916555" y="1681730"/>
              <a:ext cx="38606" cy="18245"/>
            </a:xfrm>
            <a:custGeom>
              <a:avLst/>
              <a:gdLst/>
              <a:ahLst/>
              <a:cxnLst/>
              <a:rect l="l" t="t" r="r" b="b"/>
              <a:pathLst>
                <a:path w="1204" h="569" extrusionOk="0">
                  <a:moveTo>
                    <a:pt x="621" y="0"/>
                  </a:moveTo>
                  <a:cubicBezTo>
                    <a:pt x="615" y="0"/>
                    <a:pt x="608" y="0"/>
                    <a:pt x="602" y="1"/>
                  </a:cubicBezTo>
                  <a:cubicBezTo>
                    <a:pt x="184" y="1"/>
                    <a:pt x="0" y="569"/>
                    <a:pt x="0" y="569"/>
                  </a:cubicBezTo>
                  <a:cubicBezTo>
                    <a:pt x="184" y="468"/>
                    <a:pt x="385" y="385"/>
                    <a:pt x="602" y="335"/>
                  </a:cubicBezTo>
                  <a:cubicBezTo>
                    <a:pt x="669" y="324"/>
                    <a:pt x="736" y="318"/>
                    <a:pt x="802" y="318"/>
                  </a:cubicBezTo>
                  <a:cubicBezTo>
                    <a:pt x="936" y="318"/>
                    <a:pt x="1070" y="340"/>
                    <a:pt x="1203" y="385"/>
                  </a:cubicBezTo>
                  <a:cubicBezTo>
                    <a:pt x="1203" y="385"/>
                    <a:pt x="931" y="0"/>
                    <a:pt x="62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528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396;p34"/>
          <p:cNvSpPr txBox="1">
            <a:spLocks/>
          </p:cNvSpPr>
          <p:nvPr/>
        </p:nvSpPr>
        <p:spPr>
          <a:xfrm>
            <a:off x="655600" y="671879"/>
            <a:ext cx="76764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ctr"/>
            <a:r>
              <a:rPr lang="en-US" sz="3000" b="1" dirty="0" smtClean="0">
                <a:solidFill>
                  <a:schemeClr val="accent3"/>
                </a:solidFill>
                <a:latin typeface="Bookman Old Style" panose="02050604050505020204" pitchFamily="18" charset="0"/>
                <a:ea typeface="Merriweather"/>
                <a:cs typeface="Merriweather"/>
                <a:sym typeface="Merriweather"/>
              </a:rPr>
              <a:t>REVIEW: PERFORMACE TEST PLAN</a:t>
            </a:r>
            <a:endParaRPr lang="en-US" sz="3000" b="1" dirty="0">
              <a:solidFill>
                <a:schemeClr val="accent3"/>
              </a:solidFill>
              <a:latin typeface="Bookman Old Style" panose="02050604050505020204" pitchFamily="18" charset="0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3" name="Google Shape;2009;p67"/>
          <p:cNvGrpSpPr/>
          <p:nvPr/>
        </p:nvGrpSpPr>
        <p:grpSpPr>
          <a:xfrm>
            <a:off x="7371118" y="1385016"/>
            <a:ext cx="1316665" cy="3029064"/>
            <a:chOff x="4944934" y="1570240"/>
            <a:chExt cx="1354714" cy="3057141"/>
          </a:xfrm>
        </p:grpSpPr>
        <p:sp>
          <p:nvSpPr>
            <p:cNvPr id="4" name="Google Shape;2010;p67"/>
            <p:cNvSpPr/>
            <p:nvPr/>
          </p:nvSpPr>
          <p:spPr>
            <a:xfrm>
              <a:off x="5645458" y="1570240"/>
              <a:ext cx="654190" cy="588264"/>
            </a:xfrm>
            <a:custGeom>
              <a:avLst/>
              <a:gdLst/>
              <a:ahLst/>
              <a:cxnLst/>
              <a:rect l="l" t="t" r="r" b="b"/>
              <a:pathLst>
                <a:path w="20402" h="18346" extrusionOk="0">
                  <a:moveTo>
                    <a:pt x="4511" y="0"/>
                  </a:moveTo>
                  <a:cubicBezTo>
                    <a:pt x="4010" y="0"/>
                    <a:pt x="3515" y="56"/>
                    <a:pt x="3041" y="203"/>
                  </a:cubicBezTo>
                  <a:cubicBezTo>
                    <a:pt x="2874" y="270"/>
                    <a:pt x="2724" y="320"/>
                    <a:pt x="2556" y="403"/>
                  </a:cubicBezTo>
                  <a:cubicBezTo>
                    <a:pt x="0" y="1640"/>
                    <a:pt x="1470" y="4614"/>
                    <a:pt x="1587" y="6719"/>
                  </a:cubicBezTo>
                  <a:cubicBezTo>
                    <a:pt x="1721" y="9376"/>
                    <a:pt x="1253" y="12199"/>
                    <a:pt x="2523" y="14656"/>
                  </a:cubicBezTo>
                  <a:cubicBezTo>
                    <a:pt x="3722" y="17022"/>
                    <a:pt x="6455" y="18345"/>
                    <a:pt x="9105" y="18345"/>
                  </a:cubicBezTo>
                  <a:cubicBezTo>
                    <a:pt x="9261" y="18345"/>
                    <a:pt x="9418" y="18341"/>
                    <a:pt x="9574" y="18332"/>
                  </a:cubicBezTo>
                  <a:cubicBezTo>
                    <a:pt x="13233" y="18114"/>
                    <a:pt x="20401" y="14221"/>
                    <a:pt x="15305" y="10395"/>
                  </a:cubicBezTo>
                  <a:cubicBezTo>
                    <a:pt x="14286" y="9626"/>
                    <a:pt x="13083" y="8975"/>
                    <a:pt x="12465" y="7855"/>
                  </a:cubicBezTo>
                  <a:cubicBezTo>
                    <a:pt x="11646" y="6368"/>
                    <a:pt x="12097" y="4430"/>
                    <a:pt x="11328" y="2910"/>
                  </a:cubicBezTo>
                  <a:cubicBezTo>
                    <a:pt x="10476" y="1239"/>
                    <a:pt x="8455" y="587"/>
                    <a:pt x="6617" y="236"/>
                  </a:cubicBezTo>
                  <a:cubicBezTo>
                    <a:pt x="5926" y="110"/>
                    <a:pt x="5212" y="0"/>
                    <a:pt x="4511" y="0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11;p67"/>
            <p:cNvSpPr/>
            <p:nvPr/>
          </p:nvSpPr>
          <p:spPr>
            <a:xfrm>
              <a:off x="5735977" y="1605127"/>
              <a:ext cx="341332" cy="472542"/>
            </a:xfrm>
            <a:custGeom>
              <a:avLst/>
              <a:gdLst/>
              <a:ahLst/>
              <a:cxnLst/>
              <a:rect l="l" t="t" r="r" b="b"/>
              <a:pathLst>
                <a:path w="10645" h="14737" extrusionOk="0">
                  <a:moveTo>
                    <a:pt x="1003" y="0"/>
                  </a:moveTo>
                  <a:cubicBezTo>
                    <a:pt x="669" y="17"/>
                    <a:pt x="352" y="117"/>
                    <a:pt x="68" y="268"/>
                  </a:cubicBezTo>
                  <a:cubicBezTo>
                    <a:pt x="1" y="869"/>
                    <a:pt x="535" y="1621"/>
                    <a:pt x="636" y="2172"/>
                  </a:cubicBezTo>
                  <a:cubicBezTo>
                    <a:pt x="1070" y="4445"/>
                    <a:pt x="1" y="6767"/>
                    <a:pt x="185" y="9073"/>
                  </a:cubicBezTo>
                  <a:cubicBezTo>
                    <a:pt x="352" y="10944"/>
                    <a:pt x="1338" y="12665"/>
                    <a:pt x="2875" y="13751"/>
                  </a:cubicBezTo>
                  <a:cubicBezTo>
                    <a:pt x="3947" y="14506"/>
                    <a:pt x="5169" y="14736"/>
                    <a:pt x="6441" y="14736"/>
                  </a:cubicBezTo>
                  <a:cubicBezTo>
                    <a:pt x="6973" y="14736"/>
                    <a:pt x="7513" y="14696"/>
                    <a:pt x="8054" y="14637"/>
                  </a:cubicBezTo>
                  <a:cubicBezTo>
                    <a:pt x="10410" y="14386"/>
                    <a:pt x="10644" y="11111"/>
                    <a:pt x="9742" y="9507"/>
                  </a:cubicBezTo>
                  <a:cubicBezTo>
                    <a:pt x="9625" y="9290"/>
                    <a:pt x="9491" y="9090"/>
                    <a:pt x="9341" y="8889"/>
                  </a:cubicBezTo>
                  <a:cubicBezTo>
                    <a:pt x="8923" y="8304"/>
                    <a:pt x="8422" y="7786"/>
                    <a:pt x="7954" y="7235"/>
                  </a:cubicBezTo>
                  <a:cubicBezTo>
                    <a:pt x="7319" y="6500"/>
                    <a:pt x="6751" y="5681"/>
                    <a:pt x="6567" y="4746"/>
                  </a:cubicBezTo>
                  <a:cubicBezTo>
                    <a:pt x="6417" y="3944"/>
                    <a:pt x="6551" y="3108"/>
                    <a:pt x="6300" y="2340"/>
                  </a:cubicBezTo>
                  <a:cubicBezTo>
                    <a:pt x="5982" y="1354"/>
                    <a:pt x="5064" y="669"/>
                    <a:pt x="4078" y="334"/>
                  </a:cubicBezTo>
                  <a:cubicBezTo>
                    <a:pt x="3092" y="17"/>
                    <a:pt x="2039" y="0"/>
                    <a:pt x="1003" y="0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12;p67"/>
            <p:cNvSpPr/>
            <p:nvPr/>
          </p:nvSpPr>
          <p:spPr>
            <a:xfrm>
              <a:off x="5718309" y="4197134"/>
              <a:ext cx="346142" cy="416300"/>
            </a:xfrm>
            <a:custGeom>
              <a:avLst/>
              <a:gdLst/>
              <a:ahLst/>
              <a:cxnLst/>
              <a:rect l="l" t="t" r="r" b="b"/>
              <a:pathLst>
                <a:path w="10795" h="12983" extrusionOk="0">
                  <a:moveTo>
                    <a:pt x="7737" y="0"/>
                  </a:moveTo>
                  <a:lnTo>
                    <a:pt x="4044" y="1955"/>
                  </a:lnTo>
                  <a:cubicBezTo>
                    <a:pt x="4044" y="1955"/>
                    <a:pt x="4946" y="4545"/>
                    <a:pt x="4278" y="6884"/>
                  </a:cubicBezTo>
                  <a:cubicBezTo>
                    <a:pt x="3609" y="9223"/>
                    <a:pt x="3108" y="10309"/>
                    <a:pt x="1805" y="11479"/>
                  </a:cubicBezTo>
                  <a:cubicBezTo>
                    <a:pt x="1237" y="12014"/>
                    <a:pt x="635" y="12515"/>
                    <a:pt x="0" y="12983"/>
                  </a:cubicBezTo>
                  <a:lnTo>
                    <a:pt x="7001" y="12966"/>
                  </a:lnTo>
                  <a:cubicBezTo>
                    <a:pt x="7001" y="12966"/>
                    <a:pt x="9675" y="7302"/>
                    <a:pt x="10794" y="4294"/>
                  </a:cubicBezTo>
                  <a:cubicBezTo>
                    <a:pt x="10677" y="3877"/>
                    <a:pt x="9558" y="2356"/>
                    <a:pt x="8706" y="1253"/>
                  </a:cubicBezTo>
                  <a:cubicBezTo>
                    <a:pt x="8171" y="552"/>
                    <a:pt x="7737" y="0"/>
                    <a:pt x="7737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13;p67"/>
            <p:cNvSpPr/>
            <p:nvPr/>
          </p:nvSpPr>
          <p:spPr>
            <a:xfrm>
              <a:off x="5718309" y="4237311"/>
              <a:ext cx="346142" cy="376122"/>
            </a:xfrm>
            <a:custGeom>
              <a:avLst/>
              <a:gdLst/>
              <a:ahLst/>
              <a:cxnLst/>
              <a:rect l="l" t="t" r="r" b="b"/>
              <a:pathLst>
                <a:path w="10795" h="11730" extrusionOk="0">
                  <a:moveTo>
                    <a:pt x="8706" y="0"/>
                  </a:moveTo>
                  <a:cubicBezTo>
                    <a:pt x="8054" y="1003"/>
                    <a:pt x="8539" y="2690"/>
                    <a:pt x="8505" y="3977"/>
                  </a:cubicBezTo>
                  <a:cubicBezTo>
                    <a:pt x="8455" y="5464"/>
                    <a:pt x="6901" y="9441"/>
                    <a:pt x="6901" y="9441"/>
                  </a:cubicBezTo>
                  <a:cubicBezTo>
                    <a:pt x="6901" y="9441"/>
                    <a:pt x="5030" y="9574"/>
                    <a:pt x="3793" y="9708"/>
                  </a:cubicBezTo>
                  <a:cubicBezTo>
                    <a:pt x="2574" y="9842"/>
                    <a:pt x="1855" y="10176"/>
                    <a:pt x="1805" y="10226"/>
                  </a:cubicBezTo>
                  <a:cubicBezTo>
                    <a:pt x="1237" y="10761"/>
                    <a:pt x="635" y="11262"/>
                    <a:pt x="0" y="11730"/>
                  </a:cubicBezTo>
                  <a:lnTo>
                    <a:pt x="7001" y="11713"/>
                  </a:lnTo>
                  <a:cubicBezTo>
                    <a:pt x="7001" y="11713"/>
                    <a:pt x="9675" y="6049"/>
                    <a:pt x="10794" y="3041"/>
                  </a:cubicBezTo>
                  <a:cubicBezTo>
                    <a:pt x="10677" y="2624"/>
                    <a:pt x="9558" y="1103"/>
                    <a:pt x="870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14;p67"/>
            <p:cNvSpPr/>
            <p:nvPr/>
          </p:nvSpPr>
          <p:spPr>
            <a:xfrm>
              <a:off x="5572029" y="2835750"/>
              <a:ext cx="487580" cy="1497500"/>
            </a:xfrm>
            <a:custGeom>
              <a:avLst/>
              <a:gdLst/>
              <a:ahLst/>
              <a:cxnLst/>
              <a:rect l="l" t="t" r="r" b="b"/>
              <a:pathLst>
                <a:path w="15206" h="46702" extrusionOk="0">
                  <a:moveTo>
                    <a:pt x="619" y="1"/>
                  </a:moveTo>
                  <a:cubicBezTo>
                    <a:pt x="619" y="1"/>
                    <a:pt x="552" y="1872"/>
                    <a:pt x="486" y="4646"/>
                  </a:cubicBezTo>
                  <a:cubicBezTo>
                    <a:pt x="285" y="11981"/>
                    <a:pt x="1" y="25632"/>
                    <a:pt x="619" y="28322"/>
                  </a:cubicBezTo>
                  <a:cubicBezTo>
                    <a:pt x="1471" y="32014"/>
                    <a:pt x="8656" y="46701"/>
                    <a:pt x="8656" y="46701"/>
                  </a:cubicBezTo>
                  <a:lnTo>
                    <a:pt x="15206" y="44161"/>
                  </a:lnTo>
                  <a:lnTo>
                    <a:pt x="9491" y="22190"/>
                  </a:lnTo>
                  <a:cubicBezTo>
                    <a:pt x="9491" y="22190"/>
                    <a:pt x="10327" y="11229"/>
                    <a:pt x="10427" y="4646"/>
                  </a:cubicBezTo>
                  <a:cubicBezTo>
                    <a:pt x="10461" y="2457"/>
                    <a:pt x="10427" y="753"/>
                    <a:pt x="10227" y="118"/>
                  </a:cubicBezTo>
                  <a:lnTo>
                    <a:pt x="61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15;p67"/>
            <p:cNvSpPr/>
            <p:nvPr/>
          </p:nvSpPr>
          <p:spPr>
            <a:xfrm>
              <a:off x="5696890" y="4444098"/>
              <a:ext cx="463981" cy="183284"/>
            </a:xfrm>
            <a:custGeom>
              <a:avLst/>
              <a:gdLst/>
              <a:ahLst/>
              <a:cxnLst/>
              <a:rect l="l" t="t" r="r" b="b"/>
              <a:pathLst>
                <a:path w="14470" h="5716" extrusionOk="0">
                  <a:moveTo>
                    <a:pt x="8003" y="1"/>
                  </a:moveTo>
                  <a:cubicBezTo>
                    <a:pt x="8004" y="1"/>
                    <a:pt x="8288" y="1505"/>
                    <a:pt x="5664" y="2925"/>
                  </a:cubicBezTo>
                  <a:cubicBezTo>
                    <a:pt x="4779" y="3376"/>
                    <a:pt x="3843" y="3743"/>
                    <a:pt x="2874" y="4011"/>
                  </a:cubicBezTo>
                  <a:cubicBezTo>
                    <a:pt x="602" y="4646"/>
                    <a:pt x="0" y="5715"/>
                    <a:pt x="0" y="5715"/>
                  </a:cubicBezTo>
                  <a:lnTo>
                    <a:pt x="14470" y="5665"/>
                  </a:lnTo>
                  <a:lnTo>
                    <a:pt x="14169" y="2975"/>
                  </a:lnTo>
                  <a:lnTo>
                    <a:pt x="13868" y="118"/>
                  </a:lnTo>
                  <a:lnTo>
                    <a:pt x="8003" y="1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16;p67"/>
            <p:cNvSpPr/>
            <p:nvPr/>
          </p:nvSpPr>
          <p:spPr>
            <a:xfrm>
              <a:off x="5831339" y="2781656"/>
              <a:ext cx="375609" cy="1725706"/>
            </a:xfrm>
            <a:custGeom>
              <a:avLst/>
              <a:gdLst/>
              <a:ahLst/>
              <a:cxnLst/>
              <a:rect l="l" t="t" r="r" b="b"/>
              <a:pathLst>
                <a:path w="11714" h="53819" extrusionOk="0">
                  <a:moveTo>
                    <a:pt x="10928" y="0"/>
                  </a:moveTo>
                  <a:lnTo>
                    <a:pt x="1321" y="301"/>
                  </a:lnTo>
                  <a:cubicBezTo>
                    <a:pt x="1321" y="301"/>
                    <a:pt x="1154" y="2557"/>
                    <a:pt x="953" y="5781"/>
                  </a:cubicBezTo>
                  <a:cubicBezTo>
                    <a:pt x="920" y="6333"/>
                    <a:pt x="886" y="6884"/>
                    <a:pt x="836" y="7469"/>
                  </a:cubicBezTo>
                  <a:cubicBezTo>
                    <a:pt x="452" y="13835"/>
                    <a:pt x="1" y="22674"/>
                    <a:pt x="235" y="26216"/>
                  </a:cubicBezTo>
                  <a:cubicBezTo>
                    <a:pt x="619" y="32047"/>
                    <a:pt x="2975" y="51830"/>
                    <a:pt x="2975" y="51830"/>
                  </a:cubicBezTo>
                  <a:lnTo>
                    <a:pt x="11714" y="53818"/>
                  </a:lnTo>
                  <a:cubicBezTo>
                    <a:pt x="11714" y="53818"/>
                    <a:pt x="10644" y="32498"/>
                    <a:pt x="10193" y="27603"/>
                  </a:cubicBezTo>
                  <a:cubicBezTo>
                    <a:pt x="10260" y="24445"/>
                    <a:pt x="10561" y="14520"/>
                    <a:pt x="10761" y="7469"/>
                  </a:cubicBezTo>
                  <a:cubicBezTo>
                    <a:pt x="10778" y="6884"/>
                    <a:pt x="10795" y="6333"/>
                    <a:pt x="10811" y="5781"/>
                  </a:cubicBezTo>
                  <a:cubicBezTo>
                    <a:pt x="10912" y="2390"/>
                    <a:pt x="10995" y="0"/>
                    <a:pt x="1099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17;p67"/>
            <p:cNvSpPr/>
            <p:nvPr/>
          </p:nvSpPr>
          <p:spPr>
            <a:xfrm>
              <a:off x="5858145" y="2781656"/>
              <a:ext cx="325780" cy="239493"/>
            </a:xfrm>
            <a:custGeom>
              <a:avLst/>
              <a:gdLst/>
              <a:ahLst/>
              <a:cxnLst/>
              <a:rect l="l" t="t" r="r" b="b"/>
              <a:pathLst>
                <a:path w="10160" h="7469" extrusionOk="0">
                  <a:moveTo>
                    <a:pt x="10092" y="0"/>
                  </a:moveTo>
                  <a:lnTo>
                    <a:pt x="485" y="301"/>
                  </a:lnTo>
                  <a:cubicBezTo>
                    <a:pt x="485" y="301"/>
                    <a:pt x="318" y="2557"/>
                    <a:pt x="117" y="5781"/>
                  </a:cubicBezTo>
                  <a:cubicBezTo>
                    <a:pt x="84" y="6333"/>
                    <a:pt x="50" y="6884"/>
                    <a:pt x="0" y="7469"/>
                  </a:cubicBezTo>
                  <a:lnTo>
                    <a:pt x="9925" y="7469"/>
                  </a:lnTo>
                  <a:cubicBezTo>
                    <a:pt x="9942" y="6884"/>
                    <a:pt x="9959" y="6333"/>
                    <a:pt x="9975" y="5781"/>
                  </a:cubicBezTo>
                  <a:cubicBezTo>
                    <a:pt x="10076" y="2390"/>
                    <a:pt x="10159" y="0"/>
                    <a:pt x="1015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18;p67"/>
            <p:cNvSpPr/>
            <p:nvPr/>
          </p:nvSpPr>
          <p:spPr>
            <a:xfrm>
              <a:off x="5696890" y="4537856"/>
              <a:ext cx="463981" cy="89525"/>
            </a:xfrm>
            <a:custGeom>
              <a:avLst/>
              <a:gdLst/>
              <a:ahLst/>
              <a:cxnLst/>
              <a:rect l="l" t="t" r="r" b="b"/>
              <a:pathLst>
                <a:path w="14470" h="2792" extrusionOk="0">
                  <a:moveTo>
                    <a:pt x="5664" y="1"/>
                  </a:moveTo>
                  <a:cubicBezTo>
                    <a:pt x="4779" y="452"/>
                    <a:pt x="3843" y="819"/>
                    <a:pt x="2874" y="1087"/>
                  </a:cubicBezTo>
                  <a:cubicBezTo>
                    <a:pt x="602" y="1722"/>
                    <a:pt x="0" y="2791"/>
                    <a:pt x="0" y="2791"/>
                  </a:cubicBezTo>
                  <a:lnTo>
                    <a:pt x="14470" y="2741"/>
                  </a:lnTo>
                  <a:lnTo>
                    <a:pt x="14169" y="51"/>
                  </a:lnTo>
                  <a:cubicBezTo>
                    <a:pt x="12899" y="519"/>
                    <a:pt x="11011" y="1521"/>
                    <a:pt x="7619" y="2022"/>
                  </a:cubicBezTo>
                  <a:cubicBezTo>
                    <a:pt x="7151" y="1287"/>
                    <a:pt x="6383" y="569"/>
                    <a:pt x="566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9;p67"/>
            <p:cNvSpPr/>
            <p:nvPr/>
          </p:nvSpPr>
          <p:spPr>
            <a:xfrm>
              <a:off x="5049145" y="2010974"/>
              <a:ext cx="105334" cy="71986"/>
            </a:xfrm>
            <a:custGeom>
              <a:avLst/>
              <a:gdLst/>
              <a:ahLst/>
              <a:cxnLst/>
              <a:rect l="l" t="t" r="r" b="b"/>
              <a:pathLst>
                <a:path w="3285" h="2245" extrusionOk="0">
                  <a:moveTo>
                    <a:pt x="464" y="1"/>
                  </a:moveTo>
                  <a:cubicBezTo>
                    <a:pt x="407" y="1"/>
                    <a:pt x="363" y="14"/>
                    <a:pt x="335" y="42"/>
                  </a:cubicBezTo>
                  <a:cubicBezTo>
                    <a:pt x="0" y="376"/>
                    <a:pt x="168" y="543"/>
                    <a:pt x="552" y="994"/>
                  </a:cubicBezTo>
                  <a:cubicBezTo>
                    <a:pt x="953" y="1445"/>
                    <a:pt x="2373" y="2130"/>
                    <a:pt x="2373" y="2130"/>
                  </a:cubicBezTo>
                  <a:cubicBezTo>
                    <a:pt x="2373" y="2130"/>
                    <a:pt x="2585" y="2244"/>
                    <a:pt x="2802" y="2244"/>
                  </a:cubicBezTo>
                  <a:cubicBezTo>
                    <a:pt x="3041" y="2244"/>
                    <a:pt x="3285" y="2106"/>
                    <a:pt x="3259" y="1529"/>
                  </a:cubicBezTo>
                  <a:cubicBezTo>
                    <a:pt x="3259" y="1529"/>
                    <a:pt x="1086" y="1"/>
                    <a:pt x="464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0;p67"/>
            <p:cNvSpPr/>
            <p:nvPr/>
          </p:nvSpPr>
          <p:spPr>
            <a:xfrm>
              <a:off x="4986458" y="1966179"/>
              <a:ext cx="51047" cy="114280"/>
            </a:xfrm>
            <a:custGeom>
              <a:avLst/>
              <a:gdLst/>
              <a:ahLst/>
              <a:cxnLst/>
              <a:rect l="l" t="t" r="r" b="b"/>
              <a:pathLst>
                <a:path w="1592" h="3564" extrusionOk="0">
                  <a:moveTo>
                    <a:pt x="384" y="1"/>
                  </a:moveTo>
                  <a:cubicBezTo>
                    <a:pt x="325" y="1"/>
                    <a:pt x="277" y="16"/>
                    <a:pt x="251" y="52"/>
                  </a:cubicBezTo>
                  <a:cubicBezTo>
                    <a:pt x="84" y="603"/>
                    <a:pt x="1" y="1171"/>
                    <a:pt x="17" y="1740"/>
                  </a:cubicBezTo>
                  <a:cubicBezTo>
                    <a:pt x="67" y="2274"/>
                    <a:pt x="285" y="3293"/>
                    <a:pt x="786" y="3461"/>
                  </a:cubicBezTo>
                  <a:cubicBezTo>
                    <a:pt x="991" y="3520"/>
                    <a:pt x="1162" y="3564"/>
                    <a:pt x="1292" y="3564"/>
                  </a:cubicBezTo>
                  <a:cubicBezTo>
                    <a:pt x="1490" y="3564"/>
                    <a:pt x="1591" y="3462"/>
                    <a:pt x="1571" y="3160"/>
                  </a:cubicBezTo>
                  <a:cubicBezTo>
                    <a:pt x="1538" y="2659"/>
                    <a:pt x="936" y="1856"/>
                    <a:pt x="869" y="1656"/>
                  </a:cubicBezTo>
                  <a:cubicBezTo>
                    <a:pt x="970" y="954"/>
                    <a:pt x="903" y="353"/>
                    <a:pt x="786" y="186"/>
                  </a:cubicBezTo>
                  <a:cubicBezTo>
                    <a:pt x="705" y="81"/>
                    <a:pt x="518" y="1"/>
                    <a:pt x="384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21;p67"/>
            <p:cNvSpPr/>
            <p:nvPr/>
          </p:nvSpPr>
          <p:spPr>
            <a:xfrm>
              <a:off x="4944934" y="1983270"/>
              <a:ext cx="307824" cy="220864"/>
            </a:xfrm>
            <a:custGeom>
              <a:avLst/>
              <a:gdLst/>
              <a:ahLst/>
              <a:cxnLst/>
              <a:rect l="l" t="t" r="r" b="b"/>
              <a:pathLst>
                <a:path w="9600" h="6888" extrusionOk="0">
                  <a:moveTo>
                    <a:pt x="518" y="1"/>
                  </a:moveTo>
                  <a:cubicBezTo>
                    <a:pt x="219" y="1"/>
                    <a:pt x="0" y="174"/>
                    <a:pt x="42" y="371"/>
                  </a:cubicBezTo>
                  <a:cubicBezTo>
                    <a:pt x="109" y="605"/>
                    <a:pt x="1463" y="4030"/>
                    <a:pt x="2164" y="4247"/>
                  </a:cubicBezTo>
                  <a:cubicBezTo>
                    <a:pt x="2515" y="4348"/>
                    <a:pt x="3196" y="4373"/>
                    <a:pt x="3789" y="4373"/>
                  </a:cubicBezTo>
                  <a:cubicBezTo>
                    <a:pt x="4382" y="4373"/>
                    <a:pt x="4888" y="4348"/>
                    <a:pt x="4888" y="4348"/>
                  </a:cubicBezTo>
                  <a:lnTo>
                    <a:pt x="7277" y="6887"/>
                  </a:lnTo>
                  <a:lnTo>
                    <a:pt x="9600" y="4966"/>
                  </a:lnTo>
                  <a:cubicBezTo>
                    <a:pt x="9600" y="4966"/>
                    <a:pt x="7210" y="2577"/>
                    <a:pt x="6509" y="2393"/>
                  </a:cubicBezTo>
                  <a:cubicBezTo>
                    <a:pt x="6280" y="2337"/>
                    <a:pt x="5703" y="2319"/>
                    <a:pt x="5035" y="2319"/>
                  </a:cubicBezTo>
                  <a:cubicBezTo>
                    <a:pt x="3698" y="2319"/>
                    <a:pt x="1997" y="2393"/>
                    <a:pt x="1997" y="2393"/>
                  </a:cubicBezTo>
                  <a:cubicBezTo>
                    <a:pt x="1997" y="2393"/>
                    <a:pt x="1062" y="120"/>
                    <a:pt x="694" y="20"/>
                  </a:cubicBezTo>
                  <a:cubicBezTo>
                    <a:pt x="633" y="7"/>
                    <a:pt x="574" y="1"/>
                    <a:pt x="518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22;p67"/>
            <p:cNvSpPr/>
            <p:nvPr/>
          </p:nvSpPr>
          <p:spPr>
            <a:xfrm>
              <a:off x="5119848" y="1986316"/>
              <a:ext cx="655248" cy="507653"/>
            </a:xfrm>
            <a:custGeom>
              <a:avLst/>
              <a:gdLst/>
              <a:ahLst/>
              <a:cxnLst/>
              <a:rect l="l" t="t" r="r" b="b"/>
              <a:pathLst>
                <a:path w="20435" h="15832" extrusionOk="0">
                  <a:moveTo>
                    <a:pt x="16991" y="0"/>
                  </a:moveTo>
                  <a:cubicBezTo>
                    <a:pt x="16811" y="0"/>
                    <a:pt x="16632" y="24"/>
                    <a:pt x="16459" y="76"/>
                  </a:cubicBezTo>
                  <a:cubicBezTo>
                    <a:pt x="14705" y="577"/>
                    <a:pt x="8305" y="8497"/>
                    <a:pt x="8305" y="8497"/>
                  </a:cubicBezTo>
                  <a:lnTo>
                    <a:pt x="3326" y="3133"/>
                  </a:lnTo>
                  <a:lnTo>
                    <a:pt x="1" y="6525"/>
                  </a:lnTo>
                  <a:cubicBezTo>
                    <a:pt x="1" y="6525"/>
                    <a:pt x="5431" y="15113"/>
                    <a:pt x="8138" y="15798"/>
                  </a:cubicBezTo>
                  <a:cubicBezTo>
                    <a:pt x="8226" y="15820"/>
                    <a:pt x="8320" y="15831"/>
                    <a:pt x="8419" y="15831"/>
                  </a:cubicBezTo>
                  <a:cubicBezTo>
                    <a:pt x="11396" y="15831"/>
                    <a:pt x="19305" y="6161"/>
                    <a:pt x="19968" y="3751"/>
                  </a:cubicBezTo>
                  <a:cubicBezTo>
                    <a:pt x="20434" y="2005"/>
                    <a:pt x="18635" y="0"/>
                    <a:pt x="169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23;p67"/>
            <p:cNvSpPr/>
            <p:nvPr/>
          </p:nvSpPr>
          <p:spPr>
            <a:xfrm>
              <a:off x="5518993" y="1949601"/>
              <a:ext cx="722777" cy="959064"/>
            </a:xfrm>
            <a:custGeom>
              <a:avLst/>
              <a:gdLst/>
              <a:ahLst/>
              <a:cxnLst/>
              <a:rect l="l" t="t" r="r" b="b"/>
              <a:pathLst>
                <a:path w="22541" h="29910" extrusionOk="0">
                  <a:moveTo>
                    <a:pt x="14922" y="1"/>
                  </a:moveTo>
                  <a:cubicBezTo>
                    <a:pt x="12785" y="1"/>
                    <a:pt x="8538" y="103"/>
                    <a:pt x="7859" y="103"/>
                  </a:cubicBezTo>
                  <a:cubicBezTo>
                    <a:pt x="7811" y="103"/>
                    <a:pt x="7780" y="102"/>
                    <a:pt x="7770" y="101"/>
                  </a:cubicBezTo>
                  <a:cubicBezTo>
                    <a:pt x="7770" y="101"/>
                    <a:pt x="7369" y="151"/>
                    <a:pt x="6818" y="268"/>
                  </a:cubicBezTo>
                  <a:cubicBezTo>
                    <a:pt x="5983" y="435"/>
                    <a:pt x="4796" y="769"/>
                    <a:pt x="4295" y="1354"/>
                  </a:cubicBezTo>
                  <a:cubicBezTo>
                    <a:pt x="3476" y="2323"/>
                    <a:pt x="4078" y="16342"/>
                    <a:pt x="4078" y="16342"/>
                  </a:cubicBezTo>
                  <a:cubicBezTo>
                    <a:pt x="4061" y="16425"/>
                    <a:pt x="987" y="25364"/>
                    <a:pt x="1" y="29909"/>
                  </a:cubicBezTo>
                  <a:lnTo>
                    <a:pt x="22039" y="29909"/>
                  </a:lnTo>
                  <a:cubicBezTo>
                    <a:pt x="22039" y="29909"/>
                    <a:pt x="21354" y="25348"/>
                    <a:pt x="20653" y="21856"/>
                  </a:cubicBezTo>
                  <a:cubicBezTo>
                    <a:pt x="20151" y="19349"/>
                    <a:pt x="20151" y="16776"/>
                    <a:pt x="20686" y="14270"/>
                  </a:cubicBezTo>
                  <a:cubicBezTo>
                    <a:pt x="21622" y="9809"/>
                    <a:pt x="22541" y="4529"/>
                    <a:pt x="21471" y="2708"/>
                  </a:cubicBezTo>
                  <a:cubicBezTo>
                    <a:pt x="20218" y="586"/>
                    <a:pt x="17879" y="519"/>
                    <a:pt x="15790" y="168"/>
                  </a:cubicBezTo>
                  <a:cubicBezTo>
                    <a:pt x="15490" y="118"/>
                    <a:pt x="15206" y="68"/>
                    <a:pt x="14922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24;p67"/>
            <p:cNvSpPr/>
            <p:nvPr/>
          </p:nvSpPr>
          <p:spPr>
            <a:xfrm>
              <a:off x="5957803" y="2654134"/>
              <a:ext cx="137719" cy="157888"/>
            </a:xfrm>
            <a:custGeom>
              <a:avLst/>
              <a:gdLst/>
              <a:ahLst/>
              <a:cxnLst/>
              <a:rect l="l" t="t" r="r" b="b"/>
              <a:pathLst>
                <a:path w="4295" h="4924" extrusionOk="0">
                  <a:moveTo>
                    <a:pt x="0" y="1"/>
                  </a:moveTo>
                  <a:lnTo>
                    <a:pt x="0" y="3426"/>
                  </a:lnTo>
                  <a:cubicBezTo>
                    <a:pt x="0" y="3426"/>
                    <a:pt x="84" y="4428"/>
                    <a:pt x="1420" y="4813"/>
                  </a:cubicBezTo>
                  <a:cubicBezTo>
                    <a:pt x="1688" y="4890"/>
                    <a:pt x="1953" y="4924"/>
                    <a:pt x="2206" y="4924"/>
                  </a:cubicBezTo>
                  <a:cubicBezTo>
                    <a:pt x="3214" y="4924"/>
                    <a:pt x="4037" y="4381"/>
                    <a:pt x="4144" y="3860"/>
                  </a:cubicBezTo>
                  <a:cubicBezTo>
                    <a:pt x="4294" y="3142"/>
                    <a:pt x="4211" y="151"/>
                    <a:pt x="4194" y="8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25;p67"/>
            <p:cNvSpPr/>
            <p:nvPr/>
          </p:nvSpPr>
          <p:spPr>
            <a:xfrm>
              <a:off x="5639013" y="2654134"/>
              <a:ext cx="137719" cy="157888"/>
            </a:xfrm>
            <a:custGeom>
              <a:avLst/>
              <a:gdLst/>
              <a:ahLst/>
              <a:cxnLst/>
              <a:rect l="l" t="t" r="r" b="b"/>
              <a:pathLst>
                <a:path w="4295" h="4924" extrusionOk="0">
                  <a:moveTo>
                    <a:pt x="1" y="1"/>
                  </a:moveTo>
                  <a:lnTo>
                    <a:pt x="1" y="3426"/>
                  </a:lnTo>
                  <a:cubicBezTo>
                    <a:pt x="1" y="3426"/>
                    <a:pt x="84" y="4428"/>
                    <a:pt x="1421" y="4813"/>
                  </a:cubicBezTo>
                  <a:cubicBezTo>
                    <a:pt x="1689" y="4890"/>
                    <a:pt x="1953" y="4924"/>
                    <a:pt x="2206" y="4924"/>
                  </a:cubicBezTo>
                  <a:cubicBezTo>
                    <a:pt x="3215" y="4924"/>
                    <a:pt x="4037" y="4381"/>
                    <a:pt x="4144" y="3860"/>
                  </a:cubicBezTo>
                  <a:cubicBezTo>
                    <a:pt x="4295" y="3142"/>
                    <a:pt x="4211" y="151"/>
                    <a:pt x="4194" y="8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26;p67"/>
            <p:cNvSpPr/>
            <p:nvPr/>
          </p:nvSpPr>
          <p:spPr>
            <a:xfrm>
              <a:off x="5737580" y="1949601"/>
              <a:ext cx="287751" cy="204158"/>
            </a:xfrm>
            <a:custGeom>
              <a:avLst/>
              <a:gdLst/>
              <a:ahLst/>
              <a:cxnLst/>
              <a:rect l="l" t="t" r="r" b="b"/>
              <a:pathLst>
                <a:path w="8974" h="6367" extrusionOk="0">
                  <a:moveTo>
                    <a:pt x="8105" y="1"/>
                  </a:moveTo>
                  <a:cubicBezTo>
                    <a:pt x="5968" y="1"/>
                    <a:pt x="1721" y="103"/>
                    <a:pt x="1042" y="103"/>
                  </a:cubicBezTo>
                  <a:cubicBezTo>
                    <a:pt x="994" y="103"/>
                    <a:pt x="963" y="102"/>
                    <a:pt x="953" y="101"/>
                  </a:cubicBezTo>
                  <a:cubicBezTo>
                    <a:pt x="953" y="101"/>
                    <a:pt x="552" y="151"/>
                    <a:pt x="1" y="268"/>
                  </a:cubicBezTo>
                  <a:cubicBezTo>
                    <a:pt x="502" y="2156"/>
                    <a:pt x="1622" y="5882"/>
                    <a:pt x="2741" y="6367"/>
                  </a:cubicBezTo>
                  <a:cubicBezTo>
                    <a:pt x="4546" y="6166"/>
                    <a:pt x="7770" y="2641"/>
                    <a:pt x="8973" y="168"/>
                  </a:cubicBezTo>
                  <a:cubicBezTo>
                    <a:pt x="8673" y="118"/>
                    <a:pt x="8389" y="68"/>
                    <a:pt x="810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27;p67"/>
            <p:cNvSpPr/>
            <p:nvPr/>
          </p:nvSpPr>
          <p:spPr>
            <a:xfrm>
              <a:off x="5453100" y="1990741"/>
              <a:ext cx="51015" cy="114023"/>
            </a:xfrm>
            <a:custGeom>
              <a:avLst/>
              <a:gdLst/>
              <a:ahLst/>
              <a:cxnLst/>
              <a:rect l="l" t="t" r="r" b="b"/>
              <a:pathLst>
                <a:path w="1591" h="3556" extrusionOk="0">
                  <a:moveTo>
                    <a:pt x="387" y="0"/>
                  </a:moveTo>
                  <a:cubicBezTo>
                    <a:pt x="324" y="0"/>
                    <a:pt x="273" y="17"/>
                    <a:pt x="251" y="55"/>
                  </a:cubicBezTo>
                  <a:cubicBezTo>
                    <a:pt x="68" y="589"/>
                    <a:pt x="1" y="1157"/>
                    <a:pt x="17" y="1742"/>
                  </a:cubicBezTo>
                  <a:cubicBezTo>
                    <a:pt x="68" y="2260"/>
                    <a:pt x="285" y="3296"/>
                    <a:pt x="786" y="3446"/>
                  </a:cubicBezTo>
                  <a:cubicBezTo>
                    <a:pt x="999" y="3508"/>
                    <a:pt x="1175" y="3556"/>
                    <a:pt x="1306" y="3556"/>
                  </a:cubicBezTo>
                  <a:cubicBezTo>
                    <a:pt x="1495" y="3556"/>
                    <a:pt x="1591" y="3458"/>
                    <a:pt x="1571" y="3162"/>
                  </a:cubicBezTo>
                  <a:cubicBezTo>
                    <a:pt x="1538" y="2644"/>
                    <a:pt x="920" y="1859"/>
                    <a:pt x="870" y="1642"/>
                  </a:cubicBezTo>
                  <a:cubicBezTo>
                    <a:pt x="970" y="940"/>
                    <a:pt x="903" y="339"/>
                    <a:pt x="786" y="188"/>
                  </a:cubicBezTo>
                  <a:cubicBezTo>
                    <a:pt x="707" y="75"/>
                    <a:pt x="520" y="0"/>
                    <a:pt x="387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28;p67"/>
            <p:cNvSpPr/>
            <p:nvPr/>
          </p:nvSpPr>
          <p:spPr>
            <a:xfrm>
              <a:off x="5411576" y="2007928"/>
              <a:ext cx="307824" cy="220319"/>
            </a:xfrm>
            <a:custGeom>
              <a:avLst/>
              <a:gdLst/>
              <a:ahLst/>
              <a:cxnLst/>
              <a:rect l="l" t="t" r="r" b="b"/>
              <a:pathLst>
                <a:path w="9600" h="6871" extrusionOk="0">
                  <a:moveTo>
                    <a:pt x="518" y="1"/>
                  </a:moveTo>
                  <a:cubicBezTo>
                    <a:pt x="219" y="1"/>
                    <a:pt x="0" y="174"/>
                    <a:pt x="43" y="371"/>
                  </a:cubicBezTo>
                  <a:cubicBezTo>
                    <a:pt x="109" y="605"/>
                    <a:pt x="1463" y="4030"/>
                    <a:pt x="2165" y="4230"/>
                  </a:cubicBezTo>
                  <a:cubicBezTo>
                    <a:pt x="2515" y="4331"/>
                    <a:pt x="3196" y="4356"/>
                    <a:pt x="3789" y="4356"/>
                  </a:cubicBezTo>
                  <a:cubicBezTo>
                    <a:pt x="4383" y="4356"/>
                    <a:pt x="4888" y="4331"/>
                    <a:pt x="4888" y="4331"/>
                  </a:cubicBezTo>
                  <a:lnTo>
                    <a:pt x="7277" y="6870"/>
                  </a:lnTo>
                  <a:lnTo>
                    <a:pt x="9600" y="4949"/>
                  </a:lnTo>
                  <a:cubicBezTo>
                    <a:pt x="8647" y="3996"/>
                    <a:pt x="7628" y="3144"/>
                    <a:pt x="6525" y="2376"/>
                  </a:cubicBezTo>
                  <a:cubicBezTo>
                    <a:pt x="6074" y="2058"/>
                    <a:pt x="5607" y="1774"/>
                    <a:pt x="5139" y="1490"/>
                  </a:cubicBezTo>
                  <a:cubicBezTo>
                    <a:pt x="4940" y="1377"/>
                    <a:pt x="4153" y="831"/>
                    <a:pt x="3755" y="831"/>
                  </a:cubicBezTo>
                  <a:cubicBezTo>
                    <a:pt x="3684" y="831"/>
                    <a:pt x="3625" y="848"/>
                    <a:pt x="3585" y="889"/>
                  </a:cubicBezTo>
                  <a:cubicBezTo>
                    <a:pt x="3234" y="1240"/>
                    <a:pt x="3418" y="1407"/>
                    <a:pt x="3802" y="1858"/>
                  </a:cubicBezTo>
                  <a:cubicBezTo>
                    <a:pt x="3986" y="2025"/>
                    <a:pt x="4186" y="2192"/>
                    <a:pt x="4387" y="2309"/>
                  </a:cubicBezTo>
                  <a:cubicBezTo>
                    <a:pt x="3200" y="2326"/>
                    <a:pt x="1997" y="2392"/>
                    <a:pt x="1997" y="2392"/>
                  </a:cubicBezTo>
                  <a:cubicBezTo>
                    <a:pt x="1997" y="2392"/>
                    <a:pt x="1062" y="103"/>
                    <a:pt x="694" y="20"/>
                  </a:cubicBezTo>
                  <a:cubicBezTo>
                    <a:pt x="633" y="7"/>
                    <a:pt x="574" y="1"/>
                    <a:pt x="518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29;p67"/>
            <p:cNvSpPr/>
            <p:nvPr/>
          </p:nvSpPr>
          <p:spPr>
            <a:xfrm>
              <a:off x="5585977" y="2010557"/>
              <a:ext cx="655761" cy="507525"/>
            </a:xfrm>
            <a:custGeom>
              <a:avLst/>
              <a:gdLst/>
              <a:ahLst/>
              <a:cxnLst/>
              <a:rect l="l" t="t" r="r" b="b"/>
              <a:pathLst>
                <a:path w="20451" h="15828" extrusionOk="0">
                  <a:moveTo>
                    <a:pt x="16988" y="1"/>
                  </a:moveTo>
                  <a:cubicBezTo>
                    <a:pt x="16814" y="1"/>
                    <a:pt x="16642" y="23"/>
                    <a:pt x="16475" y="71"/>
                  </a:cubicBezTo>
                  <a:cubicBezTo>
                    <a:pt x="14721" y="589"/>
                    <a:pt x="8321" y="8509"/>
                    <a:pt x="8321" y="8509"/>
                  </a:cubicBezTo>
                  <a:lnTo>
                    <a:pt x="3342" y="3129"/>
                  </a:lnTo>
                  <a:lnTo>
                    <a:pt x="0" y="6521"/>
                  </a:lnTo>
                  <a:cubicBezTo>
                    <a:pt x="0" y="6521"/>
                    <a:pt x="5431" y="15126"/>
                    <a:pt x="8154" y="15794"/>
                  </a:cubicBezTo>
                  <a:cubicBezTo>
                    <a:pt x="8241" y="15816"/>
                    <a:pt x="8335" y="15827"/>
                    <a:pt x="8433" y="15827"/>
                  </a:cubicBezTo>
                  <a:cubicBezTo>
                    <a:pt x="11397" y="15827"/>
                    <a:pt x="19320" y="6157"/>
                    <a:pt x="19967" y="3747"/>
                  </a:cubicBezTo>
                  <a:cubicBezTo>
                    <a:pt x="20450" y="2011"/>
                    <a:pt x="18627" y="1"/>
                    <a:pt x="169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30;p67"/>
            <p:cNvSpPr/>
            <p:nvPr/>
          </p:nvSpPr>
          <p:spPr>
            <a:xfrm>
              <a:off x="5700642" y="1613689"/>
              <a:ext cx="303784" cy="506851"/>
            </a:xfrm>
            <a:custGeom>
              <a:avLst/>
              <a:gdLst/>
              <a:ahLst/>
              <a:cxnLst/>
              <a:rect l="l" t="t" r="r" b="b"/>
              <a:pathLst>
                <a:path w="9474" h="15807" extrusionOk="0">
                  <a:moveTo>
                    <a:pt x="1170" y="1"/>
                  </a:moveTo>
                  <a:cubicBezTo>
                    <a:pt x="869" y="335"/>
                    <a:pt x="668" y="903"/>
                    <a:pt x="652" y="2039"/>
                  </a:cubicBezTo>
                  <a:cubicBezTo>
                    <a:pt x="735" y="4061"/>
                    <a:pt x="0" y="3610"/>
                    <a:pt x="17" y="4094"/>
                  </a:cubicBezTo>
                  <a:cubicBezTo>
                    <a:pt x="17" y="4295"/>
                    <a:pt x="585" y="4345"/>
                    <a:pt x="602" y="4963"/>
                  </a:cubicBezTo>
                  <a:cubicBezTo>
                    <a:pt x="602" y="5598"/>
                    <a:pt x="719" y="6567"/>
                    <a:pt x="936" y="6751"/>
                  </a:cubicBezTo>
                  <a:cubicBezTo>
                    <a:pt x="1151" y="6944"/>
                    <a:pt x="1524" y="7041"/>
                    <a:pt x="2003" y="7041"/>
                  </a:cubicBezTo>
                  <a:cubicBezTo>
                    <a:pt x="2270" y="7041"/>
                    <a:pt x="2568" y="7011"/>
                    <a:pt x="2891" y="6951"/>
                  </a:cubicBezTo>
                  <a:cubicBezTo>
                    <a:pt x="2991" y="6935"/>
                    <a:pt x="3074" y="6918"/>
                    <a:pt x="3158" y="6918"/>
                  </a:cubicBezTo>
                  <a:cubicBezTo>
                    <a:pt x="3172" y="6916"/>
                    <a:pt x="3187" y="6916"/>
                    <a:pt x="3200" y="6916"/>
                  </a:cubicBezTo>
                  <a:cubicBezTo>
                    <a:pt x="3813" y="6916"/>
                    <a:pt x="3877" y="8327"/>
                    <a:pt x="3893" y="8555"/>
                  </a:cubicBezTo>
                  <a:cubicBezTo>
                    <a:pt x="3927" y="9107"/>
                    <a:pt x="3759" y="9641"/>
                    <a:pt x="3392" y="10059"/>
                  </a:cubicBezTo>
                  <a:cubicBezTo>
                    <a:pt x="3058" y="10427"/>
                    <a:pt x="2105" y="10577"/>
                    <a:pt x="2105" y="10577"/>
                  </a:cubicBezTo>
                  <a:cubicBezTo>
                    <a:pt x="2105" y="10577"/>
                    <a:pt x="3175" y="15573"/>
                    <a:pt x="4177" y="15807"/>
                  </a:cubicBezTo>
                  <a:cubicBezTo>
                    <a:pt x="5547" y="15256"/>
                    <a:pt x="8572" y="12215"/>
                    <a:pt x="9474" y="10544"/>
                  </a:cubicBezTo>
                  <a:lnTo>
                    <a:pt x="9474" y="10527"/>
                  </a:lnTo>
                  <a:cubicBezTo>
                    <a:pt x="8455" y="10193"/>
                    <a:pt x="7452" y="9658"/>
                    <a:pt x="7118" y="8672"/>
                  </a:cubicBezTo>
                  <a:cubicBezTo>
                    <a:pt x="6784" y="7703"/>
                    <a:pt x="7068" y="4094"/>
                    <a:pt x="7068" y="4094"/>
                  </a:cubicBezTo>
                  <a:lnTo>
                    <a:pt x="7068" y="4094"/>
                  </a:lnTo>
                  <a:cubicBezTo>
                    <a:pt x="7068" y="4094"/>
                    <a:pt x="7144" y="4132"/>
                    <a:pt x="7283" y="4132"/>
                  </a:cubicBezTo>
                  <a:cubicBezTo>
                    <a:pt x="7405" y="4132"/>
                    <a:pt x="7576" y="4103"/>
                    <a:pt x="7786" y="3994"/>
                  </a:cubicBezTo>
                  <a:cubicBezTo>
                    <a:pt x="8237" y="3760"/>
                    <a:pt x="8622" y="1621"/>
                    <a:pt x="7870" y="1438"/>
                  </a:cubicBezTo>
                  <a:cubicBezTo>
                    <a:pt x="7784" y="1417"/>
                    <a:pt x="7703" y="1407"/>
                    <a:pt x="7625" y="1407"/>
                  </a:cubicBezTo>
                  <a:cubicBezTo>
                    <a:pt x="7076" y="1407"/>
                    <a:pt x="6704" y="1909"/>
                    <a:pt x="6500" y="2758"/>
                  </a:cubicBezTo>
                  <a:cubicBezTo>
                    <a:pt x="5798" y="2156"/>
                    <a:pt x="5597" y="1939"/>
                    <a:pt x="4678" y="1621"/>
                  </a:cubicBezTo>
                  <a:cubicBezTo>
                    <a:pt x="3927" y="1371"/>
                    <a:pt x="2673" y="1304"/>
                    <a:pt x="1871" y="803"/>
                  </a:cubicBezTo>
                  <a:cubicBezTo>
                    <a:pt x="1571" y="602"/>
                    <a:pt x="1320" y="335"/>
                    <a:pt x="1170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31;p67"/>
            <p:cNvSpPr/>
            <p:nvPr/>
          </p:nvSpPr>
          <p:spPr>
            <a:xfrm>
              <a:off x="5768138" y="1724601"/>
              <a:ext cx="236287" cy="395939"/>
            </a:xfrm>
            <a:custGeom>
              <a:avLst/>
              <a:gdLst/>
              <a:ahLst/>
              <a:cxnLst/>
              <a:rect l="l" t="t" r="r" b="b"/>
              <a:pathLst>
                <a:path w="7369" h="12348" extrusionOk="0">
                  <a:moveTo>
                    <a:pt x="4512" y="0"/>
                  </a:moveTo>
                  <a:cubicBezTo>
                    <a:pt x="4445" y="301"/>
                    <a:pt x="4378" y="502"/>
                    <a:pt x="4361" y="669"/>
                  </a:cubicBezTo>
                  <a:cubicBezTo>
                    <a:pt x="3676" y="2791"/>
                    <a:pt x="1755" y="3325"/>
                    <a:pt x="1053" y="3459"/>
                  </a:cubicBezTo>
                  <a:cubicBezTo>
                    <a:pt x="1067" y="3457"/>
                    <a:pt x="1082" y="3457"/>
                    <a:pt x="1095" y="3457"/>
                  </a:cubicBezTo>
                  <a:cubicBezTo>
                    <a:pt x="1708" y="3457"/>
                    <a:pt x="1772" y="4868"/>
                    <a:pt x="1788" y="5096"/>
                  </a:cubicBezTo>
                  <a:cubicBezTo>
                    <a:pt x="1822" y="5648"/>
                    <a:pt x="1654" y="6182"/>
                    <a:pt x="1287" y="6600"/>
                  </a:cubicBezTo>
                  <a:cubicBezTo>
                    <a:pt x="953" y="6968"/>
                    <a:pt x="0" y="7118"/>
                    <a:pt x="0" y="7118"/>
                  </a:cubicBezTo>
                  <a:cubicBezTo>
                    <a:pt x="0" y="7118"/>
                    <a:pt x="1070" y="12114"/>
                    <a:pt x="2072" y="12348"/>
                  </a:cubicBezTo>
                  <a:cubicBezTo>
                    <a:pt x="3442" y="11797"/>
                    <a:pt x="6467" y="8756"/>
                    <a:pt x="7369" y="7085"/>
                  </a:cubicBezTo>
                  <a:lnTo>
                    <a:pt x="7369" y="7068"/>
                  </a:lnTo>
                  <a:cubicBezTo>
                    <a:pt x="6350" y="6734"/>
                    <a:pt x="5347" y="6199"/>
                    <a:pt x="5013" y="5213"/>
                  </a:cubicBezTo>
                  <a:cubicBezTo>
                    <a:pt x="4679" y="4244"/>
                    <a:pt x="4963" y="619"/>
                    <a:pt x="4963" y="619"/>
                  </a:cubicBezTo>
                  <a:cubicBezTo>
                    <a:pt x="4963" y="619"/>
                    <a:pt x="4612" y="535"/>
                    <a:pt x="4512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32;p67"/>
            <p:cNvSpPr/>
            <p:nvPr/>
          </p:nvSpPr>
          <p:spPr>
            <a:xfrm>
              <a:off x="5920287" y="1673971"/>
              <a:ext cx="32706" cy="53869"/>
            </a:xfrm>
            <a:custGeom>
              <a:avLst/>
              <a:gdLst/>
              <a:ahLst/>
              <a:cxnLst/>
              <a:rect l="l" t="t" r="r" b="b"/>
              <a:pathLst>
                <a:path w="1020" h="1680" extrusionOk="0">
                  <a:moveTo>
                    <a:pt x="1020" y="76"/>
                  </a:moveTo>
                  <a:cubicBezTo>
                    <a:pt x="1014" y="76"/>
                    <a:pt x="1009" y="76"/>
                    <a:pt x="1003" y="76"/>
                  </a:cubicBezTo>
                  <a:lnTo>
                    <a:pt x="1003" y="76"/>
                  </a:lnTo>
                  <a:cubicBezTo>
                    <a:pt x="1014" y="86"/>
                    <a:pt x="1020" y="92"/>
                    <a:pt x="1020" y="92"/>
                  </a:cubicBezTo>
                  <a:lnTo>
                    <a:pt x="1020" y="76"/>
                  </a:lnTo>
                  <a:close/>
                  <a:moveTo>
                    <a:pt x="796" y="0"/>
                  </a:moveTo>
                  <a:cubicBezTo>
                    <a:pt x="717" y="0"/>
                    <a:pt x="619" y="27"/>
                    <a:pt x="502" y="109"/>
                  </a:cubicBezTo>
                  <a:cubicBezTo>
                    <a:pt x="51" y="443"/>
                    <a:pt x="1" y="1680"/>
                    <a:pt x="452" y="1680"/>
                  </a:cubicBezTo>
                  <a:cubicBezTo>
                    <a:pt x="920" y="1680"/>
                    <a:pt x="936" y="911"/>
                    <a:pt x="619" y="827"/>
                  </a:cubicBezTo>
                  <a:cubicBezTo>
                    <a:pt x="552" y="811"/>
                    <a:pt x="485" y="794"/>
                    <a:pt x="418" y="794"/>
                  </a:cubicBezTo>
                  <a:cubicBezTo>
                    <a:pt x="418" y="794"/>
                    <a:pt x="484" y="91"/>
                    <a:pt x="1003" y="76"/>
                  </a:cubicBezTo>
                  <a:lnTo>
                    <a:pt x="1003" y="76"/>
                  </a:lnTo>
                  <a:cubicBezTo>
                    <a:pt x="973" y="49"/>
                    <a:pt x="903" y="0"/>
                    <a:pt x="796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33;p67"/>
            <p:cNvSpPr/>
            <p:nvPr/>
          </p:nvSpPr>
          <p:spPr>
            <a:xfrm>
              <a:off x="5742967" y="1659766"/>
              <a:ext cx="40723" cy="20393"/>
            </a:xfrm>
            <a:custGeom>
              <a:avLst/>
              <a:gdLst/>
              <a:ahLst/>
              <a:cxnLst/>
              <a:rect l="l" t="t" r="r" b="b"/>
              <a:pathLst>
                <a:path w="1270" h="636" extrusionOk="0">
                  <a:moveTo>
                    <a:pt x="641" y="1"/>
                  </a:moveTo>
                  <a:cubicBezTo>
                    <a:pt x="372" y="1"/>
                    <a:pt x="100" y="176"/>
                    <a:pt x="0" y="418"/>
                  </a:cubicBezTo>
                  <a:cubicBezTo>
                    <a:pt x="119" y="395"/>
                    <a:pt x="239" y="384"/>
                    <a:pt x="359" y="384"/>
                  </a:cubicBezTo>
                  <a:cubicBezTo>
                    <a:pt x="676" y="384"/>
                    <a:pt x="991" y="466"/>
                    <a:pt x="1270" y="636"/>
                  </a:cubicBezTo>
                  <a:cubicBezTo>
                    <a:pt x="1178" y="176"/>
                    <a:pt x="911" y="1"/>
                    <a:pt x="641" y="1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4;p67"/>
            <p:cNvSpPr/>
            <p:nvPr/>
          </p:nvSpPr>
          <p:spPr>
            <a:xfrm>
              <a:off x="5749380" y="1692985"/>
              <a:ext cx="23600" cy="23600"/>
            </a:xfrm>
            <a:custGeom>
              <a:avLst/>
              <a:gdLst/>
              <a:ahLst/>
              <a:cxnLst/>
              <a:rect l="l" t="t" r="r" b="b"/>
              <a:pathLst>
                <a:path w="736" h="736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402"/>
                    <a:pt x="17" y="435"/>
                    <a:pt x="17" y="468"/>
                  </a:cubicBezTo>
                  <a:cubicBezTo>
                    <a:pt x="34" y="535"/>
                    <a:pt x="67" y="585"/>
                    <a:pt x="117" y="635"/>
                  </a:cubicBezTo>
                  <a:lnTo>
                    <a:pt x="201" y="686"/>
                  </a:lnTo>
                  <a:cubicBezTo>
                    <a:pt x="251" y="719"/>
                    <a:pt x="318" y="736"/>
                    <a:pt x="385" y="736"/>
                  </a:cubicBezTo>
                  <a:cubicBezTo>
                    <a:pt x="435" y="736"/>
                    <a:pt x="468" y="736"/>
                    <a:pt x="518" y="702"/>
                  </a:cubicBezTo>
                  <a:cubicBezTo>
                    <a:pt x="652" y="635"/>
                    <a:pt x="736" y="502"/>
                    <a:pt x="736" y="351"/>
                  </a:cubicBezTo>
                  <a:cubicBezTo>
                    <a:pt x="736" y="335"/>
                    <a:pt x="736" y="301"/>
                    <a:pt x="736" y="268"/>
                  </a:cubicBezTo>
                  <a:cubicBezTo>
                    <a:pt x="702" y="201"/>
                    <a:pt x="669" y="151"/>
                    <a:pt x="635" y="101"/>
                  </a:cubicBezTo>
                  <a:lnTo>
                    <a:pt x="552" y="34"/>
                  </a:lnTo>
                  <a:cubicBezTo>
                    <a:pt x="485" y="17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35;p67"/>
            <p:cNvSpPr/>
            <p:nvPr/>
          </p:nvSpPr>
          <p:spPr>
            <a:xfrm>
              <a:off x="5728474" y="1770134"/>
              <a:ext cx="48803" cy="23792"/>
            </a:xfrm>
            <a:custGeom>
              <a:avLst/>
              <a:gdLst/>
              <a:ahLst/>
              <a:cxnLst/>
              <a:rect l="l" t="t" r="r" b="b"/>
              <a:pathLst>
                <a:path w="1522" h="742" extrusionOk="0">
                  <a:moveTo>
                    <a:pt x="1521" y="1"/>
                  </a:moveTo>
                  <a:cubicBezTo>
                    <a:pt x="1287" y="101"/>
                    <a:pt x="1037" y="168"/>
                    <a:pt x="786" y="201"/>
                  </a:cubicBezTo>
                  <a:cubicBezTo>
                    <a:pt x="352" y="251"/>
                    <a:pt x="1" y="268"/>
                    <a:pt x="1" y="268"/>
                  </a:cubicBezTo>
                  <a:cubicBezTo>
                    <a:pt x="1" y="268"/>
                    <a:pt x="312" y="741"/>
                    <a:pt x="752" y="741"/>
                  </a:cubicBezTo>
                  <a:cubicBezTo>
                    <a:pt x="780" y="741"/>
                    <a:pt x="808" y="740"/>
                    <a:pt x="836" y="736"/>
                  </a:cubicBezTo>
                  <a:cubicBezTo>
                    <a:pt x="1204" y="669"/>
                    <a:pt x="1488" y="385"/>
                    <a:pt x="15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82639" y="1494430"/>
            <a:ext cx="6135978" cy="15109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727618" y="1385016"/>
            <a:ext cx="66435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defTabSz="914400" eaLnBrk="0" fontAlgn="base" latinLnBrk="0" hangingPunct="0">
              <a:buSzTx/>
              <a:tabLst/>
            </a:pPr>
            <a:r>
              <a:rPr lang="en-US" altLang="en-US" dirty="0" smtClean="0">
                <a:latin typeface="Bookman Old Style" panose="02050604050505020204" pitchFamily="18" charset="0"/>
              </a:rPr>
              <a:t>Determines </a:t>
            </a:r>
            <a:r>
              <a:rPr lang="en-US" altLang="en-US" dirty="0">
                <a:latin typeface="Bookman Old Style" panose="02050604050505020204" pitchFamily="18" charset="0"/>
              </a:rPr>
              <a:t>the </a:t>
            </a:r>
            <a:r>
              <a:rPr lang="en-US" alt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speed, responsiveness, </a:t>
            </a:r>
            <a:r>
              <a:rPr lang="en-US" altLang="en-US" b="1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scalability </a:t>
            </a:r>
            <a:r>
              <a:rPr lang="en-US" alt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and stability </a:t>
            </a:r>
            <a:r>
              <a:rPr lang="en-US" altLang="en-US" dirty="0">
                <a:latin typeface="Bookman Old Style" panose="02050604050505020204" pitchFamily="18" charset="0"/>
              </a:rPr>
              <a:t>of the software under different conditions </a:t>
            </a:r>
            <a:endParaRPr lang="en-US" altLang="en-US" dirty="0" smtClean="0">
              <a:latin typeface="Bookman Old Style" panose="02050604050505020204" pitchFamily="18" charset="0"/>
            </a:endParaRPr>
          </a:p>
          <a:p>
            <a:pPr marL="0" indent="0" algn="just" defTabSz="914400" eaLnBrk="0" fontAlgn="base" latinLnBrk="0" hangingPunct="0">
              <a:buSzTx/>
              <a:tabLst/>
            </a:pPr>
            <a:endParaRPr lang="en-US" altLang="en-US" dirty="0">
              <a:latin typeface="Bookman Old Style" panose="02050604050505020204" pitchFamily="18" charset="0"/>
            </a:endParaRPr>
          </a:p>
          <a:p>
            <a:pPr marL="0" indent="0" algn="just" defTabSz="914400" eaLnBrk="0" fontAlgn="base" latinLnBrk="0" hangingPunct="0">
              <a:buSzTx/>
              <a:tabLst/>
            </a:pPr>
            <a:r>
              <a:rPr lang="en-US" alt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Identifies potential bottlenecks</a:t>
            </a:r>
            <a:r>
              <a:rPr lang="en-US" altLang="en-US" dirty="0">
                <a:latin typeface="Bookman Old Style" panose="02050604050505020204" pitchFamily="18" charset="0"/>
              </a:rPr>
              <a:t>, resource </a:t>
            </a:r>
            <a:r>
              <a:rPr lang="en-US" altLang="en-US" dirty="0" smtClean="0">
                <a:latin typeface="Bookman Old Style" panose="02050604050505020204" pitchFamily="18" charset="0"/>
              </a:rPr>
              <a:t>constraints </a:t>
            </a:r>
            <a:r>
              <a:rPr lang="en-US" altLang="en-US" dirty="0">
                <a:latin typeface="Bookman Old Style" panose="02050604050505020204" pitchFamily="18" charset="0"/>
              </a:rPr>
              <a:t>or factors that </a:t>
            </a:r>
            <a:r>
              <a:rPr lang="en-US" altLang="en-US" dirty="0">
                <a:latin typeface="Bookman Old Style" panose="02050604050505020204" pitchFamily="18" charset="0"/>
              </a:rPr>
              <a:t>may</a:t>
            </a:r>
            <a:r>
              <a:rPr lang="en-US" altLang="en-US" dirty="0">
                <a:latin typeface="Bookman Old Style" panose="02050604050505020204" pitchFamily="18" charset="0"/>
              </a:rPr>
              <a:t> affect application </a:t>
            </a:r>
            <a:r>
              <a:rPr lang="en-US" altLang="en-US" dirty="0" smtClean="0">
                <a:latin typeface="Bookman Old Style" panose="02050604050505020204" pitchFamily="18" charset="0"/>
              </a:rPr>
              <a:t>performance</a:t>
            </a:r>
          </a:p>
          <a:p>
            <a:pPr marL="0" indent="0" algn="just" defTabSz="914400" eaLnBrk="0" fontAlgn="base" latinLnBrk="0" hangingPunct="0">
              <a:buSzTx/>
              <a:tabLst/>
            </a:pPr>
            <a:endParaRPr lang="en-US" altLang="en-US" dirty="0">
              <a:latin typeface="Bookman Old Style" panose="02050604050505020204" pitchFamily="18" charset="0"/>
            </a:endParaRPr>
          </a:p>
          <a:p>
            <a:pPr algn="just" eaLnBrk="0" fontAlgn="base" hangingPunct="0"/>
            <a:r>
              <a:rPr lang="en-US" altLang="en-US" dirty="0">
                <a:latin typeface="Bookman Old Style" panose="02050604050505020204" pitchFamily="18" charset="0"/>
              </a:rPr>
              <a:t>Examples: Appointment booking </a:t>
            </a:r>
            <a:r>
              <a:rPr lang="en-US" altLang="en-US" dirty="0" smtClean="0">
                <a:latin typeface="Bookman Old Style" panose="02050604050505020204" pitchFamily="18" charset="0"/>
              </a:rPr>
              <a:t>response </a:t>
            </a:r>
            <a:r>
              <a:rPr lang="en-US" altLang="en-US" dirty="0">
                <a:latin typeface="Bookman Old Style" panose="02050604050505020204" pitchFamily="18" charset="0"/>
              </a:rPr>
              <a:t>time, appointment scheduling concurrency, patient registration load </a:t>
            </a:r>
            <a:r>
              <a:rPr lang="en-US" altLang="en-US" dirty="0" smtClean="0">
                <a:latin typeface="Bookman Old Style" panose="02050604050505020204" pitchFamily="18" charset="0"/>
              </a:rPr>
              <a:t>test, etc.</a:t>
            </a:r>
            <a:endParaRPr lang="en-US" altLang="en-US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654513"/>
              </p:ext>
            </p:extLst>
          </p:nvPr>
        </p:nvGraphicFramePr>
        <p:xfrm>
          <a:off x="822252" y="3331601"/>
          <a:ext cx="6904867" cy="1095248"/>
        </p:xfrm>
        <a:graphic>
          <a:graphicData uri="http://schemas.openxmlformats.org/drawingml/2006/table">
            <a:tbl>
              <a:tblPr>
                <a:tableStyleId>{52C7FA46-E27C-4BB9-BBDC-4D39BE90B951}</a:tableStyleId>
              </a:tblPr>
              <a:tblGrid>
                <a:gridCol w="545247">
                  <a:extLst>
                    <a:ext uri="{9D8B030D-6E8A-4147-A177-3AD203B41FA5}">
                      <a16:colId xmlns:a16="http://schemas.microsoft.com/office/drawing/2014/main" val="3476081464"/>
                    </a:ext>
                  </a:extLst>
                </a:gridCol>
                <a:gridCol w="2372169">
                  <a:extLst>
                    <a:ext uri="{9D8B030D-6E8A-4147-A177-3AD203B41FA5}">
                      <a16:colId xmlns:a16="http://schemas.microsoft.com/office/drawing/2014/main" val="440552348"/>
                    </a:ext>
                  </a:extLst>
                </a:gridCol>
                <a:gridCol w="1798597">
                  <a:extLst>
                    <a:ext uri="{9D8B030D-6E8A-4147-A177-3AD203B41FA5}">
                      <a16:colId xmlns:a16="http://schemas.microsoft.com/office/drawing/2014/main" val="912962422"/>
                    </a:ext>
                  </a:extLst>
                </a:gridCol>
                <a:gridCol w="1416221">
                  <a:extLst>
                    <a:ext uri="{9D8B030D-6E8A-4147-A177-3AD203B41FA5}">
                      <a16:colId xmlns:a16="http://schemas.microsoft.com/office/drawing/2014/main" val="874669071"/>
                    </a:ext>
                  </a:extLst>
                </a:gridCol>
                <a:gridCol w="772633">
                  <a:extLst>
                    <a:ext uri="{9D8B030D-6E8A-4147-A177-3AD203B41FA5}">
                      <a16:colId xmlns:a16="http://schemas.microsoft.com/office/drawing/2014/main" val="929817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Step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Test Steps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Expected Result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Actual Result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Status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62220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Prepare a test dataset with 100 patient accounts </a:t>
                      </a:r>
                      <a:r>
                        <a:rPr lang="en-US" sz="1200" dirty="0" smtClean="0">
                          <a:effectLst/>
                          <a:latin typeface="Bookman Old Style" panose="02050604050505020204" pitchFamily="18" charset="0"/>
                        </a:rPr>
                        <a:t>&amp; </a:t>
                      </a: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50 available appointment slots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Test dataset created successfully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Test dataset created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Pass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40332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8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396;p34"/>
          <p:cNvSpPr txBox="1">
            <a:spLocks/>
          </p:cNvSpPr>
          <p:nvPr/>
        </p:nvSpPr>
        <p:spPr>
          <a:xfrm>
            <a:off x="385717" y="767768"/>
            <a:ext cx="8566719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ctr"/>
            <a:r>
              <a:rPr lang="en-US" sz="3000" b="1" dirty="0" smtClean="0">
                <a:solidFill>
                  <a:schemeClr val="accent3"/>
                </a:solidFill>
                <a:latin typeface="Bookman Old Style" panose="02050604050505020204" pitchFamily="18" charset="0"/>
                <a:ea typeface="Merriweather"/>
                <a:cs typeface="Merriweather"/>
                <a:sym typeface="Merriweather"/>
              </a:rPr>
              <a:t>REVIEW: USER ACCEPTANCE TEST PLAN</a:t>
            </a:r>
            <a:endParaRPr lang="en-US" sz="3000" b="1" dirty="0">
              <a:solidFill>
                <a:schemeClr val="accent3"/>
              </a:solidFill>
              <a:latin typeface="Bookman Old Style" panose="02050604050505020204" pitchFamily="18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8856" y="1564568"/>
            <a:ext cx="78198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Evaluates the software to determine if it meets the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needs and expectations of end-users or </a:t>
            </a:r>
            <a:r>
              <a:rPr lang="en-US" b="1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stakeholders</a:t>
            </a:r>
          </a:p>
          <a:p>
            <a:pPr algn="just"/>
            <a:endParaRPr lang="en-US" dirty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Performed </a:t>
            </a:r>
            <a:r>
              <a:rPr lang="en-US" dirty="0">
                <a:latin typeface="Bookman Old Style" panose="02050604050505020204" pitchFamily="18" charset="0"/>
              </a:rPr>
              <a:t>by the intended users or stakeholder representatives to 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ensure the software functions as expected in real-world </a:t>
            </a:r>
            <a:r>
              <a:rPr lang="en-US" b="1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scenarios</a:t>
            </a:r>
          </a:p>
          <a:p>
            <a:pPr algn="just"/>
            <a:endParaRPr lang="en-US" dirty="0">
              <a:latin typeface="Bookman Old Style" panose="02050604050505020204" pitchFamily="18" charset="0"/>
            </a:endParaRPr>
          </a:p>
          <a:p>
            <a:pPr algn="just"/>
            <a:r>
              <a:rPr lang="en-US" dirty="0" smtClean="0">
                <a:latin typeface="Bookman Old Style" panose="02050604050505020204" pitchFamily="18" charset="0"/>
              </a:rPr>
              <a:t>Examples</a:t>
            </a:r>
            <a:r>
              <a:rPr lang="en-US" dirty="0">
                <a:latin typeface="Bookman Old Style" panose="02050604050505020204" pitchFamily="18" charset="0"/>
              </a:rPr>
              <a:t>: Booking an appointment, canceling an appointment, updating patient </a:t>
            </a:r>
            <a:r>
              <a:rPr lang="en-US" dirty="0" smtClean="0">
                <a:latin typeface="Bookman Old Style" panose="02050604050505020204" pitchFamily="18" charset="0"/>
              </a:rPr>
              <a:t>profile</a:t>
            </a:r>
            <a:endParaRPr lang="en-US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51047"/>
              </p:ext>
            </p:extLst>
          </p:nvPr>
        </p:nvGraphicFramePr>
        <p:xfrm>
          <a:off x="676904" y="3486687"/>
          <a:ext cx="7736994" cy="884936"/>
        </p:xfrm>
        <a:graphic>
          <a:graphicData uri="http://schemas.openxmlformats.org/drawingml/2006/table">
            <a:tbl>
              <a:tblPr>
                <a:tableStyleId>{52C7FA46-E27C-4BB9-BBDC-4D39BE90B951}</a:tableStyleId>
              </a:tblPr>
              <a:tblGrid>
                <a:gridCol w="596109">
                  <a:extLst>
                    <a:ext uri="{9D8B030D-6E8A-4147-A177-3AD203B41FA5}">
                      <a16:colId xmlns:a16="http://schemas.microsoft.com/office/drawing/2014/main" val="2854738370"/>
                    </a:ext>
                  </a:extLst>
                </a:gridCol>
                <a:gridCol w="2032649">
                  <a:extLst>
                    <a:ext uri="{9D8B030D-6E8A-4147-A177-3AD203B41FA5}">
                      <a16:colId xmlns:a16="http://schemas.microsoft.com/office/drawing/2014/main" val="915796615"/>
                    </a:ext>
                  </a:extLst>
                </a:gridCol>
                <a:gridCol w="2283984">
                  <a:extLst>
                    <a:ext uri="{9D8B030D-6E8A-4147-A177-3AD203B41FA5}">
                      <a16:colId xmlns:a16="http://schemas.microsoft.com/office/drawing/2014/main" val="952653496"/>
                    </a:ext>
                  </a:extLst>
                </a:gridCol>
                <a:gridCol w="2176921">
                  <a:extLst>
                    <a:ext uri="{9D8B030D-6E8A-4147-A177-3AD203B41FA5}">
                      <a16:colId xmlns:a16="http://schemas.microsoft.com/office/drawing/2014/main" val="259091968"/>
                    </a:ext>
                  </a:extLst>
                </a:gridCol>
                <a:gridCol w="647331">
                  <a:extLst>
                    <a:ext uri="{9D8B030D-6E8A-4147-A177-3AD203B41FA5}">
                      <a16:colId xmlns:a16="http://schemas.microsoft.com/office/drawing/2014/main" val="37444987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Step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Test Steps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Expected Result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Actual Result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Bookman Old Style" panose="02050604050505020204" pitchFamily="18" charset="0"/>
                        </a:rPr>
                        <a:t>Status</a:t>
                      </a:r>
                      <a:endParaRPr lang="en-US" sz="12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16808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endParaRPr lang="en-US" sz="1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Login to the app as a patient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Patient dashboard is displayed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Patient dashboard displayed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Pass</a:t>
                      </a:r>
                      <a:endParaRPr lang="en-US" sz="1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1613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700181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06-2023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904</Words>
  <Application>Microsoft Office PowerPoint</Application>
  <PresentationFormat>On-screen Show (16:9)</PresentationFormat>
  <Paragraphs>160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Merriweather</vt:lpstr>
      <vt:lpstr>Times New Roman</vt:lpstr>
      <vt:lpstr>Pompiere</vt:lpstr>
      <vt:lpstr>Bookman Old Style</vt:lpstr>
      <vt:lpstr>Roboto Condensed Light</vt:lpstr>
      <vt:lpstr>Hind</vt:lpstr>
      <vt:lpstr>Calibri</vt:lpstr>
      <vt:lpstr>Clinical Case 06-2023</vt:lpstr>
      <vt:lpstr>SOFTWARE ENGINEERING  CSCI 6231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 CSCI 6231</dc:title>
  <cp:lastModifiedBy>Adonia</cp:lastModifiedBy>
  <cp:revision>49</cp:revision>
  <dcterms:modified xsi:type="dcterms:W3CDTF">2024-04-29T16:04:11Z</dcterms:modified>
</cp:coreProperties>
</file>