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4"/>
  </p:notesMasterIdLst>
  <p:sldIdLst>
    <p:sldId id="256" r:id="rId2"/>
    <p:sldId id="262" r:id="rId3"/>
    <p:sldId id="270" r:id="rId4"/>
    <p:sldId id="261" r:id="rId5"/>
    <p:sldId id="271" r:id="rId6"/>
    <p:sldId id="264" r:id="rId7"/>
    <p:sldId id="272" r:id="rId8"/>
    <p:sldId id="273" r:id="rId9"/>
    <p:sldId id="266" r:id="rId10"/>
    <p:sldId id="275" r:id="rId11"/>
    <p:sldId id="274" r:id="rId12"/>
    <p:sldId id="276" r:id="rId13"/>
  </p:sldIdLst>
  <p:sldSz cx="9144000" cy="5143500" type="screen16x9"/>
  <p:notesSz cx="6858000" cy="9144000"/>
  <p:embeddedFontLst>
    <p:embeddedFont>
      <p:font typeface="Hind" panose="02000000000000000000" pitchFamily="2" charset="0"/>
      <p:regular r:id="rId15"/>
      <p:bold r:id="rId16"/>
    </p:embeddedFont>
    <p:embeddedFont>
      <p:font typeface="Merriweather" panose="00000500000000000000" pitchFamily="2" charset="0"/>
      <p:regular r:id="rId17"/>
      <p:bold r:id="rId18"/>
      <p:italic r:id="rId19"/>
      <p:boldItalic r:id="rId20"/>
    </p:embeddedFont>
    <p:embeddedFont>
      <p:font typeface="Pompiere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83" autoAdjust="0"/>
    <p:restoredTop sz="94660"/>
  </p:normalViewPr>
  <p:slideViewPr>
    <p:cSldViewPr snapToGrid="0">
      <p:cViewPr varScale="1">
        <p:scale>
          <a:sx n="85" d="100"/>
          <a:sy n="85" d="100"/>
        </p:scale>
        <p:origin x="92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c678282fb0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c678282fb0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6b4c955e1f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6b4c955e1f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830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09763f32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709763f32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7598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65b8c88666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65b8c88666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7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65b8c88666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65b8c88666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968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025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09763f32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709763f32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754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6b4c955e1f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6b4c955e1f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883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c678282fb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c678282fb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394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c678282fb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c678282fb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355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65b8c88666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65b8c88666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919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65b8c88666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65b8c88666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006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925750" y="860400"/>
            <a:ext cx="2498400" cy="2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925750" y="3659875"/>
            <a:ext cx="24984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504831" y="1782683"/>
            <a:ext cx="6795898" cy="3371479"/>
          </a:xfrm>
          <a:custGeom>
            <a:avLst/>
            <a:gdLst/>
            <a:ahLst/>
            <a:cxnLst/>
            <a:rect l="l" t="t" r="r" b="b"/>
            <a:pathLst>
              <a:path w="182796" h="90686" extrusionOk="0">
                <a:moveTo>
                  <a:pt x="42095" y="260"/>
                </a:moveTo>
                <a:cubicBezTo>
                  <a:pt x="32418" y="893"/>
                  <a:pt x="23619" y="6668"/>
                  <a:pt x="17167" y="14056"/>
                </a:cubicBezTo>
                <a:cubicBezTo>
                  <a:pt x="14287" y="17340"/>
                  <a:pt x="11810" y="20954"/>
                  <a:pt x="9563" y="24699"/>
                </a:cubicBezTo>
                <a:cubicBezTo>
                  <a:pt x="4782" y="32677"/>
                  <a:pt x="1469" y="39878"/>
                  <a:pt x="649" y="49224"/>
                </a:cubicBezTo>
                <a:cubicBezTo>
                  <a:pt x="1" y="56857"/>
                  <a:pt x="821" y="64561"/>
                  <a:pt x="3068" y="71892"/>
                </a:cubicBezTo>
                <a:cubicBezTo>
                  <a:pt x="4695" y="77249"/>
                  <a:pt x="6985" y="82376"/>
                  <a:pt x="9894" y="87157"/>
                </a:cubicBezTo>
                <a:cubicBezTo>
                  <a:pt x="10125" y="87517"/>
                  <a:pt x="10974" y="89159"/>
                  <a:pt x="11853" y="90541"/>
                </a:cubicBezTo>
                <a:cubicBezTo>
                  <a:pt x="11954" y="90685"/>
                  <a:pt x="170022" y="90426"/>
                  <a:pt x="170022" y="90426"/>
                </a:cubicBezTo>
                <a:cubicBezTo>
                  <a:pt x="178562" y="73087"/>
                  <a:pt x="182796" y="57346"/>
                  <a:pt x="181442" y="44313"/>
                </a:cubicBezTo>
                <a:cubicBezTo>
                  <a:pt x="179973" y="30243"/>
                  <a:pt x="177727" y="16980"/>
                  <a:pt x="159048" y="8483"/>
                </a:cubicBezTo>
                <a:cubicBezTo>
                  <a:pt x="140370" y="1"/>
                  <a:pt x="120438" y="14661"/>
                  <a:pt x="102019" y="14920"/>
                </a:cubicBezTo>
                <a:cubicBezTo>
                  <a:pt x="95294" y="15007"/>
                  <a:pt x="89173" y="12443"/>
                  <a:pt x="82851" y="10514"/>
                </a:cubicBezTo>
                <a:cubicBezTo>
                  <a:pt x="76039" y="8440"/>
                  <a:pt x="69213" y="6294"/>
                  <a:pt x="62416" y="4105"/>
                </a:cubicBezTo>
                <a:cubicBezTo>
                  <a:pt x="56410" y="2161"/>
                  <a:pt x="50247" y="202"/>
                  <a:pt x="43982" y="202"/>
                </a:cubicBezTo>
                <a:cubicBezTo>
                  <a:pt x="43348" y="202"/>
                  <a:pt x="42729" y="231"/>
                  <a:pt x="42095" y="274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-1447" y="2804246"/>
            <a:ext cx="5150645" cy="2346160"/>
          </a:xfrm>
          <a:custGeom>
            <a:avLst/>
            <a:gdLst/>
            <a:ahLst/>
            <a:cxnLst/>
            <a:rect l="l" t="t" r="r" b="b"/>
            <a:pathLst>
              <a:path w="138542" h="63107" extrusionOk="0">
                <a:moveTo>
                  <a:pt x="37084" y="1498"/>
                </a:moveTo>
                <a:cubicBezTo>
                  <a:pt x="30834" y="4018"/>
                  <a:pt x="25966" y="9116"/>
                  <a:pt x="22193" y="14704"/>
                </a:cubicBezTo>
                <a:cubicBezTo>
                  <a:pt x="18406" y="20277"/>
                  <a:pt x="15554" y="26427"/>
                  <a:pt x="12055" y="32173"/>
                </a:cubicBezTo>
                <a:cubicBezTo>
                  <a:pt x="8123" y="38653"/>
                  <a:pt x="7331" y="42153"/>
                  <a:pt x="1916" y="47452"/>
                </a:cubicBezTo>
                <a:cubicBezTo>
                  <a:pt x="1" y="49325"/>
                  <a:pt x="103892" y="63020"/>
                  <a:pt x="103892" y="63020"/>
                </a:cubicBezTo>
                <a:lnTo>
                  <a:pt x="129540" y="63107"/>
                </a:lnTo>
                <a:lnTo>
                  <a:pt x="138541" y="63107"/>
                </a:lnTo>
                <a:lnTo>
                  <a:pt x="138541" y="42225"/>
                </a:lnTo>
                <a:cubicBezTo>
                  <a:pt x="136885" y="41591"/>
                  <a:pt x="134955" y="41116"/>
                  <a:pt x="133040" y="41289"/>
                </a:cubicBezTo>
                <a:cubicBezTo>
                  <a:pt x="132262" y="41361"/>
                  <a:pt x="131484" y="41490"/>
                  <a:pt x="130721" y="41692"/>
                </a:cubicBezTo>
                <a:cubicBezTo>
                  <a:pt x="125119" y="43190"/>
                  <a:pt x="119013" y="42426"/>
                  <a:pt x="114333" y="38812"/>
                </a:cubicBezTo>
                <a:cubicBezTo>
                  <a:pt x="109364" y="34981"/>
                  <a:pt x="106513" y="28644"/>
                  <a:pt x="100997" y="25620"/>
                </a:cubicBezTo>
                <a:cubicBezTo>
                  <a:pt x="96259" y="23013"/>
                  <a:pt x="90599" y="23373"/>
                  <a:pt x="84997" y="23734"/>
                </a:cubicBezTo>
                <a:cubicBezTo>
                  <a:pt x="78805" y="24137"/>
                  <a:pt x="72684" y="24540"/>
                  <a:pt x="67917" y="20968"/>
                </a:cubicBezTo>
                <a:cubicBezTo>
                  <a:pt x="62373" y="16821"/>
                  <a:pt x="61091" y="8843"/>
                  <a:pt x="56036" y="4119"/>
                </a:cubicBezTo>
                <a:cubicBezTo>
                  <a:pt x="53012" y="1296"/>
                  <a:pt x="48922" y="0"/>
                  <a:pt x="44760" y="0"/>
                </a:cubicBezTo>
                <a:cubicBezTo>
                  <a:pt x="42125" y="0"/>
                  <a:pt x="39518" y="504"/>
                  <a:pt x="37084" y="1484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568224" y="3606277"/>
            <a:ext cx="4655367" cy="1546287"/>
          </a:xfrm>
          <a:custGeom>
            <a:avLst/>
            <a:gdLst/>
            <a:ahLst/>
            <a:cxnLst/>
            <a:rect l="l" t="t" r="r" b="b"/>
            <a:pathLst>
              <a:path w="125220" h="41592" extrusionOk="0">
                <a:moveTo>
                  <a:pt x="44111" y="3658"/>
                </a:moveTo>
                <a:cubicBezTo>
                  <a:pt x="40165" y="6654"/>
                  <a:pt x="37184" y="10758"/>
                  <a:pt x="33670" y="14286"/>
                </a:cubicBezTo>
                <a:cubicBezTo>
                  <a:pt x="30156" y="17815"/>
                  <a:pt x="25750" y="20897"/>
                  <a:pt x="20810" y="20954"/>
                </a:cubicBezTo>
                <a:cubicBezTo>
                  <a:pt x="17973" y="20997"/>
                  <a:pt x="15222" y="20018"/>
                  <a:pt x="12486" y="19039"/>
                </a:cubicBezTo>
                <a:cubicBezTo>
                  <a:pt x="9375" y="17915"/>
                  <a:pt x="6265" y="16807"/>
                  <a:pt x="3024" y="17195"/>
                </a:cubicBezTo>
                <a:cubicBezTo>
                  <a:pt x="1987" y="17325"/>
                  <a:pt x="965" y="17599"/>
                  <a:pt x="0" y="18016"/>
                </a:cubicBezTo>
                <a:cubicBezTo>
                  <a:pt x="346" y="19644"/>
                  <a:pt x="778" y="21257"/>
                  <a:pt x="1253" y="22855"/>
                </a:cubicBezTo>
                <a:cubicBezTo>
                  <a:pt x="2880" y="28212"/>
                  <a:pt x="5170" y="33339"/>
                  <a:pt x="8079" y="38106"/>
                </a:cubicBezTo>
                <a:cubicBezTo>
                  <a:pt x="8310" y="38481"/>
                  <a:pt x="9174" y="40137"/>
                  <a:pt x="10052" y="41519"/>
                </a:cubicBezTo>
                <a:cubicBezTo>
                  <a:pt x="10124" y="41591"/>
                  <a:pt x="125162" y="41418"/>
                  <a:pt x="125219" y="41505"/>
                </a:cubicBezTo>
                <a:cubicBezTo>
                  <a:pt x="124859" y="41217"/>
                  <a:pt x="124557" y="40886"/>
                  <a:pt x="124297" y="40511"/>
                </a:cubicBezTo>
                <a:cubicBezTo>
                  <a:pt x="122526" y="38106"/>
                  <a:pt x="119099" y="37818"/>
                  <a:pt x="116161" y="38120"/>
                </a:cubicBezTo>
                <a:cubicBezTo>
                  <a:pt x="113223" y="38437"/>
                  <a:pt x="110127" y="39114"/>
                  <a:pt x="107419" y="37919"/>
                </a:cubicBezTo>
                <a:cubicBezTo>
                  <a:pt x="102134" y="35571"/>
                  <a:pt x="101558" y="27766"/>
                  <a:pt x="96921" y="24281"/>
                </a:cubicBezTo>
                <a:cubicBezTo>
                  <a:pt x="93695" y="21847"/>
                  <a:pt x="89605" y="22164"/>
                  <a:pt x="85457" y="22481"/>
                </a:cubicBezTo>
                <a:cubicBezTo>
                  <a:pt x="81943" y="22740"/>
                  <a:pt x="78386" y="23014"/>
                  <a:pt x="75276" y="21602"/>
                </a:cubicBezTo>
                <a:cubicBezTo>
                  <a:pt x="66952" y="17843"/>
                  <a:pt x="66347" y="4450"/>
                  <a:pt x="57965" y="836"/>
                </a:cubicBezTo>
                <a:cubicBezTo>
                  <a:pt x="56655" y="274"/>
                  <a:pt x="55258" y="0"/>
                  <a:pt x="53846" y="15"/>
                </a:cubicBezTo>
                <a:cubicBezTo>
                  <a:pt x="50419" y="15"/>
                  <a:pt x="46919" y="1527"/>
                  <a:pt x="44111" y="3658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-518832" y="2571746"/>
            <a:ext cx="1301062" cy="1333212"/>
          </a:xfrm>
          <a:custGeom>
            <a:avLst/>
            <a:gdLst/>
            <a:ahLst/>
            <a:cxnLst/>
            <a:rect l="l" t="t" r="r" b="b"/>
            <a:pathLst>
              <a:path w="15194" h="15569" extrusionOk="0">
                <a:moveTo>
                  <a:pt x="13955" y="5502"/>
                </a:moveTo>
                <a:cubicBezTo>
                  <a:pt x="12343" y="2204"/>
                  <a:pt x="7936" y="0"/>
                  <a:pt x="4436" y="3687"/>
                </a:cubicBezTo>
                <a:cubicBezTo>
                  <a:pt x="1" y="8367"/>
                  <a:pt x="5416" y="15568"/>
                  <a:pt x="11176" y="12875"/>
                </a:cubicBezTo>
                <a:cubicBezTo>
                  <a:pt x="14805" y="11190"/>
                  <a:pt x="15194" y="8022"/>
                  <a:pt x="13955" y="5502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0" y="2505825"/>
            <a:ext cx="5927168" cy="276470"/>
          </a:xfrm>
          <a:custGeom>
            <a:avLst/>
            <a:gdLst/>
            <a:ahLst/>
            <a:cxnLst/>
            <a:rect l="l" t="t" r="r" b="b"/>
            <a:pathLst>
              <a:path w="168757" h="19216" extrusionOk="0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920925" y="908575"/>
            <a:ext cx="5006400" cy="2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920925" y="2937600"/>
            <a:ext cx="5006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7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/>
          <p:nvPr/>
        </p:nvSpPr>
        <p:spPr>
          <a:xfrm flipH="1">
            <a:off x="5997499" y="2188625"/>
            <a:ext cx="3146501" cy="2952286"/>
          </a:xfrm>
          <a:custGeom>
            <a:avLst/>
            <a:gdLst/>
            <a:ahLst/>
            <a:cxnLst/>
            <a:rect l="l" t="t" r="r" b="b"/>
            <a:pathLst>
              <a:path w="95457" h="92115" extrusionOk="0">
                <a:moveTo>
                  <a:pt x="0" y="17"/>
                </a:moveTo>
                <a:cubicBezTo>
                  <a:pt x="7235" y="317"/>
                  <a:pt x="19533" y="5414"/>
                  <a:pt x="26183" y="34169"/>
                </a:cubicBezTo>
                <a:cubicBezTo>
                  <a:pt x="33869" y="67319"/>
                  <a:pt x="55974" y="71780"/>
                  <a:pt x="65281" y="72147"/>
                </a:cubicBezTo>
                <a:cubicBezTo>
                  <a:pt x="70728" y="72365"/>
                  <a:pt x="76091" y="73551"/>
                  <a:pt x="80953" y="75840"/>
                </a:cubicBezTo>
                <a:cubicBezTo>
                  <a:pt x="87369" y="78864"/>
                  <a:pt x="94303" y="83960"/>
                  <a:pt x="95456" y="92114"/>
                </a:cubicBezTo>
                <a:lnTo>
                  <a:pt x="0" y="92114"/>
                </a:lnTo>
                <a:cubicBezTo>
                  <a:pt x="0" y="92114"/>
                  <a:pt x="0" y="0"/>
                  <a:pt x="0" y="17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6118088" y="1929640"/>
            <a:ext cx="3025773" cy="3213548"/>
          </a:xfrm>
          <a:custGeom>
            <a:avLst/>
            <a:gdLst/>
            <a:ahLst/>
            <a:cxnLst/>
            <a:rect l="l" t="t" r="r" b="b"/>
            <a:pathLst>
              <a:path w="154870" h="164481" extrusionOk="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" hasCustomPrompt="1"/>
          </p:nvPr>
        </p:nvSpPr>
        <p:spPr>
          <a:xfrm>
            <a:off x="720150" y="1470375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720000" y="1965275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3"/>
          </p:nvPr>
        </p:nvSpPr>
        <p:spPr>
          <a:xfrm>
            <a:off x="720000" y="2326675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 hasCustomPrompt="1"/>
          </p:nvPr>
        </p:nvSpPr>
        <p:spPr>
          <a:xfrm>
            <a:off x="4294388" y="1470375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5"/>
          </p:nvPr>
        </p:nvSpPr>
        <p:spPr>
          <a:xfrm>
            <a:off x="4294238" y="1965275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6"/>
          </p:nvPr>
        </p:nvSpPr>
        <p:spPr>
          <a:xfrm>
            <a:off x="4294246" y="2326675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2507188" y="1470375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8"/>
          </p:nvPr>
        </p:nvSpPr>
        <p:spPr>
          <a:xfrm>
            <a:off x="2507038" y="1965275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9"/>
          </p:nvPr>
        </p:nvSpPr>
        <p:spPr>
          <a:xfrm>
            <a:off x="2507042" y="2326675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150" y="2937600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4"/>
          </p:nvPr>
        </p:nvSpPr>
        <p:spPr>
          <a:xfrm>
            <a:off x="720000" y="3432500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5"/>
          </p:nvPr>
        </p:nvSpPr>
        <p:spPr>
          <a:xfrm>
            <a:off x="720000" y="3793900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6" hasCustomPrompt="1"/>
          </p:nvPr>
        </p:nvSpPr>
        <p:spPr>
          <a:xfrm>
            <a:off x="2507188" y="2937600"/>
            <a:ext cx="16809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7"/>
          </p:nvPr>
        </p:nvSpPr>
        <p:spPr>
          <a:xfrm>
            <a:off x="2507038" y="3432500"/>
            <a:ext cx="16809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8"/>
          </p:nvPr>
        </p:nvSpPr>
        <p:spPr>
          <a:xfrm>
            <a:off x="2507044" y="3793900"/>
            <a:ext cx="1680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CUSTOM_17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2924493" y="2532916"/>
            <a:ext cx="3993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title" idx="2" hasCustomPrompt="1"/>
          </p:nvPr>
        </p:nvSpPr>
        <p:spPr>
          <a:xfrm>
            <a:off x="2927325" y="1534338"/>
            <a:ext cx="39936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2924375" y="3317562"/>
            <a:ext cx="3993600" cy="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-388504" y="388398"/>
            <a:ext cx="3905458" cy="3128449"/>
          </a:xfrm>
          <a:custGeom>
            <a:avLst/>
            <a:gdLst/>
            <a:ahLst/>
            <a:cxnLst/>
            <a:rect l="l" t="t" r="r" b="b"/>
            <a:pathLst>
              <a:path w="111481" h="52416" extrusionOk="0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 rot="-5400000" flipH="1">
            <a:off x="5005889" y="1005385"/>
            <a:ext cx="3954231" cy="4321961"/>
          </a:xfrm>
          <a:custGeom>
            <a:avLst/>
            <a:gdLst/>
            <a:ahLst/>
            <a:cxnLst/>
            <a:rect l="l" t="t" r="r" b="b"/>
            <a:pathLst>
              <a:path w="111481" h="52416" extrusionOk="0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4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-71150" y="1614625"/>
            <a:ext cx="9286200" cy="479100"/>
          </a:xfrm>
          <a:prstGeom prst="rect">
            <a:avLst/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1"/>
          </p:nvPr>
        </p:nvSpPr>
        <p:spPr>
          <a:xfrm>
            <a:off x="791238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2"/>
          </p:nvPr>
        </p:nvSpPr>
        <p:spPr>
          <a:xfrm>
            <a:off x="791300" y="3808800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3"/>
          </p:nvPr>
        </p:nvSpPr>
        <p:spPr>
          <a:xfrm>
            <a:off x="3395550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4"/>
          </p:nvPr>
        </p:nvSpPr>
        <p:spPr>
          <a:xfrm>
            <a:off x="3395550" y="3808800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5"/>
          </p:nvPr>
        </p:nvSpPr>
        <p:spPr>
          <a:xfrm>
            <a:off x="5999863" y="1614625"/>
            <a:ext cx="2352900" cy="4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6"/>
          </p:nvPr>
        </p:nvSpPr>
        <p:spPr>
          <a:xfrm>
            <a:off x="5999878" y="3808800"/>
            <a:ext cx="2352900" cy="7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lumns">
  <p:cSld name="CUSTOM_5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/>
          <p:nvPr/>
        </p:nvSpPr>
        <p:spPr>
          <a:xfrm>
            <a:off x="35" y="124"/>
            <a:ext cx="2446248" cy="1506414"/>
          </a:xfrm>
          <a:custGeom>
            <a:avLst/>
            <a:gdLst/>
            <a:ahLst/>
            <a:cxnLst/>
            <a:rect l="l" t="t" r="r" b="b"/>
            <a:pathLst>
              <a:path w="76326" h="47002" extrusionOk="0">
                <a:moveTo>
                  <a:pt x="0" y="46985"/>
                </a:moveTo>
                <a:cubicBezTo>
                  <a:pt x="5464" y="46834"/>
                  <a:pt x="14737" y="44228"/>
                  <a:pt x="19750" y="29574"/>
                </a:cubicBezTo>
                <a:cubicBezTo>
                  <a:pt x="27168" y="7920"/>
                  <a:pt x="53100" y="14620"/>
                  <a:pt x="53100" y="14620"/>
                </a:cubicBezTo>
                <a:cubicBezTo>
                  <a:pt x="53100" y="14620"/>
                  <a:pt x="76325" y="16057"/>
                  <a:pt x="71997" y="0"/>
                </a:cubicBezTo>
                <a:lnTo>
                  <a:pt x="0" y="0"/>
                </a:lnTo>
                <a:cubicBezTo>
                  <a:pt x="0" y="0"/>
                  <a:pt x="0" y="47001"/>
                  <a:pt x="0" y="46985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7618737" y="124"/>
            <a:ext cx="1525163" cy="2402853"/>
          </a:xfrm>
          <a:custGeom>
            <a:avLst/>
            <a:gdLst/>
            <a:ahLst/>
            <a:cxnLst/>
            <a:rect l="l" t="t" r="r" b="b"/>
            <a:pathLst>
              <a:path w="47587" h="74972" extrusionOk="0">
                <a:moveTo>
                  <a:pt x="0" y="0"/>
                </a:moveTo>
                <a:cubicBezTo>
                  <a:pt x="150" y="5364"/>
                  <a:pt x="2790" y="14470"/>
                  <a:pt x="17644" y="19399"/>
                </a:cubicBezTo>
                <a:cubicBezTo>
                  <a:pt x="39583" y="26684"/>
                  <a:pt x="32799" y="52164"/>
                  <a:pt x="32799" y="52164"/>
                </a:cubicBezTo>
                <a:cubicBezTo>
                  <a:pt x="32799" y="52164"/>
                  <a:pt x="31329" y="74971"/>
                  <a:pt x="47586" y="70727"/>
                </a:cubicBezTo>
                <a:lnTo>
                  <a:pt x="47586" y="0"/>
                </a:lnTo>
                <a:cubicBezTo>
                  <a:pt x="47586" y="0"/>
                  <a:pt x="0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1"/>
          </p:nvPr>
        </p:nvSpPr>
        <p:spPr>
          <a:xfrm>
            <a:off x="3206675" y="170880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2"/>
          </p:nvPr>
        </p:nvSpPr>
        <p:spPr>
          <a:xfrm>
            <a:off x="3206675" y="193822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3"/>
          </p:nvPr>
        </p:nvSpPr>
        <p:spPr>
          <a:xfrm>
            <a:off x="5739468" y="170880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4"/>
          </p:nvPr>
        </p:nvSpPr>
        <p:spPr>
          <a:xfrm>
            <a:off x="5739475" y="1938300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5"/>
          </p:nvPr>
        </p:nvSpPr>
        <p:spPr>
          <a:xfrm>
            <a:off x="6879087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6"/>
          </p:nvPr>
        </p:nvSpPr>
        <p:spPr>
          <a:xfrm>
            <a:off x="6879076" y="365957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7"/>
          </p:nvPr>
        </p:nvSpPr>
        <p:spPr>
          <a:xfrm>
            <a:off x="4472556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8"/>
          </p:nvPr>
        </p:nvSpPr>
        <p:spPr>
          <a:xfrm>
            <a:off x="4472552" y="365957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9"/>
          </p:nvPr>
        </p:nvSpPr>
        <p:spPr>
          <a:xfrm>
            <a:off x="2067072" y="3430050"/>
            <a:ext cx="13923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13"/>
          </p:nvPr>
        </p:nvSpPr>
        <p:spPr>
          <a:xfrm>
            <a:off x="2067075" y="3659575"/>
            <a:ext cx="13923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 idx="14" hasCustomPrompt="1"/>
          </p:nvPr>
        </p:nvSpPr>
        <p:spPr>
          <a:xfrm>
            <a:off x="2012325" y="200342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 idx="15" hasCustomPrompt="1"/>
          </p:nvPr>
        </p:nvSpPr>
        <p:spPr>
          <a:xfrm>
            <a:off x="4545124" y="200342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4" name="Google Shape;124;p18"/>
          <p:cNvSpPr txBox="1">
            <a:spLocks noGrp="1"/>
          </p:cNvSpPr>
          <p:nvPr>
            <p:ph type="title" idx="16" hasCustomPrompt="1"/>
          </p:nvPr>
        </p:nvSpPr>
        <p:spPr>
          <a:xfrm>
            <a:off x="5684726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 idx="17" hasCustomPrompt="1"/>
          </p:nvPr>
        </p:nvSpPr>
        <p:spPr>
          <a:xfrm>
            <a:off x="3278200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26" name="Google Shape;126;p18"/>
          <p:cNvSpPr txBox="1">
            <a:spLocks noGrp="1"/>
          </p:cNvSpPr>
          <p:nvPr>
            <p:ph type="title" idx="18" hasCustomPrompt="1"/>
          </p:nvPr>
        </p:nvSpPr>
        <p:spPr>
          <a:xfrm>
            <a:off x="872625" y="3724675"/>
            <a:ext cx="10716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ve columns 2">
  <p:cSld name="CUSTOM_2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ubTitle" idx="1"/>
          </p:nvPr>
        </p:nvSpPr>
        <p:spPr>
          <a:xfrm>
            <a:off x="3840150" y="1451875"/>
            <a:ext cx="14640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title" idx="2" hasCustomPrompt="1"/>
          </p:nvPr>
        </p:nvSpPr>
        <p:spPr>
          <a:xfrm>
            <a:off x="3840150" y="3213250"/>
            <a:ext cx="14640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1" name="Google Shape;131;p19"/>
          <p:cNvSpPr txBox="1">
            <a:spLocks noGrp="1"/>
          </p:cNvSpPr>
          <p:nvPr>
            <p:ph type="subTitle" idx="3"/>
          </p:nvPr>
        </p:nvSpPr>
        <p:spPr>
          <a:xfrm>
            <a:off x="3839925" y="3572600"/>
            <a:ext cx="1464000" cy="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4"/>
          </p:nvPr>
        </p:nvSpPr>
        <p:spPr>
          <a:xfrm>
            <a:off x="6960000" y="1451875"/>
            <a:ext cx="14640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 idx="5" hasCustomPrompt="1"/>
          </p:nvPr>
        </p:nvSpPr>
        <p:spPr>
          <a:xfrm>
            <a:off x="6960000" y="3213250"/>
            <a:ext cx="14640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6"/>
          </p:nvPr>
        </p:nvSpPr>
        <p:spPr>
          <a:xfrm>
            <a:off x="6960000" y="3572600"/>
            <a:ext cx="1464000" cy="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7"/>
          </p:nvPr>
        </p:nvSpPr>
        <p:spPr>
          <a:xfrm>
            <a:off x="5400075" y="1451875"/>
            <a:ext cx="14640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 idx="8" hasCustomPrompt="1"/>
          </p:nvPr>
        </p:nvSpPr>
        <p:spPr>
          <a:xfrm>
            <a:off x="5400075" y="3213250"/>
            <a:ext cx="14640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9"/>
          </p:nvPr>
        </p:nvSpPr>
        <p:spPr>
          <a:xfrm>
            <a:off x="5399963" y="3572600"/>
            <a:ext cx="1464000" cy="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13"/>
          </p:nvPr>
        </p:nvSpPr>
        <p:spPr>
          <a:xfrm>
            <a:off x="2279925" y="1451875"/>
            <a:ext cx="14643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title" idx="14" hasCustomPrompt="1"/>
          </p:nvPr>
        </p:nvSpPr>
        <p:spPr>
          <a:xfrm>
            <a:off x="2279925" y="3213250"/>
            <a:ext cx="14643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5"/>
          </p:nvPr>
        </p:nvSpPr>
        <p:spPr>
          <a:xfrm>
            <a:off x="2279888" y="3572600"/>
            <a:ext cx="1464000" cy="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16"/>
          </p:nvPr>
        </p:nvSpPr>
        <p:spPr>
          <a:xfrm>
            <a:off x="719700" y="1451875"/>
            <a:ext cx="14643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title" idx="17" hasCustomPrompt="1"/>
          </p:nvPr>
        </p:nvSpPr>
        <p:spPr>
          <a:xfrm>
            <a:off x="719700" y="3213250"/>
            <a:ext cx="1464300" cy="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18"/>
          </p:nvPr>
        </p:nvSpPr>
        <p:spPr>
          <a:xfrm>
            <a:off x="719850" y="3572600"/>
            <a:ext cx="1464000" cy="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3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5443200" y="1767600"/>
            <a:ext cx="2980800" cy="8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1"/>
          </p:nvPr>
        </p:nvSpPr>
        <p:spPr>
          <a:xfrm>
            <a:off x="5443050" y="2571750"/>
            <a:ext cx="2980800" cy="20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0" y="613131"/>
            <a:ext cx="4867800" cy="4539000"/>
          </a:xfrm>
          <a:custGeom>
            <a:avLst/>
            <a:gdLst/>
            <a:ahLst/>
            <a:cxnLst/>
            <a:rect l="l" t="t" r="r" b="b"/>
            <a:pathLst>
              <a:path w="194712" h="181560" extrusionOk="0">
                <a:moveTo>
                  <a:pt x="106727" y="133"/>
                </a:moveTo>
                <a:cubicBezTo>
                  <a:pt x="126954" y="1419"/>
                  <a:pt x="145341" y="13241"/>
                  <a:pt x="158826" y="28390"/>
                </a:cubicBezTo>
                <a:cubicBezTo>
                  <a:pt x="164814" y="35110"/>
                  <a:pt x="170004" y="42518"/>
                  <a:pt x="174706" y="50214"/>
                </a:cubicBezTo>
                <a:cubicBezTo>
                  <a:pt x="184665" y="66538"/>
                  <a:pt x="191584" y="81287"/>
                  <a:pt x="193314" y="100450"/>
                </a:cubicBezTo>
                <a:cubicBezTo>
                  <a:pt x="194712" y="116109"/>
                  <a:pt x="192871" y="131922"/>
                  <a:pt x="188235" y="146916"/>
                </a:cubicBezTo>
                <a:cubicBezTo>
                  <a:pt x="184842" y="157894"/>
                  <a:pt x="180051" y="168407"/>
                  <a:pt x="173974" y="178188"/>
                </a:cubicBezTo>
                <a:cubicBezTo>
                  <a:pt x="173708" y="178610"/>
                  <a:pt x="172111" y="181427"/>
                  <a:pt x="172111" y="181427"/>
                </a:cubicBezTo>
                <a:lnTo>
                  <a:pt x="0" y="181560"/>
                </a:lnTo>
                <a:lnTo>
                  <a:pt x="155" y="27635"/>
                </a:lnTo>
                <a:cubicBezTo>
                  <a:pt x="155" y="27635"/>
                  <a:pt x="14394" y="23266"/>
                  <a:pt x="21580" y="21115"/>
                </a:cubicBezTo>
                <a:cubicBezTo>
                  <a:pt x="35820" y="16878"/>
                  <a:pt x="50103" y="12465"/>
                  <a:pt x="64298" y="7962"/>
                </a:cubicBezTo>
                <a:cubicBezTo>
                  <a:pt x="76851" y="4014"/>
                  <a:pt x="89715" y="0"/>
                  <a:pt x="102801" y="0"/>
                </a:cubicBezTo>
                <a:cubicBezTo>
                  <a:pt x="104109" y="0"/>
                  <a:pt x="105418" y="44"/>
                  <a:pt x="106727" y="133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6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ubTitle" idx="1"/>
          </p:nvPr>
        </p:nvSpPr>
        <p:spPr>
          <a:xfrm>
            <a:off x="3480325" y="1579350"/>
            <a:ext cx="28497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subTitle" idx="2"/>
          </p:nvPr>
        </p:nvSpPr>
        <p:spPr>
          <a:xfrm>
            <a:off x="6469550" y="1576225"/>
            <a:ext cx="19545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950" y="2188625"/>
            <a:ext cx="2984702" cy="2952286"/>
          </a:xfrm>
          <a:custGeom>
            <a:avLst/>
            <a:gdLst/>
            <a:ahLst/>
            <a:cxnLst/>
            <a:rect l="l" t="t" r="r" b="b"/>
            <a:pathLst>
              <a:path w="95457" h="92115" extrusionOk="0">
                <a:moveTo>
                  <a:pt x="0" y="17"/>
                </a:moveTo>
                <a:cubicBezTo>
                  <a:pt x="7235" y="317"/>
                  <a:pt x="19533" y="5414"/>
                  <a:pt x="26183" y="34169"/>
                </a:cubicBezTo>
                <a:cubicBezTo>
                  <a:pt x="33869" y="67319"/>
                  <a:pt x="55974" y="71780"/>
                  <a:pt x="65281" y="72147"/>
                </a:cubicBezTo>
                <a:cubicBezTo>
                  <a:pt x="70728" y="72365"/>
                  <a:pt x="76091" y="73551"/>
                  <a:pt x="80953" y="75840"/>
                </a:cubicBezTo>
                <a:cubicBezTo>
                  <a:pt x="87369" y="78864"/>
                  <a:pt x="94303" y="83960"/>
                  <a:pt x="95456" y="92114"/>
                </a:cubicBezTo>
                <a:lnTo>
                  <a:pt x="0" y="92114"/>
                </a:lnTo>
                <a:cubicBezTo>
                  <a:pt x="0" y="92114"/>
                  <a:pt x="0" y="0"/>
                  <a:pt x="0" y="17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subTitle" idx="3"/>
          </p:nvPr>
        </p:nvSpPr>
        <p:spPr>
          <a:xfrm>
            <a:off x="3480325" y="2629959"/>
            <a:ext cx="28497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4"/>
          </p:nvPr>
        </p:nvSpPr>
        <p:spPr>
          <a:xfrm>
            <a:off x="6469550" y="2631538"/>
            <a:ext cx="19545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subTitle" idx="5"/>
          </p:nvPr>
        </p:nvSpPr>
        <p:spPr>
          <a:xfrm>
            <a:off x="3480325" y="3688450"/>
            <a:ext cx="28497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subTitle" idx="6"/>
          </p:nvPr>
        </p:nvSpPr>
        <p:spPr>
          <a:xfrm>
            <a:off x="6469550" y="3688475"/>
            <a:ext cx="19545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3">
  <p:cSld name="CUSTOM_7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-848" y="1674182"/>
            <a:ext cx="5408662" cy="615873"/>
          </a:xfrm>
          <a:custGeom>
            <a:avLst/>
            <a:gdLst/>
            <a:ahLst/>
            <a:cxnLst/>
            <a:rect l="l" t="t" r="r" b="b"/>
            <a:pathLst>
              <a:path w="168757" h="19216" extrusionOk="0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-848" y="2550995"/>
            <a:ext cx="5408662" cy="615873"/>
          </a:xfrm>
          <a:custGeom>
            <a:avLst/>
            <a:gdLst/>
            <a:ahLst/>
            <a:cxnLst/>
            <a:rect l="l" t="t" r="r" b="b"/>
            <a:pathLst>
              <a:path w="168757" h="19216" extrusionOk="0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-848" y="3427645"/>
            <a:ext cx="5408662" cy="615873"/>
          </a:xfrm>
          <a:custGeom>
            <a:avLst/>
            <a:gdLst/>
            <a:ahLst/>
            <a:cxnLst/>
            <a:rect l="l" t="t" r="r" b="b"/>
            <a:pathLst>
              <a:path w="168757" h="19216" extrusionOk="0">
                <a:moveTo>
                  <a:pt x="0" y="1"/>
                </a:moveTo>
                <a:lnTo>
                  <a:pt x="168757" y="1"/>
                </a:lnTo>
                <a:lnTo>
                  <a:pt x="168757" y="19216"/>
                </a:lnTo>
                <a:lnTo>
                  <a:pt x="0" y="19216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title" idx="2" hasCustomPrompt="1"/>
          </p:nvPr>
        </p:nvSpPr>
        <p:spPr>
          <a:xfrm>
            <a:off x="3831300" y="1674300"/>
            <a:ext cx="1494300" cy="6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1"/>
          </p:nvPr>
        </p:nvSpPr>
        <p:spPr>
          <a:xfrm>
            <a:off x="5443200" y="1674150"/>
            <a:ext cx="2980800" cy="6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title" idx="3" hasCustomPrompt="1"/>
          </p:nvPr>
        </p:nvSpPr>
        <p:spPr>
          <a:xfrm>
            <a:off x="3831300" y="2550975"/>
            <a:ext cx="1494300" cy="6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4"/>
          </p:nvPr>
        </p:nvSpPr>
        <p:spPr>
          <a:xfrm>
            <a:off x="5443200" y="2550825"/>
            <a:ext cx="2980800" cy="6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title" idx="5" hasCustomPrompt="1"/>
          </p:nvPr>
        </p:nvSpPr>
        <p:spPr>
          <a:xfrm>
            <a:off x="3831300" y="3427825"/>
            <a:ext cx="1494300" cy="6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6"/>
          </p:nvPr>
        </p:nvSpPr>
        <p:spPr>
          <a:xfrm>
            <a:off x="5443200" y="3427675"/>
            <a:ext cx="2980800" cy="6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030400" y="2532925"/>
            <a:ext cx="5076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2030550" y="1534348"/>
            <a:ext cx="5076000" cy="9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030250" y="3317569"/>
            <a:ext cx="5076000" cy="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-115" y="-76"/>
            <a:ext cx="4572115" cy="2501947"/>
          </a:xfrm>
          <a:custGeom>
            <a:avLst/>
            <a:gdLst/>
            <a:ahLst/>
            <a:cxnLst/>
            <a:rect l="l" t="t" r="r" b="b"/>
            <a:pathLst>
              <a:path w="111481" h="52416" extrusionOk="0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5189688" y="3289527"/>
            <a:ext cx="3954231" cy="1859196"/>
          </a:xfrm>
          <a:custGeom>
            <a:avLst/>
            <a:gdLst/>
            <a:ahLst/>
            <a:cxnLst/>
            <a:rect l="l" t="t" r="r" b="b"/>
            <a:pathLst>
              <a:path w="111481" h="52416" extrusionOk="0">
                <a:moveTo>
                  <a:pt x="111480" y="0"/>
                </a:moveTo>
                <a:cubicBezTo>
                  <a:pt x="103510" y="168"/>
                  <a:pt x="89976" y="3075"/>
                  <a:pt x="82641" y="19449"/>
                </a:cubicBezTo>
                <a:cubicBezTo>
                  <a:pt x="71814" y="43593"/>
                  <a:pt x="33936" y="36124"/>
                  <a:pt x="33936" y="36124"/>
                </a:cubicBezTo>
                <a:cubicBezTo>
                  <a:pt x="33936" y="36124"/>
                  <a:pt x="1" y="34520"/>
                  <a:pt x="6316" y="52415"/>
                </a:cubicBezTo>
                <a:lnTo>
                  <a:pt x="111480" y="52415"/>
                </a:lnTo>
                <a:cubicBezTo>
                  <a:pt x="111480" y="52415"/>
                  <a:pt x="111480" y="0"/>
                  <a:pt x="111480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8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6831885" y="3664338"/>
            <a:ext cx="2311831" cy="1478595"/>
          </a:xfrm>
          <a:custGeom>
            <a:avLst/>
            <a:gdLst/>
            <a:ahLst/>
            <a:cxnLst/>
            <a:rect l="l" t="t" r="r" b="b"/>
            <a:pathLst>
              <a:path w="72132" h="46134" extrusionOk="0">
                <a:moveTo>
                  <a:pt x="72131" y="18"/>
                </a:moveTo>
                <a:cubicBezTo>
                  <a:pt x="67069" y="168"/>
                  <a:pt x="58464" y="2758"/>
                  <a:pt x="53785" y="17411"/>
                </a:cubicBezTo>
                <a:cubicBezTo>
                  <a:pt x="48171" y="35055"/>
                  <a:pt x="31747" y="37361"/>
                  <a:pt x="24646" y="36325"/>
                </a:cubicBezTo>
                <a:cubicBezTo>
                  <a:pt x="20819" y="35757"/>
                  <a:pt x="15656" y="36325"/>
                  <a:pt x="12532" y="37161"/>
                </a:cubicBezTo>
                <a:cubicBezTo>
                  <a:pt x="6834" y="38681"/>
                  <a:pt x="1" y="46133"/>
                  <a:pt x="1" y="46133"/>
                </a:cubicBezTo>
                <a:lnTo>
                  <a:pt x="72081" y="46133"/>
                </a:lnTo>
                <a:cubicBezTo>
                  <a:pt x="72081" y="46133"/>
                  <a:pt x="72131" y="1"/>
                  <a:pt x="72131" y="18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395" y="2786104"/>
            <a:ext cx="1525676" cy="2356829"/>
          </a:xfrm>
          <a:custGeom>
            <a:avLst/>
            <a:gdLst/>
            <a:ahLst/>
            <a:cxnLst/>
            <a:rect l="l" t="t" r="r" b="b"/>
            <a:pathLst>
              <a:path w="47603" h="73536" extrusionOk="0">
                <a:moveTo>
                  <a:pt x="47586" y="73535"/>
                </a:moveTo>
                <a:cubicBezTo>
                  <a:pt x="47436" y="68172"/>
                  <a:pt x="44796" y="59065"/>
                  <a:pt x="29942" y="54136"/>
                </a:cubicBezTo>
                <a:cubicBezTo>
                  <a:pt x="12081" y="48205"/>
                  <a:pt x="14203" y="19466"/>
                  <a:pt x="13551" y="16074"/>
                </a:cubicBezTo>
                <a:cubicBezTo>
                  <a:pt x="12365" y="9959"/>
                  <a:pt x="9992" y="2290"/>
                  <a:pt x="184" y="1"/>
                </a:cubicBezTo>
                <a:cubicBezTo>
                  <a:pt x="151" y="101"/>
                  <a:pt x="0" y="73535"/>
                  <a:pt x="0" y="73535"/>
                </a:cubicBezTo>
                <a:cubicBezTo>
                  <a:pt x="0" y="73535"/>
                  <a:pt x="47603" y="73535"/>
                  <a:pt x="47586" y="73535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subTitle" idx="1"/>
          </p:nvPr>
        </p:nvSpPr>
        <p:spPr>
          <a:xfrm>
            <a:off x="2085150" y="1452000"/>
            <a:ext cx="13584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1900">
                <a:latin typeface="Pompiere"/>
                <a:ea typeface="Pompiere"/>
                <a:cs typeface="Pompiere"/>
                <a:sym typeface="Pompier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subTitle" idx="2"/>
          </p:nvPr>
        </p:nvSpPr>
        <p:spPr>
          <a:xfrm>
            <a:off x="5527650" y="1451850"/>
            <a:ext cx="18135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subTitle" idx="3"/>
          </p:nvPr>
        </p:nvSpPr>
        <p:spPr>
          <a:xfrm>
            <a:off x="2085150" y="2989014"/>
            <a:ext cx="13584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1900">
                <a:latin typeface="Pompiere"/>
                <a:ea typeface="Pompiere"/>
                <a:cs typeface="Pompiere"/>
                <a:sym typeface="Pompier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subTitle" idx="4"/>
          </p:nvPr>
        </p:nvSpPr>
        <p:spPr>
          <a:xfrm>
            <a:off x="5527650" y="2988864"/>
            <a:ext cx="18135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subTitle" idx="5"/>
          </p:nvPr>
        </p:nvSpPr>
        <p:spPr>
          <a:xfrm>
            <a:off x="5982500" y="2220420"/>
            <a:ext cx="13584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1900">
                <a:latin typeface="Pompiere"/>
                <a:ea typeface="Pompiere"/>
                <a:cs typeface="Pompiere"/>
                <a:sym typeface="Pompier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2" name="Google Shape;192;p24"/>
          <p:cNvSpPr txBox="1">
            <a:spLocks noGrp="1"/>
          </p:cNvSpPr>
          <p:nvPr>
            <p:ph type="subTitle" idx="6"/>
          </p:nvPr>
        </p:nvSpPr>
        <p:spPr>
          <a:xfrm>
            <a:off x="2085150" y="2220270"/>
            <a:ext cx="18135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3" name="Google Shape;193;p24"/>
          <p:cNvSpPr txBox="1">
            <a:spLocks noGrp="1"/>
          </p:cNvSpPr>
          <p:nvPr>
            <p:ph type="subTitle" idx="7"/>
          </p:nvPr>
        </p:nvSpPr>
        <p:spPr>
          <a:xfrm>
            <a:off x="5982500" y="3757909"/>
            <a:ext cx="13584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1900">
                <a:latin typeface="Pompiere"/>
                <a:ea typeface="Pompiere"/>
                <a:cs typeface="Pompiere"/>
                <a:sym typeface="Pompier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4" name="Google Shape;194;p24"/>
          <p:cNvSpPr txBox="1">
            <a:spLocks noGrp="1"/>
          </p:cNvSpPr>
          <p:nvPr>
            <p:ph type="subTitle" idx="8"/>
          </p:nvPr>
        </p:nvSpPr>
        <p:spPr>
          <a:xfrm>
            <a:off x="2085150" y="3757759"/>
            <a:ext cx="18135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15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4723200" cy="40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ight columns">
  <p:cSld name="CUSTOM_9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subTitle" idx="1"/>
          </p:nvPr>
        </p:nvSpPr>
        <p:spPr>
          <a:xfrm>
            <a:off x="720000" y="2287300"/>
            <a:ext cx="18741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0" name="Google Shape;200;p26"/>
          <p:cNvSpPr txBox="1">
            <a:spLocks noGrp="1"/>
          </p:cNvSpPr>
          <p:nvPr>
            <p:ph type="subTitle" idx="2"/>
          </p:nvPr>
        </p:nvSpPr>
        <p:spPr>
          <a:xfrm>
            <a:off x="720000" y="1488300"/>
            <a:ext cx="18741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subTitle" idx="3"/>
          </p:nvPr>
        </p:nvSpPr>
        <p:spPr>
          <a:xfrm>
            <a:off x="720000" y="3086300"/>
            <a:ext cx="18741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2" name="Google Shape;202;p26"/>
          <p:cNvSpPr txBox="1">
            <a:spLocks noGrp="1"/>
          </p:cNvSpPr>
          <p:nvPr>
            <p:ph type="subTitle" idx="4"/>
          </p:nvPr>
        </p:nvSpPr>
        <p:spPr>
          <a:xfrm>
            <a:off x="720000" y="3885300"/>
            <a:ext cx="18741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3" name="Google Shape;203;p26"/>
          <p:cNvSpPr txBox="1">
            <a:spLocks noGrp="1"/>
          </p:cNvSpPr>
          <p:nvPr>
            <p:ph type="subTitle" idx="5"/>
          </p:nvPr>
        </p:nvSpPr>
        <p:spPr>
          <a:xfrm>
            <a:off x="6549900" y="2287300"/>
            <a:ext cx="18741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4" name="Google Shape;204;p26"/>
          <p:cNvSpPr txBox="1">
            <a:spLocks noGrp="1"/>
          </p:cNvSpPr>
          <p:nvPr>
            <p:ph type="subTitle" idx="6"/>
          </p:nvPr>
        </p:nvSpPr>
        <p:spPr>
          <a:xfrm>
            <a:off x="6549900" y="1488300"/>
            <a:ext cx="18741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5" name="Google Shape;205;p26"/>
          <p:cNvSpPr txBox="1">
            <a:spLocks noGrp="1"/>
          </p:cNvSpPr>
          <p:nvPr>
            <p:ph type="subTitle" idx="7"/>
          </p:nvPr>
        </p:nvSpPr>
        <p:spPr>
          <a:xfrm>
            <a:off x="6549900" y="3086300"/>
            <a:ext cx="18741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subTitle" idx="8"/>
          </p:nvPr>
        </p:nvSpPr>
        <p:spPr>
          <a:xfrm>
            <a:off x="6549900" y="3885300"/>
            <a:ext cx="1874100" cy="5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2">
  <p:cSld name="CUSTOM_10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7"/>
          <p:cNvSpPr/>
          <p:nvPr/>
        </p:nvSpPr>
        <p:spPr>
          <a:xfrm>
            <a:off x="4164" y="-5"/>
            <a:ext cx="2490702" cy="1204920"/>
          </a:xfrm>
          <a:custGeom>
            <a:avLst/>
            <a:gdLst/>
            <a:ahLst/>
            <a:cxnLst/>
            <a:rect l="l" t="t" r="r" b="b"/>
            <a:pathLst>
              <a:path w="77713" h="37595" extrusionOk="0">
                <a:moveTo>
                  <a:pt x="1" y="37594"/>
                </a:moveTo>
                <a:cubicBezTo>
                  <a:pt x="5046" y="37461"/>
                  <a:pt x="13618" y="35389"/>
                  <a:pt x="18263" y="23643"/>
                </a:cubicBezTo>
                <a:cubicBezTo>
                  <a:pt x="22824" y="12114"/>
                  <a:pt x="34955" y="10644"/>
                  <a:pt x="42557" y="10928"/>
                </a:cubicBezTo>
                <a:cubicBezTo>
                  <a:pt x="48121" y="11162"/>
                  <a:pt x="53668" y="10359"/>
                  <a:pt x="58932" y="8588"/>
                </a:cubicBezTo>
                <a:cubicBezTo>
                  <a:pt x="65849" y="6232"/>
                  <a:pt x="74437" y="2907"/>
                  <a:pt x="77712" y="0"/>
                </a:cubicBezTo>
                <a:lnTo>
                  <a:pt x="1" y="0"/>
                </a:lnTo>
                <a:cubicBezTo>
                  <a:pt x="1" y="0"/>
                  <a:pt x="1" y="37594"/>
                  <a:pt x="1" y="3759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6651463" y="-5"/>
            <a:ext cx="2490125" cy="1204920"/>
          </a:xfrm>
          <a:custGeom>
            <a:avLst/>
            <a:gdLst/>
            <a:ahLst/>
            <a:cxnLst/>
            <a:rect l="l" t="t" r="r" b="b"/>
            <a:pathLst>
              <a:path w="77695" h="37595" extrusionOk="0">
                <a:moveTo>
                  <a:pt x="77695" y="37594"/>
                </a:moveTo>
                <a:cubicBezTo>
                  <a:pt x="72649" y="37461"/>
                  <a:pt x="64077" y="35389"/>
                  <a:pt x="59432" y="23643"/>
                </a:cubicBezTo>
                <a:cubicBezTo>
                  <a:pt x="54888" y="12114"/>
                  <a:pt x="42757" y="10644"/>
                  <a:pt x="35138" y="10928"/>
                </a:cubicBezTo>
                <a:cubicBezTo>
                  <a:pt x="29574" y="11162"/>
                  <a:pt x="24027" y="10359"/>
                  <a:pt x="18764" y="8588"/>
                </a:cubicBezTo>
                <a:cubicBezTo>
                  <a:pt x="11846" y="6232"/>
                  <a:pt x="3275" y="2907"/>
                  <a:pt x="0" y="0"/>
                </a:cubicBezTo>
                <a:lnTo>
                  <a:pt x="77695" y="0"/>
                </a:lnTo>
                <a:cubicBezTo>
                  <a:pt x="77695" y="0"/>
                  <a:pt x="77695" y="37594"/>
                  <a:pt x="77695" y="3759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7"/>
          <p:cNvSpPr txBox="1">
            <a:spLocks noGrp="1"/>
          </p:cNvSpPr>
          <p:nvPr>
            <p:ph type="subTitle" idx="1"/>
          </p:nvPr>
        </p:nvSpPr>
        <p:spPr>
          <a:xfrm>
            <a:off x="2957175" y="1567325"/>
            <a:ext cx="12060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2" name="Google Shape;212;p27"/>
          <p:cNvSpPr txBox="1">
            <a:spLocks noGrp="1"/>
          </p:cNvSpPr>
          <p:nvPr>
            <p:ph type="subTitle" idx="2"/>
          </p:nvPr>
        </p:nvSpPr>
        <p:spPr>
          <a:xfrm>
            <a:off x="1291975" y="1576575"/>
            <a:ext cx="15741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3" name="Google Shape;213;p27"/>
          <p:cNvSpPr txBox="1">
            <a:spLocks noGrp="1"/>
          </p:cNvSpPr>
          <p:nvPr>
            <p:ph type="subTitle" idx="3"/>
          </p:nvPr>
        </p:nvSpPr>
        <p:spPr>
          <a:xfrm>
            <a:off x="2957175" y="3836931"/>
            <a:ext cx="12060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4" name="Google Shape;214;p27"/>
          <p:cNvSpPr txBox="1">
            <a:spLocks noGrp="1"/>
          </p:cNvSpPr>
          <p:nvPr>
            <p:ph type="subTitle" idx="4"/>
          </p:nvPr>
        </p:nvSpPr>
        <p:spPr>
          <a:xfrm>
            <a:off x="1291975" y="3846175"/>
            <a:ext cx="15741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5"/>
          </p:nvPr>
        </p:nvSpPr>
        <p:spPr>
          <a:xfrm>
            <a:off x="2385075" y="2700037"/>
            <a:ext cx="12060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6"/>
          </p:nvPr>
        </p:nvSpPr>
        <p:spPr>
          <a:xfrm>
            <a:off x="720000" y="2709275"/>
            <a:ext cx="15741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7"/>
          </p:nvPr>
        </p:nvSpPr>
        <p:spPr>
          <a:xfrm flipH="1">
            <a:off x="4980825" y="1567325"/>
            <a:ext cx="12060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8"/>
          </p:nvPr>
        </p:nvSpPr>
        <p:spPr>
          <a:xfrm flipH="1">
            <a:off x="6277925" y="1576575"/>
            <a:ext cx="15741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9"/>
          </p:nvPr>
        </p:nvSpPr>
        <p:spPr>
          <a:xfrm flipH="1">
            <a:off x="4980825" y="3836931"/>
            <a:ext cx="12060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13"/>
          </p:nvPr>
        </p:nvSpPr>
        <p:spPr>
          <a:xfrm flipH="1">
            <a:off x="6277925" y="3846175"/>
            <a:ext cx="15741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4"/>
          </p:nvPr>
        </p:nvSpPr>
        <p:spPr>
          <a:xfrm flipH="1">
            <a:off x="5552925" y="2700037"/>
            <a:ext cx="1206000" cy="3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subTitle" idx="15"/>
          </p:nvPr>
        </p:nvSpPr>
        <p:spPr>
          <a:xfrm flipH="1">
            <a:off x="6849900" y="2709275"/>
            <a:ext cx="1574100" cy="6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2">
  <p:cSld name="CUSTOM_1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subTitle" idx="1"/>
          </p:nvPr>
        </p:nvSpPr>
        <p:spPr>
          <a:xfrm>
            <a:off x="892750" y="3344700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6" name="Google Shape;226;p28"/>
          <p:cNvSpPr txBox="1">
            <a:spLocks noGrp="1"/>
          </p:cNvSpPr>
          <p:nvPr>
            <p:ph type="subTitle" idx="2"/>
          </p:nvPr>
        </p:nvSpPr>
        <p:spPr>
          <a:xfrm>
            <a:off x="892750" y="3583031"/>
            <a:ext cx="1766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7" name="Google Shape;227;p28"/>
          <p:cNvSpPr txBox="1">
            <a:spLocks noGrp="1"/>
          </p:cNvSpPr>
          <p:nvPr>
            <p:ph type="subTitle" idx="3"/>
          </p:nvPr>
        </p:nvSpPr>
        <p:spPr>
          <a:xfrm>
            <a:off x="2760225" y="3344700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8" name="Google Shape;228;p28"/>
          <p:cNvSpPr txBox="1">
            <a:spLocks noGrp="1"/>
          </p:cNvSpPr>
          <p:nvPr>
            <p:ph type="subTitle" idx="4"/>
          </p:nvPr>
        </p:nvSpPr>
        <p:spPr>
          <a:xfrm>
            <a:off x="2760225" y="3583046"/>
            <a:ext cx="1766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subTitle" idx="5"/>
          </p:nvPr>
        </p:nvSpPr>
        <p:spPr>
          <a:xfrm>
            <a:off x="4627700" y="3344700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0" name="Google Shape;230;p28"/>
          <p:cNvSpPr txBox="1">
            <a:spLocks noGrp="1"/>
          </p:cNvSpPr>
          <p:nvPr>
            <p:ph type="subTitle" idx="6"/>
          </p:nvPr>
        </p:nvSpPr>
        <p:spPr>
          <a:xfrm>
            <a:off x="4627700" y="3583046"/>
            <a:ext cx="1766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subTitle" idx="7"/>
          </p:nvPr>
        </p:nvSpPr>
        <p:spPr>
          <a:xfrm>
            <a:off x="6495175" y="3344700"/>
            <a:ext cx="1766100" cy="2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2" name="Google Shape;232;p28"/>
          <p:cNvSpPr txBox="1">
            <a:spLocks noGrp="1"/>
          </p:cNvSpPr>
          <p:nvPr>
            <p:ph type="subTitle" idx="8"/>
          </p:nvPr>
        </p:nvSpPr>
        <p:spPr>
          <a:xfrm>
            <a:off x="6495175" y="3583046"/>
            <a:ext cx="1766100" cy="10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14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/>
          <p:nvPr/>
        </p:nvSpPr>
        <p:spPr>
          <a:xfrm>
            <a:off x="1192350" y="625625"/>
            <a:ext cx="6595754" cy="3833136"/>
          </a:xfrm>
          <a:custGeom>
            <a:avLst/>
            <a:gdLst/>
            <a:ahLst/>
            <a:cxnLst/>
            <a:rect l="l" t="t" r="r" b="b"/>
            <a:pathLst>
              <a:path w="305359" h="177460" extrusionOk="0">
                <a:moveTo>
                  <a:pt x="262195" y="0"/>
                </a:moveTo>
                <a:cubicBezTo>
                  <a:pt x="258473" y="0"/>
                  <a:pt x="254363" y="1311"/>
                  <a:pt x="249880" y="4529"/>
                </a:cubicBezTo>
                <a:cubicBezTo>
                  <a:pt x="244029" y="8719"/>
                  <a:pt x="237832" y="12908"/>
                  <a:pt x="231758" y="16875"/>
                </a:cubicBezTo>
                <a:cubicBezTo>
                  <a:pt x="229627" y="18263"/>
                  <a:pt x="227296" y="19329"/>
                  <a:pt x="224867" y="20023"/>
                </a:cubicBezTo>
                <a:lnTo>
                  <a:pt x="209844" y="24287"/>
                </a:lnTo>
                <a:cubicBezTo>
                  <a:pt x="206944" y="25108"/>
                  <a:pt x="203988" y="25508"/>
                  <a:pt x="201050" y="25508"/>
                </a:cubicBezTo>
                <a:cubicBezTo>
                  <a:pt x="193795" y="25508"/>
                  <a:pt x="186653" y="23071"/>
                  <a:pt x="180741" y="18536"/>
                </a:cubicBezTo>
                <a:cubicBezTo>
                  <a:pt x="168844" y="9391"/>
                  <a:pt x="152459" y="6436"/>
                  <a:pt x="136250" y="6436"/>
                </a:cubicBezTo>
                <a:cubicBezTo>
                  <a:pt x="106628" y="6436"/>
                  <a:pt x="77592" y="16305"/>
                  <a:pt x="77592" y="16305"/>
                </a:cubicBezTo>
                <a:cubicBezTo>
                  <a:pt x="77592" y="16305"/>
                  <a:pt x="54661" y="12264"/>
                  <a:pt x="48786" y="10727"/>
                </a:cubicBezTo>
                <a:cubicBezTo>
                  <a:pt x="47704" y="10441"/>
                  <a:pt x="46204" y="10268"/>
                  <a:pt x="44426" y="10268"/>
                </a:cubicBezTo>
                <a:cubicBezTo>
                  <a:pt x="35570" y="10268"/>
                  <a:pt x="19808" y="14559"/>
                  <a:pt x="14378" y="30559"/>
                </a:cubicBezTo>
                <a:cubicBezTo>
                  <a:pt x="9048" y="46325"/>
                  <a:pt x="23352" y="62314"/>
                  <a:pt x="28632" y="67520"/>
                </a:cubicBezTo>
                <a:cubicBezTo>
                  <a:pt x="32202" y="71015"/>
                  <a:pt x="34929" y="75279"/>
                  <a:pt x="36590" y="79964"/>
                </a:cubicBezTo>
                <a:cubicBezTo>
                  <a:pt x="39788" y="89062"/>
                  <a:pt x="39961" y="102622"/>
                  <a:pt x="22435" y="115463"/>
                </a:cubicBezTo>
                <a:cubicBezTo>
                  <a:pt x="0" y="131873"/>
                  <a:pt x="12445" y="154159"/>
                  <a:pt x="20179" y="164422"/>
                </a:cubicBezTo>
                <a:cubicBezTo>
                  <a:pt x="23327" y="168587"/>
                  <a:pt x="27665" y="171710"/>
                  <a:pt x="32599" y="173421"/>
                </a:cubicBezTo>
                <a:cubicBezTo>
                  <a:pt x="37677" y="175147"/>
                  <a:pt x="45157" y="176879"/>
                  <a:pt x="54741" y="176879"/>
                </a:cubicBezTo>
                <a:cubicBezTo>
                  <a:pt x="64291" y="176879"/>
                  <a:pt x="75930" y="175159"/>
                  <a:pt x="89367" y="170000"/>
                </a:cubicBezTo>
                <a:cubicBezTo>
                  <a:pt x="100815" y="165592"/>
                  <a:pt x="118494" y="164014"/>
                  <a:pt x="137937" y="164014"/>
                </a:cubicBezTo>
                <a:cubicBezTo>
                  <a:pt x="173056" y="164014"/>
                  <a:pt x="213934" y="169162"/>
                  <a:pt x="234262" y="172082"/>
                </a:cubicBezTo>
                <a:cubicBezTo>
                  <a:pt x="240360" y="172975"/>
                  <a:pt x="246384" y="174388"/>
                  <a:pt x="252235" y="176296"/>
                </a:cubicBezTo>
                <a:cubicBezTo>
                  <a:pt x="254243" y="176934"/>
                  <a:pt x="256700" y="177459"/>
                  <a:pt x="259356" y="177459"/>
                </a:cubicBezTo>
                <a:cubicBezTo>
                  <a:pt x="267850" y="177459"/>
                  <a:pt x="278382" y="172090"/>
                  <a:pt x="282800" y="147863"/>
                </a:cubicBezTo>
                <a:cubicBezTo>
                  <a:pt x="283222" y="145607"/>
                  <a:pt x="283346" y="143301"/>
                  <a:pt x="283172" y="140996"/>
                </a:cubicBezTo>
                <a:cubicBezTo>
                  <a:pt x="282577" y="133336"/>
                  <a:pt x="280148" y="114917"/>
                  <a:pt x="270232" y="102076"/>
                </a:cubicBezTo>
                <a:cubicBezTo>
                  <a:pt x="268001" y="99250"/>
                  <a:pt x="267034" y="95656"/>
                  <a:pt x="267579" y="92111"/>
                </a:cubicBezTo>
                <a:cubicBezTo>
                  <a:pt x="268398" y="87128"/>
                  <a:pt x="271992" y="80485"/>
                  <a:pt x="283346" y="74238"/>
                </a:cubicBezTo>
                <a:cubicBezTo>
                  <a:pt x="305359" y="62165"/>
                  <a:pt x="287386" y="25278"/>
                  <a:pt x="287386" y="25278"/>
                </a:cubicBezTo>
                <a:cubicBezTo>
                  <a:pt x="287386" y="25278"/>
                  <a:pt x="278538" y="0"/>
                  <a:pt x="262195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9"/>
          <p:cNvSpPr txBox="1">
            <a:spLocks noGrp="1"/>
          </p:cNvSpPr>
          <p:nvPr>
            <p:ph type="title"/>
          </p:nvPr>
        </p:nvSpPr>
        <p:spPr>
          <a:xfrm>
            <a:off x="3192200" y="1520775"/>
            <a:ext cx="2649300" cy="8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9"/>
          <p:cNvSpPr txBox="1">
            <a:spLocks noGrp="1"/>
          </p:cNvSpPr>
          <p:nvPr>
            <p:ph type="subTitle" idx="1"/>
          </p:nvPr>
        </p:nvSpPr>
        <p:spPr>
          <a:xfrm>
            <a:off x="3192200" y="2324925"/>
            <a:ext cx="2649300" cy="20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4">
  <p:cSld name="CUSTOM_12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/>
          <p:nvPr/>
        </p:nvSpPr>
        <p:spPr>
          <a:xfrm>
            <a:off x="412" y="2825979"/>
            <a:ext cx="9143682" cy="2327673"/>
          </a:xfrm>
          <a:custGeom>
            <a:avLst/>
            <a:gdLst/>
            <a:ahLst/>
            <a:cxnLst/>
            <a:rect l="l" t="t" r="r" b="b"/>
            <a:pathLst>
              <a:path w="285517" h="72683" extrusionOk="0">
                <a:moveTo>
                  <a:pt x="0" y="1"/>
                </a:moveTo>
                <a:lnTo>
                  <a:pt x="285516" y="1"/>
                </a:lnTo>
                <a:lnTo>
                  <a:pt x="285516" y="72683"/>
                </a:lnTo>
                <a:lnTo>
                  <a:pt x="0" y="72683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subTitle" idx="1"/>
          </p:nvPr>
        </p:nvSpPr>
        <p:spPr>
          <a:xfrm>
            <a:off x="3688950" y="2958650"/>
            <a:ext cx="1766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1" name="Google Shape;241;p30"/>
          <p:cNvSpPr txBox="1">
            <a:spLocks noGrp="1"/>
          </p:cNvSpPr>
          <p:nvPr>
            <p:ph type="subTitle" idx="2"/>
          </p:nvPr>
        </p:nvSpPr>
        <p:spPr>
          <a:xfrm>
            <a:off x="3688950" y="3318725"/>
            <a:ext cx="1766100" cy="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subTitle" idx="3"/>
          </p:nvPr>
        </p:nvSpPr>
        <p:spPr>
          <a:xfrm>
            <a:off x="6316048" y="2958650"/>
            <a:ext cx="1766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3" name="Google Shape;243;p30"/>
          <p:cNvSpPr txBox="1">
            <a:spLocks noGrp="1"/>
          </p:cNvSpPr>
          <p:nvPr>
            <p:ph type="subTitle" idx="4"/>
          </p:nvPr>
        </p:nvSpPr>
        <p:spPr>
          <a:xfrm>
            <a:off x="6316038" y="3318725"/>
            <a:ext cx="1766100" cy="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4" name="Google Shape;244;p30"/>
          <p:cNvSpPr txBox="1">
            <a:spLocks noGrp="1"/>
          </p:cNvSpPr>
          <p:nvPr>
            <p:ph type="subTitle" idx="5"/>
          </p:nvPr>
        </p:nvSpPr>
        <p:spPr>
          <a:xfrm>
            <a:off x="1061850" y="2958525"/>
            <a:ext cx="17661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5" name="Google Shape;245;p30"/>
          <p:cNvSpPr txBox="1">
            <a:spLocks noGrp="1"/>
          </p:cNvSpPr>
          <p:nvPr>
            <p:ph type="subTitle" idx="6"/>
          </p:nvPr>
        </p:nvSpPr>
        <p:spPr>
          <a:xfrm>
            <a:off x="1061850" y="3318725"/>
            <a:ext cx="1766100" cy="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3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>
            <a:spLocks noGrp="1"/>
          </p:cNvSpPr>
          <p:nvPr>
            <p:ph type="title"/>
          </p:nvPr>
        </p:nvSpPr>
        <p:spPr>
          <a:xfrm>
            <a:off x="5446800" y="540000"/>
            <a:ext cx="25344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31"/>
          <p:cNvSpPr txBox="1"/>
          <p:nvPr/>
        </p:nvSpPr>
        <p:spPr>
          <a:xfrm>
            <a:off x="5443200" y="3808800"/>
            <a:ext cx="25380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CREDITS: This presentation template was created by 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including icons by 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and infographics &amp; images by 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.</a:t>
            </a:r>
            <a:endParaRPr sz="8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9" name="Google Shape;249;p31"/>
          <p:cNvSpPr txBox="1">
            <a:spLocks noGrp="1"/>
          </p:cNvSpPr>
          <p:nvPr>
            <p:ph type="subTitle" idx="1"/>
          </p:nvPr>
        </p:nvSpPr>
        <p:spPr>
          <a:xfrm>
            <a:off x="5446800" y="1767600"/>
            <a:ext cx="25380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0" name="Google Shape;250;p31"/>
          <p:cNvSpPr/>
          <p:nvPr/>
        </p:nvSpPr>
        <p:spPr>
          <a:xfrm rot="-5400000" flipH="1">
            <a:off x="1002303" y="1182572"/>
            <a:ext cx="2669183" cy="5447538"/>
          </a:xfrm>
          <a:custGeom>
            <a:avLst/>
            <a:gdLst/>
            <a:ahLst/>
            <a:cxnLst/>
            <a:rect l="l" t="t" r="r" b="b"/>
            <a:pathLst>
              <a:path w="103718" h="170796" extrusionOk="0">
                <a:moveTo>
                  <a:pt x="42136" y="0"/>
                </a:moveTo>
                <a:cubicBezTo>
                  <a:pt x="23819" y="0"/>
                  <a:pt x="12197" y="18853"/>
                  <a:pt x="12197" y="18853"/>
                </a:cubicBezTo>
                <a:cubicBezTo>
                  <a:pt x="4205" y="35426"/>
                  <a:pt x="16082" y="50720"/>
                  <a:pt x="25376" y="59376"/>
                </a:cubicBezTo>
                <a:cubicBezTo>
                  <a:pt x="38089" y="71252"/>
                  <a:pt x="38114" y="91563"/>
                  <a:pt x="25032" y="103021"/>
                </a:cubicBezTo>
                <a:cubicBezTo>
                  <a:pt x="23729" y="104152"/>
                  <a:pt x="22352" y="105185"/>
                  <a:pt x="20901" y="106119"/>
                </a:cubicBezTo>
                <a:cubicBezTo>
                  <a:pt x="0" y="119324"/>
                  <a:pt x="3787" y="145437"/>
                  <a:pt x="19868" y="162084"/>
                </a:cubicBezTo>
                <a:cubicBezTo>
                  <a:pt x="26221" y="168644"/>
                  <a:pt x="37060" y="170795"/>
                  <a:pt x="48541" y="170795"/>
                </a:cubicBezTo>
                <a:cubicBezTo>
                  <a:pt x="62923" y="170795"/>
                  <a:pt x="78311" y="167420"/>
                  <a:pt x="87144" y="165109"/>
                </a:cubicBezTo>
                <a:cubicBezTo>
                  <a:pt x="92554" y="163682"/>
                  <a:pt x="98136" y="162945"/>
                  <a:pt x="103717" y="162871"/>
                </a:cubicBezTo>
                <a:lnTo>
                  <a:pt x="100349" y="5452"/>
                </a:lnTo>
                <a:cubicBezTo>
                  <a:pt x="94789" y="6066"/>
                  <a:pt x="89568" y="6312"/>
                  <a:pt x="84776" y="6312"/>
                </a:cubicBezTo>
                <a:cubicBezTo>
                  <a:pt x="72892" y="6312"/>
                  <a:pt x="63653" y="4803"/>
                  <a:pt x="58449" y="3681"/>
                </a:cubicBezTo>
                <a:cubicBezTo>
                  <a:pt x="56211" y="3189"/>
                  <a:pt x="53974" y="2550"/>
                  <a:pt x="51810" y="1739"/>
                </a:cubicBezTo>
                <a:cubicBezTo>
                  <a:pt x="48415" y="522"/>
                  <a:pt x="45183" y="0"/>
                  <a:pt x="42136" y="0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6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32"/>
          <p:cNvSpPr/>
          <p:nvPr/>
        </p:nvSpPr>
        <p:spPr>
          <a:xfrm>
            <a:off x="4572001" y="1071024"/>
            <a:ext cx="4594174" cy="4079573"/>
          </a:xfrm>
          <a:custGeom>
            <a:avLst/>
            <a:gdLst/>
            <a:ahLst/>
            <a:cxnLst/>
            <a:rect l="l" t="t" r="r" b="b"/>
            <a:pathLst>
              <a:path w="156198" h="138702" extrusionOk="0">
                <a:moveTo>
                  <a:pt x="0" y="138701"/>
                </a:moveTo>
                <a:cubicBezTo>
                  <a:pt x="0" y="138701"/>
                  <a:pt x="2116" y="120906"/>
                  <a:pt x="13564" y="117157"/>
                </a:cubicBezTo>
                <a:cubicBezTo>
                  <a:pt x="16913" y="116057"/>
                  <a:pt x="20929" y="114074"/>
                  <a:pt x="24911" y="111808"/>
                </a:cubicBezTo>
                <a:cubicBezTo>
                  <a:pt x="35042" y="106076"/>
                  <a:pt x="41257" y="95328"/>
                  <a:pt x="41341" y="83714"/>
                </a:cubicBezTo>
                <a:cubicBezTo>
                  <a:pt x="41407" y="76549"/>
                  <a:pt x="44240" y="70118"/>
                  <a:pt x="55221" y="72584"/>
                </a:cubicBezTo>
                <a:cubicBezTo>
                  <a:pt x="77516" y="77582"/>
                  <a:pt x="91229" y="53771"/>
                  <a:pt x="91229" y="53771"/>
                </a:cubicBezTo>
                <a:cubicBezTo>
                  <a:pt x="91229" y="53771"/>
                  <a:pt x="84797" y="17380"/>
                  <a:pt x="108958" y="12181"/>
                </a:cubicBezTo>
                <a:cubicBezTo>
                  <a:pt x="133119" y="6966"/>
                  <a:pt x="156197" y="1"/>
                  <a:pt x="156197" y="1"/>
                </a:cubicBezTo>
                <a:lnTo>
                  <a:pt x="155831" y="138601"/>
                </a:ln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860400"/>
            <a:ext cx="5874600" cy="37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21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Char char="■"/>
              <a:defRPr sz="10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5639026" y="2487075"/>
            <a:ext cx="3508522" cy="2660742"/>
          </a:xfrm>
          <a:custGeom>
            <a:avLst/>
            <a:gdLst/>
            <a:ahLst/>
            <a:cxnLst/>
            <a:rect l="l" t="t" r="r" b="b"/>
            <a:pathLst>
              <a:path w="95457" h="92115" extrusionOk="0">
                <a:moveTo>
                  <a:pt x="95456" y="17"/>
                </a:moveTo>
                <a:cubicBezTo>
                  <a:pt x="88205" y="318"/>
                  <a:pt x="75924" y="5414"/>
                  <a:pt x="69274" y="34169"/>
                </a:cubicBezTo>
                <a:cubicBezTo>
                  <a:pt x="61588" y="67336"/>
                  <a:pt x="39482" y="71780"/>
                  <a:pt x="30176" y="72148"/>
                </a:cubicBezTo>
                <a:cubicBezTo>
                  <a:pt x="24729" y="72365"/>
                  <a:pt x="19365" y="73551"/>
                  <a:pt x="14486" y="75857"/>
                </a:cubicBezTo>
                <a:cubicBezTo>
                  <a:pt x="8070" y="78864"/>
                  <a:pt x="1136" y="83961"/>
                  <a:pt x="0" y="92114"/>
                </a:cubicBezTo>
                <a:lnTo>
                  <a:pt x="95439" y="92114"/>
                </a:lnTo>
                <a:cubicBezTo>
                  <a:pt x="95439" y="92114"/>
                  <a:pt x="95439" y="0"/>
                  <a:pt x="95456" y="17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720000" y="2232900"/>
            <a:ext cx="2763000" cy="15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AutoNum type="arabicPeriod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5658950" y="2232900"/>
            <a:ext cx="2763000" cy="15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ompiere"/>
              <a:buAutoNum type="arabicPeriod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 sz="10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720000" y="1894000"/>
            <a:ext cx="27630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5658900" y="1894025"/>
            <a:ext cx="2763000" cy="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mpiere"/>
              <a:buNone/>
              <a:defRPr sz="2000">
                <a:latin typeface="Pompiere"/>
                <a:ea typeface="Pompiere"/>
                <a:cs typeface="Pompiere"/>
                <a:sym typeface="Pompie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1667550" y="3931099"/>
            <a:ext cx="5809067" cy="1212418"/>
          </a:xfrm>
          <a:custGeom>
            <a:avLst/>
            <a:gdLst/>
            <a:ahLst/>
            <a:cxnLst/>
            <a:rect l="l" t="t" r="r" b="b"/>
            <a:pathLst>
              <a:path w="176059" h="46952" extrusionOk="0">
                <a:moveTo>
                  <a:pt x="1" y="46951"/>
                </a:moveTo>
                <a:cubicBezTo>
                  <a:pt x="1" y="46951"/>
                  <a:pt x="4211" y="34119"/>
                  <a:pt x="27603" y="31395"/>
                </a:cubicBezTo>
                <a:cubicBezTo>
                  <a:pt x="41471" y="29791"/>
                  <a:pt x="48506" y="23609"/>
                  <a:pt x="51948" y="18864"/>
                </a:cubicBezTo>
                <a:cubicBezTo>
                  <a:pt x="55924" y="13367"/>
                  <a:pt x="61338" y="9090"/>
                  <a:pt x="67604" y="6500"/>
                </a:cubicBezTo>
                <a:cubicBezTo>
                  <a:pt x="72399" y="4511"/>
                  <a:pt x="78163" y="2607"/>
                  <a:pt x="84195" y="1754"/>
                </a:cubicBezTo>
                <a:cubicBezTo>
                  <a:pt x="96760" y="0"/>
                  <a:pt x="108807" y="7352"/>
                  <a:pt x="112984" y="19332"/>
                </a:cubicBezTo>
                <a:cubicBezTo>
                  <a:pt x="114287" y="23108"/>
                  <a:pt x="118849" y="27051"/>
                  <a:pt x="123460" y="27853"/>
                </a:cubicBezTo>
                <a:cubicBezTo>
                  <a:pt x="134321" y="29725"/>
                  <a:pt x="153536" y="33902"/>
                  <a:pt x="153536" y="33902"/>
                </a:cubicBezTo>
                <a:cubicBezTo>
                  <a:pt x="153536" y="33902"/>
                  <a:pt x="173920" y="37661"/>
                  <a:pt x="176059" y="46951"/>
                </a:cubicBezTo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7"/>
          <p:cNvGrpSpPr/>
          <p:nvPr/>
        </p:nvGrpSpPr>
        <p:grpSpPr>
          <a:xfrm>
            <a:off x="3527981" y="1436716"/>
            <a:ext cx="5616442" cy="3706262"/>
            <a:chOff x="3527981" y="1436716"/>
            <a:chExt cx="5616442" cy="3706262"/>
          </a:xfrm>
        </p:grpSpPr>
        <p:sp>
          <p:nvSpPr>
            <p:cNvPr id="36" name="Google Shape;36;p7"/>
            <p:cNvSpPr/>
            <p:nvPr/>
          </p:nvSpPr>
          <p:spPr>
            <a:xfrm>
              <a:off x="8037512" y="1436716"/>
              <a:ext cx="1106911" cy="1352702"/>
            </a:xfrm>
            <a:custGeom>
              <a:avLst/>
              <a:gdLst/>
              <a:ahLst/>
              <a:cxnLst/>
              <a:rect l="l" t="t" r="r" b="b"/>
              <a:pathLst>
                <a:path w="34537" h="42206" extrusionOk="0">
                  <a:moveTo>
                    <a:pt x="33000" y="36174"/>
                  </a:moveTo>
                  <a:cubicBezTo>
                    <a:pt x="33501" y="35773"/>
                    <a:pt x="33986" y="35322"/>
                    <a:pt x="34437" y="34871"/>
                  </a:cubicBezTo>
                  <a:cubicBezTo>
                    <a:pt x="34336" y="34821"/>
                    <a:pt x="34537" y="11011"/>
                    <a:pt x="34537" y="10944"/>
                  </a:cubicBezTo>
                  <a:cubicBezTo>
                    <a:pt x="33668" y="10242"/>
                    <a:pt x="32749" y="9608"/>
                    <a:pt x="31780" y="9039"/>
                  </a:cubicBezTo>
                  <a:cubicBezTo>
                    <a:pt x="16091" y="0"/>
                    <a:pt x="0" y="19432"/>
                    <a:pt x="11078" y="33400"/>
                  </a:cubicBezTo>
                  <a:cubicBezTo>
                    <a:pt x="18079" y="42206"/>
                    <a:pt x="26951" y="41187"/>
                    <a:pt x="33000" y="36174"/>
                  </a:cubicBezTo>
                </a:path>
              </a:pathLst>
            </a:cu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7"/>
            <p:cNvSpPr/>
            <p:nvPr/>
          </p:nvSpPr>
          <p:spPr>
            <a:xfrm>
              <a:off x="3527981" y="4113725"/>
              <a:ext cx="1150851" cy="1029254"/>
            </a:xfrm>
            <a:custGeom>
              <a:avLst/>
              <a:gdLst/>
              <a:ahLst/>
              <a:cxnLst/>
              <a:rect l="l" t="t" r="r" b="b"/>
              <a:pathLst>
                <a:path w="35908" h="32114" extrusionOk="0">
                  <a:moveTo>
                    <a:pt x="33267" y="15455"/>
                  </a:moveTo>
                  <a:cubicBezTo>
                    <a:pt x="28739" y="6165"/>
                    <a:pt x="16375" y="0"/>
                    <a:pt x="6600" y="10326"/>
                  </a:cubicBezTo>
                  <a:cubicBezTo>
                    <a:pt x="0" y="17310"/>
                    <a:pt x="1170" y="26283"/>
                    <a:pt x="6149" y="32030"/>
                  </a:cubicBezTo>
                  <a:cubicBezTo>
                    <a:pt x="6066" y="32114"/>
                    <a:pt x="31346" y="32114"/>
                    <a:pt x="31245" y="32114"/>
                  </a:cubicBezTo>
                  <a:cubicBezTo>
                    <a:pt x="35907" y="27252"/>
                    <a:pt x="35907" y="20836"/>
                    <a:pt x="33267" y="15455"/>
                  </a:cubicBezTo>
                </a:path>
              </a:pathLst>
            </a:cu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4108471" y="2028456"/>
              <a:ext cx="5035952" cy="3114523"/>
            </a:xfrm>
            <a:custGeom>
              <a:avLst/>
              <a:gdLst/>
              <a:ahLst/>
              <a:cxnLst/>
              <a:rect l="l" t="t" r="r" b="b"/>
              <a:pathLst>
                <a:path w="157128" h="97177" extrusionOk="0">
                  <a:moveTo>
                    <a:pt x="47737" y="67"/>
                  </a:moveTo>
                  <a:cubicBezTo>
                    <a:pt x="36759" y="769"/>
                    <a:pt x="26784" y="7185"/>
                    <a:pt x="19466" y="15389"/>
                  </a:cubicBezTo>
                  <a:cubicBezTo>
                    <a:pt x="16208" y="19048"/>
                    <a:pt x="13401" y="23058"/>
                    <a:pt x="10844" y="27235"/>
                  </a:cubicBezTo>
                  <a:cubicBezTo>
                    <a:pt x="5431" y="36107"/>
                    <a:pt x="1671" y="44111"/>
                    <a:pt x="736" y="54503"/>
                  </a:cubicBezTo>
                  <a:cubicBezTo>
                    <a:pt x="0" y="63008"/>
                    <a:pt x="936" y="71579"/>
                    <a:pt x="3493" y="79716"/>
                  </a:cubicBezTo>
                  <a:cubicBezTo>
                    <a:pt x="5330" y="85665"/>
                    <a:pt x="8054" y="91880"/>
                    <a:pt x="11346" y="97177"/>
                  </a:cubicBezTo>
                  <a:lnTo>
                    <a:pt x="157128" y="97177"/>
                  </a:lnTo>
                  <a:cubicBezTo>
                    <a:pt x="157128" y="97177"/>
                    <a:pt x="156927" y="6951"/>
                    <a:pt x="157028" y="7068"/>
                  </a:cubicBezTo>
                  <a:cubicBezTo>
                    <a:pt x="143093" y="9440"/>
                    <a:pt x="129024" y="16174"/>
                    <a:pt x="115674" y="16358"/>
                  </a:cubicBezTo>
                  <a:cubicBezTo>
                    <a:pt x="108038" y="16458"/>
                    <a:pt x="101121" y="13601"/>
                    <a:pt x="93953" y="11462"/>
                  </a:cubicBezTo>
                  <a:cubicBezTo>
                    <a:pt x="86217" y="9156"/>
                    <a:pt x="78481" y="6767"/>
                    <a:pt x="70761" y="4328"/>
                  </a:cubicBezTo>
                  <a:cubicBezTo>
                    <a:pt x="63961" y="2172"/>
                    <a:pt x="56977" y="0"/>
                    <a:pt x="49876" y="0"/>
                  </a:cubicBezTo>
                  <a:cubicBezTo>
                    <a:pt x="49157" y="0"/>
                    <a:pt x="48455" y="17"/>
                    <a:pt x="47737" y="67"/>
                  </a:cubicBezTo>
                </a:path>
              </a:pathLst>
            </a:custGeom>
            <a:gradFill>
              <a:gsLst>
                <a:gs pos="0">
                  <a:srgbClr val="E3FFD5"/>
                </a:gs>
                <a:gs pos="100000">
                  <a:srgbClr val="90EBB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1767600"/>
            <a:ext cx="3136500" cy="9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720000" y="2667600"/>
            <a:ext cx="3136500" cy="14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-10" y="-1993"/>
            <a:ext cx="3207179" cy="1774160"/>
          </a:xfrm>
          <a:custGeom>
            <a:avLst/>
            <a:gdLst/>
            <a:ahLst/>
            <a:cxnLst/>
            <a:rect l="l" t="t" r="r" b="b"/>
            <a:pathLst>
              <a:path w="100068" h="55356" extrusionOk="0">
                <a:moveTo>
                  <a:pt x="0" y="55339"/>
                </a:moveTo>
                <a:cubicBezTo>
                  <a:pt x="7151" y="55155"/>
                  <a:pt x="19315" y="52097"/>
                  <a:pt x="25898" y="34821"/>
                </a:cubicBezTo>
                <a:cubicBezTo>
                  <a:pt x="35606" y="9323"/>
                  <a:pt x="69608" y="17210"/>
                  <a:pt x="69608" y="17210"/>
                </a:cubicBezTo>
                <a:cubicBezTo>
                  <a:pt x="69608" y="17210"/>
                  <a:pt x="100068" y="18897"/>
                  <a:pt x="94387" y="0"/>
                </a:cubicBezTo>
                <a:lnTo>
                  <a:pt x="0" y="0"/>
                </a:lnTo>
                <a:cubicBezTo>
                  <a:pt x="0" y="0"/>
                  <a:pt x="0" y="55355"/>
                  <a:pt x="0" y="55339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5443200" y="1767600"/>
            <a:ext cx="2980800" cy="17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p8"/>
          <p:cNvSpPr/>
          <p:nvPr/>
        </p:nvSpPr>
        <p:spPr>
          <a:xfrm flipH="1">
            <a:off x="-14590" y="-179329"/>
            <a:ext cx="5025144" cy="5336997"/>
          </a:xfrm>
          <a:custGeom>
            <a:avLst/>
            <a:gdLst/>
            <a:ahLst/>
            <a:cxnLst/>
            <a:rect l="l" t="t" r="r" b="b"/>
            <a:pathLst>
              <a:path w="154870" h="164481" extrusionOk="0">
                <a:moveTo>
                  <a:pt x="28" y="164344"/>
                </a:moveTo>
                <a:cubicBezTo>
                  <a:pt x="1561" y="153364"/>
                  <a:pt x="9830" y="132554"/>
                  <a:pt x="48712" y="118946"/>
                </a:cubicBezTo>
                <a:cubicBezTo>
                  <a:pt x="103639" y="99724"/>
                  <a:pt x="93946" y="55284"/>
                  <a:pt x="93946" y="55284"/>
                </a:cubicBezTo>
                <a:cubicBezTo>
                  <a:pt x="93946" y="55284"/>
                  <a:pt x="83869" y="1"/>
                  <a:pt x="154869" y="3834"/>
                </a:cubicBezTo>
                <a:cubicBezTo>
                  <a:pt x="154705" y="3971"/>
                  <a:pt x="154705" y="164152"/>
                  <a:pt x="154705" y="164152"/>
                </a:cubicBezTo>
                <a:cubicBezTo>
                  <a:pt x="154705" y="164152"/>
                  <a:pt x="0" y="164481"/>
                  <a:pt x="28" y="164344"/>
                </a:cubicBezTo>
                <a:close/>
              </a:path>
            </a:pathLst>
          </a:cu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gradFill>
            <a:gsLst>
              <a:gs pos="0">
                <a:srgbClr val="E3FFD5"/>
              </a:gs>
              <a:gs pos="100000">
                <a:srgbClr val="90EBBA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7200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>
            <a:spLocks noGrp="1"/>
          </p:cNvSpPr>
          <p:nvPr>
            <p:ph type="ctrTitle" idx="4294967295"/>
          </p:nvPr>
        </p:nvSpPr>
        <p:spPr>
          <a:xfrm>
            <a:off x="1179725" y="307250"/>
            <a:ext cx="7197900" cy="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SOFTWARE ENGINEERING </a:t>
            </a:r>
            <a:endParaRPr sz="3000" dirty="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CSCI 6231</a:t>
            </a:r>
            <a:endParaRPr sz="3000" dirty="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9" name="Google Shape;259;p33"/>
          <p:cNvSpPr txBox="1"/>
          <p:nvPr/>
        </p:nvSpPr>
        <p:spPr>
          <a:xfrm>
            <a:off x="5279625" y="1531375"/>
            <a:ext cx="2295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MEDSPHERE</a:t>
            </a:r>
            <a:endParaRPr sz="2500" b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260" name="Google Shape;260;p33"/>
          <p:cNvGrpSpPr/>
          <p:nvPr/>
        </p:nvGrpSpPr>
        <p:grpSpPr>
          <a:xfrm>
            <a:off x="174549" y="1421792"/>
            <a:ext cx="4255411" cy="3394826"/>
            <a:chOff x="-132051" y="1608692"/>
            <a:chExt cx="4255411" cy="3394826"/>
          </a:xfrm>
        </p:grpSpPr>
        <p:sp>
          <p:nvSpPr>
            <p:cNvPr id="261" name="Google Shape;261;p33"/>
            <p:cNvSpPr/>
            <p:nvPr/>
          </p:nvSpPr>
          <p:spPr>
            <a:xfrm flipH="1">
              <a:off x="2420184" y="1617801"/>
              <a:ext cx="832070" cy="838576"/>
            </a:xfrm>
            <a:custGeom>
              <a:avLst/>
              <a:gdLst/>
              <a:ahLst/>
              <a:cxnLst/>
              <a:rect l="l" t="t" r="r" b="b"/>
              <a:pathLst>
                <a:path w="22381" h="22556" extrusionOk="0">
                  <a:moveTo>
                    <a:pt x="5631" y="0"/>
                  </a:moveTo>
                  <a:cubicBezTo>
                    <a:pt x="3745" y="0"/>
                    <a:pt x="2175" y="360"/>
                    <a:pt x="1484" y="677"/>
                  </a:cubicBezTo>
                  <a:cubicBezTo>
                    <a:pt x="548" y="1109"/>
                    <a:pt x="1" y="1973"/>
                    <a:pt x="173" y="2837"/>
                  </a:cubicBezTo>
                  <a:cubicBezTo>
                    <a:pt x="361" y="3687"/>
                    <a:pt x="1181" y="4292"/>
                    <a:pt x="1181" y="4292"/>
                  </a:cubicBezTo>
                  <a:cubicBezTo>
                    <a:pt x="1181" y="4292"/>
                    <a:pt x="1326" y="4349"/>
                    <a:pt x="1570" y="4479"/>
                  </a:cubicBezTo>
                  <a:cubicBezTo>
                    <a:pt x="2132" y="4781"/>
                    <a:pt x="2665" y="5170"/>
                    <a:pt x="3140" y="5631"/>
                  </a:cubicBezTo>
                  <a:cubicBezTo>
                    <a:pt x="3558" y="6034"/>
                    <a:pt x="3918" y="6524"/>
                    <a:pt x="4191" y="7057"/>
                  </a:cubicBezTo>
                  <a:cubicBezTo>
                    <a:pt x="4206" y="7085"/>
                    <a:pt x="4235" y="7129"/>
                    <a:pt x="4249" y="7157"/>
                  </a:cubicBezTo>
                  <a:cubicBezTo>
                    <a:pt x="5185" y="9145"/>
                    <a:pt x="4451" y="10931"/>
                    <a:pt x="4652" y="15064"/>
                  </a:cubicBezTo>
                  <a:cubicBezTo>
                    <a:pt x="4782" y="17829"/>
                    <a:pt x="6337" y="20378"/>
                    <a:pt x="9318" y="21674"/>
                  </a:cubicBezTo>
                  <a:cubicBezTo>
                    <a:pt x="10613" y="22232"/>
                    <a:pt x="12175" y="22556"/>
                    <a:pt x="14007" y="22556"/>
                  </a:cubicBezTo>
                  <a:cubicBezTo>
                    <a:pt x="14254" y="22556"/>
                    <a:pt x="14505" y="22550"/>
                    <a:pt x="14762" y="22538"/>
                  </a:cubicBezTo>
                  <a:cubicBezTo>
                    <a:pt x="17008" y="22437"/>
                    <a:pt x="20335" y="20176"/>
                    <a:pt x="21358" y="18779"/>
                  </a:cubicBezTo>
                  <a:cubicBezTo>
                    <a:pt x="22380" y="17382"/>
                    <a:pt x="21012" y="14516"/>
                    <a:pt x="21012" y="14473"/>
                  </a:cubicBezTo>
                  <a:lnTo>
                    <a:pt x="21012" y="14473"/>
                  </a:lnTo>
                  <a:cubicBezTo>
                    <a:pt x="21286" y="14776"/>
                    <a:pt x="21588" y="15078"/>
                    <a:pt x="21905" y="15366"/>
                  </a:cubicBezTo>
                  <a:cubicBezTo>
                    <a:pt x="21790" y="14344"/>
                    <a:pt x="21430" y="12414"/>
                    <a:pt x="18895" y="10743"/>
                  </a:cubicBezTo>
                  <a:cubicBezTo>
                    <a:pt x="16375" y="9058"/>
                    <a:pt x="13984" y="7229"/>
                    <a:pt x="13984" y="7229"/>
                  </a:cubicBezTo>
                  <a:cubicBezTo>
                    <a:pt x="12645" y="6077"/>
                    <a:pt x="12011" y="4724"/>
                    <a:pt x="11666" y="4018"/>
                  </a:cubicBezTo>
                  <a:cubicBezTo>
                    <a:pt x="11334" y="3312"/>
                    <a:pt x="10326" y="533"/>
                    <a:pt x="7619" y="144"/>
                  </a:cubicBezTo>
                  <a:cubicBezTo>
                    <a:pt x="6956" y="43"/>
                    <a:pt x="6294" y="0"/>
                    <a:pt x="563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 flipH="1">
              <a:off x="2536364" y="1683084"/>
              <a:ext cx="667150" cy="738085"/>
            </a:xfrm>
            <a:custGeom>
              <a:avLst/>
              <a:gdLst/>
              <a:ahLst/>
              <a:cxnLst/>
              <a:rect l="l" t="t" r="r" b="b"/>
              <a:pathLst>
                <a:path w="17945" h="19853" extrusionOk="0">
                  <a:moveTo>
                    <a:pt x="245" y="1"/>
                  </a:moveTo>
                  <a:lnTo>
                    <a:pt x="245" y="1"/>
                  </a:lnTo>
                  <a:cubicBezTo>
                    <a:pt x="0" y="1110"/>
                    <a:pt x="43" y="2017"/>
                    <a:pt x="259" y="2723"/>
                  </a:cubicBezTo>
                  <a:cubicBezTo>
                    <a:pt x="821" y="3025"/>
                    <a:pt x="1354" y="3414"/>
                    <a:pt x="1829" y="3875"/>
                  </a:cubicBezTo>
                  <a:cubicBezTo>
                    <a:pt x="1843" y="3889"/>
                    <a:pt x="1872" y="3918"/>
                    <a:pt x="1901" y="3947"/>
                  </a:cubicBezTo>
                  <a:cubicBezTo>
                    <a:pt x="1915" y="3947"/>
                    <a:pt x="1915" y="3961"/>
                    <a:pt x="1930" y="3976"/>
                  </a:cubicBezTo>
                  <a:cubicBezTo>
                    <a:pt x="1944" y="3990"/>
                    <a:pt x="1959" y="4005"/>
                    <a:pt x="1973" y="4019"/>
                  </a:cubicBezTo>
                  <a:cubicBezTo>
                    <a:pt x="1987" y="4033"/>
                    <a:pt x="2002" y="4048"/>
                    <a:pt x="2002" y="4062"/>
                  </a:cubicBezTo>
                  <a:cubicBezTo>
                    <a:pt x="2016" y="4077"/>
                    <a:pt x="2031" y="4091"/>
                    <a:pt x="2045" y="4105"/>
                  </a:cubicBezTo>
                  <a:lnTo>
                    <a:pt x="2088" y="4134"/>
                  </a:lnTo>
                  <a:cubicBezTo>
                    <a:pt x="2103" y="4149"/>
                    <a:pt x="2117" y="4163"/>
                    <a:pt x="2117" y="4177"/>
                  </a:cubicBezTo>
                  <a:cubicBezTo>
                    <a:pt x="2131" y="4192"/>
                    <a:pt x="2146" y="4206"/>
                    <a:pt x="2160" y="4221"/>
                  </a:cubicBezTo>
                  <a:cubicBezTo>
                    <a:pt x="2175" y="4235"/>
                    <a:pt x="2189" y="4249"/>
                    <a:pt x="2203" y="4264"/>
                  </a:cubicBezTo>
                  <a:cubicBezTo>
                    <a:pt x="2203" y="4278"/>
                    <a:pt x="2218" y="4293"/>
                    <a:pt x="2232" y="4307"/>
                  </a:cubicBezTo>
                  <a:cubicBezTo>
                    <a:pt x="2247" y="4321"/>
                    <a:pt x="2261" y="4336"/>
                    <a:pt x="2275" y="4350"/>
                  </a:cubicBezTo>
                  <a:lnTo>
                    <a:pt x="2304" y="4393"/>
                  </a:lnTo>
                  <a:lnTo>
                    <a:pt x="2333" y="4437"/>
                  </a:lnTo>
                  <a:cubicBezTo>
                    <a:pt x="2348" y="4451"/>
                    <a:pt x="2362" y="4480"/>
                    <a:pt x="2376" y="4494"/>
                  </a:cubicBezTo>
                  <a:cubicBezTo>
                    <a:pt x="2391" y="4509"/>
                    <a:pt x="2405" y="4523"/>
                    <a:pt x="2405" y="4537"/>
                  </a:cubicBezTo>
                  <a:cubicBezTo>
                    <a:pt x="2420" y="4552"/>
                    <a:pt x="2434" y="4566"/>
                    <a:pt x="2448" y="4581"/>
                  </a:cubicBezTo>
                  <a:cubicBezTo>
                    <a:pt x="2463" y="4595"/>
                    <a:pt x="2463" y="4609"/>
                    <a:pt x="2477" y="4624"/>
                  </a:cubicBezTo>
                  <a:cubicBezTo>
                    <a:pt x="2492" y="4638"/>
                    <a:pt x="2506" y="4653"/>
                    <a:pt x="2520" y="4681"/>
                  </a:cubicBezTo>
                  <a:cubicBezTo>
                    <a:pt x="2520" y="4696"/>
                    <a:pt x="2535" y="4710"/>
                    <a:pt x="2549" y="4725"/>
                  </a:cubicBezTo>
                  <a:lnTo>
                    <a:pt x="2578" y="4768"/>
                  </a:lnTo>
                  <a:lnTo>
                    <a:pt x="2607" y="4825"/>
                  </a:lnTo>
                  <a:cubicBezTo>
                    <a:pt x="2621" y="4840"/>
                    <a:pt x="2636" y="4854"/>
                    <a:pt x="2650" y="4869"/>
                  </a:cubicBezTo>
                  <a:cubicBezTo>
                    <a:pt x="2650" y="4883"/>
                    <a:pt x="2664" y="4897"/>
                    <a:pt x="2679" y="4926"/>
                  </a:cubicBezTo>
                  <a:cubicBezTo>
                    <a:pt x="2679" y="4941"/>
                    <a:pt x="2693" y="4955"/>
                    <a:pt x="2708" y="4969"/>
                  </a:cubicBezTo>
                  <a:cubicBezTo>
                    <a:pt x="2722" y="4998"/>
                    <a:pt x="2722" y="5013"/>
                    <a:pt x="2736" y="5027"/>
                  </a:cubicBezTo>
                  <a:lnTo>
                    <a:pt x="2765" y="5070"/>
                  </a:lnTo>
                  <a:cubicBezTo>
                    <a:pt x="2780" y="5099"/>
                    <a:pt x="2794" y="5113"/>
                    <a:pt x="2794" y="5128"/>
                  </a:cubicBezTo>
                  <a:cubicBezTo>
                    <a:pt x="2808" y="5157"/>
                    <a:pt x="2823" y="5171"/>
                    <a:pt x="2823" y="5185"/>
                  </a:cubicBezTo>
                  <a:cubicBezTo>
                    <a:pt x="2837" y="5200"/>
                    <a:pt x="2852" y="5229"/>
                    <a:pt x="2866" y="5243"/>
                  </a:cubicBezTo>
                  <a:cubicBezTo>
                    <a:pt x="2866" y="5257"/>
                    <a:pt x="2880" y="5272"/>
                    <a:pt x="2880" y="5286"/>
                  </a:cubicBezTo>
                  <a:cubicBezTo>
                    <a:pt x="2895" y="5329"/>
                    <a:pt x="2924" y="5358"/>
                    <a:pt x="2938" y="5401"/>
                  </a:cubicBezTo>
                  <a:cubicBezTo>
                    <a:pt x="3874" y="7389"/>
                    <a:pt x="3140" y="9175"/>
                    <a:pt x="3341" y="13308"/>
                  </a:cubicBezTo>
                  <a:cubicBezTo>
                    <a:pt x="3428" y="15655"/>
                    <a:pt x="4637" y="17815"/>
                    <a:pt x="6581" y="19126"/>
                  </a:cubicBezTo>
                  <a:cubicBezTo>
                    <a:pt x="7273" y="19595"/>
                    <a:pt x="8082" y="19853"/>
                    <a:pt x="8907" y="19853"/>
                  </a:cubicBezTo>
                  <a:cubicBezTo>
                    <a:pt x="9044" y="19853"/>
                    <a:pt x="9181" y="19846"/>
                    <a:pt x="9318" y="19832"/>
                  </a:cubicBezTo>
                  <a:lnTo>
                    <a:pt x="9332" y="19832"/>
                  </a:lnTo>
                  <a:cubicBezTo>
                    <a:pt x="10729" y="19702"/>
                    <a:pt x="12112" y="19443"/>
                    <a:pt x="13393" y="18881"/>
                  </a:cubicBezTo>
                  <a:cubicBezTo>
                    <a:pt x="14675" y="18334"/>
                    <a:pt x="15841" y="17455"/>
                    <a:pt x="16576" y="16274"/>
                  </a:cubicBezTo>
                  <a:cubicBezTo>
                    <a:pt x="17310" y="15079"/>
                    <a:pt x="17670" y="13553"/>
                    <a:pt x="17210" y="12242"/>
                  </a:cubicBezTo>
                  <a:lnTo>
                    <a:pt x="17210" y="12242"/>
                  </a:lnTo>
                  <a:cubicBezTo>
                    <a:pt x="17397" y="12516"/>
                    <a:pt x="17670" y="12688"/>
                    <a:pt x="17944" y="12890"/>
                  </a:cubicBezTo>
                  <a:cubicBezTo>
                    <a:pt x="17886" y="12588"/>
                    <a:pt x="17786" y="12300"/>
                    <a:pt x="17670" y="12012"/>
                  </a:cubicBezTo>
                  <a:cubicBezTo>
                    <a:pt x="17253" y="11061"/>
                    <a:pt x="16490" y="10096"/>
                    <a:pt x="15568" y="9621"/>
                  </a:cubicBezTo>
                  <a:cubicBezTo>
                    <a:pt x="14689" y="9160"/>
                    <a:pt x="13941" y="8570"/>
                    <a:pt x="12990" y="8210"/>
                  </a:cubicBezTo>
                  <a:cubicBezTo>
                    <a:pt x="11175" y="7518"/>
                    <a:pt x="9044" y="7187"/>
                    <a:pt x="7618" y="5747"/>
                  </a:cubicBezTo>
                  <a:cubicBezTo>
                    <a:pt x="6697" y="4811"/>
                    <a:pt x="6207" y="3544"/>
                    <a:pt x="5300" y="2608"/>
                  </a:cubicBezTo>
                  <a:cubicBezTo>
                    <a:pt x="4234" y="1499"/>
                    <a:pt x="2938" y="1412"/>
                    <a:pt x="1570" y="995"/>
                  </a:cubicBezTo>
                  <a:cubicBezTo>
                    <a:pt x="1239" y="894"/>
                    <a:pt x="130" y="563"/>
                    <a:pt x="245" y="1"/>
                  </a:cubicBezTo>
                  <a:close/>
                </a:path>
              </a:pathLst>
            </a:custGeom>
            <a:solidFill>
              <a:srgbClr val="0B1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 flipH="1">
              <a:off x="3103915" y="4761679"/>
              <a:ext cx="530597" cy="205629"/>
            </a:xfrm>
            <a:custGeom>
              <a:avLst/>
              <a:gdLst/>
              <a:ahLst/>
              <a:cxnLst/>
              <a:rect l="l" t="t" r="r" b="b"/>
              <a:pathLst>
                <a:path w="14272" h="5531" extrusionOk="0">
                  <a:moveTo>
                    <a:pt x="8540" y="0"/>
                  </a:moveTo>
                  <a:cubicBezTo>
                    <a:pt x="8540" y="0"/>
                    <a:pt x="8655" y="1397"/>
                    <a:pt x="5919" y="2564"/>
                  </a:cubicBezTo>
                  <a:cubicBezTo>
                    <a:pt x="4997" y="2938"/>
                    <a:pt x="4047" y="3226"/>
                    <a:pt x="3068" y="3413"/>
                  </a:cubicBezTo>
                  <a:cubicBezTo>
                    <a:pt x="763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7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3"/>
            <p:cNvSpPr/>
            <p:nvPr/>
          </p:nvSpPr>
          <p:spPr>
            <a:xfrm flipH="1">
              <a:off x="3102317" y="4856444"/>
              <a:ext cx="529519" cy="113540"/>
            </a:xfrm>
            <a:custGeom>
              <a:avLst/>
              <a:gdLst/>
              <a:ahLst/>
              <a:cxnLst/>
              <a:rect l="l" t="t" r="r" b="b"/>
              <a:pathLst>
                <a:path w="14243" h="3054" extrusionOk="0">
                  <a:moveTo>
                    <a:pt x="5847" y="0"/>
                  </a:moveTo>
                  <a:cubicBezTo>
                    <a:pt x="4925" y="389"/>
                    <a:pt x="3975" y="677"/>
                    <a:pt x="2996" y="864"/>
                  </a:cubicBezTo>
                  <a:cubicBezTo>
                    <a:pt x="691" y="1340"/>
                    <a:pt x="0" y="3053"/>
                    <a:pt x="0" y="3053"/>
                  </a:cubicBezTo>
                  <a:lnTo>
                    <a:pt x="14243" y="3053"/>
                  </a:lnTo>
                  <a:lnTo>
                    <a:pt x="14185" y="490"/>
                  </a:lnTo>
                  <a:cubicBezTo>
                    <a:pt x="12889" y="850"/>
                    <a:pt x="10916" y="1685"/>
                    <a:pt x="7532" y="1959"/>
                  </a:cubicBezTo>
                  <a:cubicBezTo>
                    <a:pt x="7172" y="1268"/>
                    <a:pt x="6495" y="576"/>
                    <a:pt x="584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3"/>
            <p:cNvSpPr/>
            <p:nvPr/>
          </p:nvSpPr>
          <p:spPr>
            <a:xfrm flipH="1">
              <a:off x="2996287" y="2912396"/>
              <a:ext cx="420329" cy="1923192"/>
            </a:xfrm>
            <a:custGeom>
              <a:avLst/>
              <a:gdLst/>
              <a:ahLst/>
              <a:cxnLst/>
              <a:rect l="l" t="t" r="r" b="b"/>
              <a:pathLst>
                <a:path w="11306" h="51730" extrusionOk="0">
                  <a:moveTo>
                    <a:pt x="4666" y="0"/>
                  </a:moveTo>
                  <a:cubicBezTo>
                    <a:pt x="2852" y="0"/>
                    <a:pt x="1167" y="764"/>
                    <a:pt x="620" y="2578"/>
                  </a:cubicBezTo>
                  <a:cubicBezTo>
                    <a:pt x="404" y="3284"/>
                    <a:pt x="288" y="4983"/>
                    <a:pt x="231" y="7345"/>
                  </a:cubicBezTo>
                  <a:cubicBezTo>
                    <a:pt x="216" y="7719"/>
                    <a:pt x="202" y="8108"/>
                    <a:pt x="202" y="8511"/>
                  </a:cubicBezTo>
                  <a:cubicBezTo>
                    <a:pt x="0" y="21516"/>
                    <a:pt x="1426" y="50102"/>
                    <a:pt x="1426" y="50102"/>
                  </a:cubicBezTo>
                  <a:lnTo>
                    <a:pt x="9001" y="51730"/>
                  </a:lnTo>
                  <a:cubicBezTo>
                    <a:pt x="9001" y="51730"/>
                    <a:pt x="10643" y="16029"/>
                    <a:pt x="11032" y="8511"/>
                  </a:cubicBezTo>
                  <a:cubicBezTo>
                    <a:pt x="11061" y="7964"/>
                    <a:pt x="11089" y="7561"/>
                    <a:pt x="11104" y="7345"/>
                  </a:cubicBezTo>
                  <a:cubicBezTo>
                    <a:pt x="11104" y="7331"/>
                    <a:pt x="11104" y="7316"/>
                    <a:pt x="11104" y="7302"/>
                  </a:cubicBezTo>
                  <a:cubicBezTo>
                    <a:pt x="11305" y="4349"/>
                    <a:pt x="10528" y="3313"/>
                    <a:pt x="9606" y="2132"/>
                  </a:cubicBezTo>
                  <a:cubicBezTo>
                    <a:pt x="8584" y="821"/>
                    <a:pt x="6553" y="0"/>
                    <a:pt x="466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 flipH="1">
              <a:off x="2996287" y="2912359"/>
              <a:ext cx="411778" cy="272585"/>
            </a:xfrm>
            <a:custGeom>
              <a:avLst/>
              <a:gdLst/>
              <a:ahLst/>
              <a:cxnLst/>
              <a:rect l="l" t="t" r="r" b="b"/>
              <a:pathLst>
                <a:path w="11076" h="7332" extrusionOk="0">
                  <a:moveTo>
                    <a:pt x="4441" y="0"/>
                  </a:moveTo>
                  <a:cubicBezTo>
                    <a:pt x="2623" y="0"/>
                    <a:pt x="934" y="762"/>
                    <a:pt x="390" y="2579"/>
                  </a:cubicBezTo>
                  <a:cubicBezTo>
                    <a:pt x="174" y="3285"/>
                    <a:pt x="58" y="4984"/>
                    <a:pt x="1" y="7332"/>
                  </a:cubicBezTo>
                  <a:lnTo>
                    <a:pt x="10874" y="7332"/>
                  </a:lnTo>
                  <a:cubicBezTo>
                    <a:pt x="10874" y="7332"/>
                    <a:pt x="10874" y="7317"/>
                    <a:pt x="10874" y="7303"/>
                  </a:cubicBezTo>
                  <a:cubicBezTo>
                    <a:pt x="11075" y="4350"/>
                    <a:pt x="10298" y="3314"/>
                    <a:pt x="9376" y="2133"/>
                  </a:cubicBezTo>
                  <a:cubicBezTo>
                    <a:pt x="8350" y="820"/>
                    <a:pt x="6326" y="0"/>
                    <a:pt x="444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 flipH="1">
              <a:off x="2744112" y="4761679"/>
              <a:ext cx="529556" cy="205629"/>
            </a:xfrm>
            <a:custGeom>
              <a:avLst/>
              <a:gdLst/>
              <a:ahLst/>
              <a:cxnLst/>
              <a:rect l="l" t="t" r="r" b="b"/>
              <a:pathLst>
                <a:path w="14244" h="5531" extrusionOk="0">
                  <a:moveTo>
                    <a:pt x="8411" y="0"/>
                  </a:moveTo>
                  <a:lnTo>
                    <a:pt x="8411" y="0"/>
                  </a:ln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25" y="3413"/>
                  </a:cubicBezTo>
                  <a:cubicBezTo>
                    <a:pt x="721" y="3889"/>
                    <a:pt x="1" y="5530"/>
                    <a:pt x="1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71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 flipH="1">
              <a:off x="2744112" y="4856444"/>
              <a:ext cx="529556" cy="110863"/>
            </a:xfrm>
            <a:custGeom>
              <a:avLst/>
              <a:gdLst/>
              <a:ahLst/>
              <a:cxnLst/>
              <a:rect l="l" t="t" r="r" b="b"/>
              <a:pathLst>
                <a:path w="14244" h="2982" extrusionOk="0">
                  <a:moveTo>
                    <a:pt x="5862" y="0"/>
                  </a:moveTo>
                  <a:cubicBezTo>
                    <a:pt x="4940" y="389"/>
                    <a:pt x="3990" y="677"/>
                    <a:pt x="3025" y="864"/>
                  </a:cubicBezTo>
                  <a:cubicBezTo>
                    <a:pt x="721" y="1340"/>
                    <a:pt x="1" y="2981"/>
                    <a:pt x="1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 flipH="1">
              <a:off x="2678270" y="2912396"/>
              <a:ext cx="409622" cy="1923192"/>
            </a:xfrm>
            <a:custGeom>
              <a:avLst/>
              <a:gdLst/>
              <a:ahLst/>
              <a:cxnLst/>
              <a:rect l="l" t="t" r="r" b="b"/>
              <a:pathLst>
                <a:path w="11018" h="51730" extrusionOk="0">
                  <a:moveTo>
                    <a:pt x="4292" y="0"/>
                  </a:moveTo>
                  <a:cubicBezTo>
                    <a:pt x="2478" y="0"/>
                    <a:pt x="793" y="764"/>
                    <a:pt x="289" y="2578"/>
                  </a:cubicBezTo>
                  <a:cubicBezTo>
                    <a:pt x="102" y="3284"/>
                    <a:pt x="15" y="4983"/>
                    <a:pt x="1" y="7345"/>
                  </a:cubicBezTo>
                  <a:cubicBezTo>
                    <a:pt x="1" y="7719"/>
                    <a:pt x="1" y="8108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5" y="16029"/>
                    <a:pt x="10845" y="8511"/>
                  </a:cubicBezTo>
                  <a:cubicBezTo>
                    <a:pt x="10859" y="7964"/>
                    <a:pt x="10874" y="7561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 flipH="1">
              <a:off x="2678270" y="2912359"/>
              <a:ext cx="409622" cy="272585"/>
            </a:xfrm>
            <a:custGeom>
              <a:avLst/>
              <a:gdLst/>
              <a:ahLst/>
              <a:cxnLst/>
              <a:rect l="l" t="t" r="r" b="b"/>
              <a:pathLst>
                <a:path w="11018" h="7332" extrusionOk="0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2" y="3285"/>
                    <a:pt x="15" y="4984"/>
                    <a:pt x="1" y="7332"/>
                  </a:cubicBezTo>
                  <a:lnTo>
                    <a:pt x="10888" y="7332"/>
                  </a:ln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 flipH="1">
              <a:off x="3343227" y="2144085"/>
              <a:ext cx="599710" cy="525207"/>
            </a:xfrm>
            <a:custGeom>
              <a:avLst/>
              <a:gdLst/>
              <a:ahLst/>
              <a:cxnLst/>
              <a:rect l="l" t="t" r="r" b="b"/>
              <a:pathLst>
                <a:path w="16131" h="14127" extrusionOk="0">
                  <a:moveTo>
                    <a:pt x="1585" y="0"/>
                  </a:moveTo>
                  <a:lnTo>
                    <a:pt x="1" y="1829"/>
                  </a:lnTo>
                  <a:cubicBezTo>
                    <a:pt x="1" y="1829"/>
                    <a:pt x="5848" y="13451"/>
                    <a:pt x="8656" y="14099"/>
                  </a:cubicBezTo>
                  <a:cubicBezTo>
                    <a:pt x="8736" y="14118"/>
                    <a:pt x="8819" y="14127"/>
                    <a:pt x="8907" y="14127"/>
                  </a:cubicBezTo>
                  <a:cubicBezTo>
                    <a:pt x="11211" y="14127"/>
                    <a:pt x="16130" y="7964"/>
                    <a:pt x="16130" y="7964"/>
                  </a:cubicBezTo>
                  <a:lnTo>
                    <a:pt x="12184" y="4695"/>
                  </a:lnTo>
                  <a:lnTo>
                    <a:pt x="9319" y="7129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 flipH="1">
              <a:off x="3882375" y="2115161"/>
              <a:ext cx="240985" cy="118373"/>
            </a:xfrm>
            <a:custGeom>
              <a:avLst/>
              <a:gdLst/>
              <a:ahLst/>
              <a:cxnLst/>
              <a:rect l="l" t="t" r="r" b="b"/>
              <a:pathLst>
                <a:path w="6482" h="3184" extrusionOk="0">
                  <a:moveTo>
                    <a:pt x="418" y="1"/>
                  </a:moveTo>
                  <a:cubicBezTo>
                    <a:pt x="73" y="87"/>
                    <a:pt x="1" y="548"/>
                    <a:pt x="303" y="735"/>
                  </a:cubicBezTo>
                  <a:cubicBezTo>
                    <a:pt x="505" y="822"/>
                    <a:pt x="3011" y="980"/>
                    <a:pt x="3011" y="980"/>
                  </a:cubicBezTo>
                  <a:lnTo>
                    <a:pt x="3011" y="3155"/>
                  </a:lnTo>
                  <a:lnTo>
                    <a:pt x="5012" y="3183"/>
                  </a:lnTo>
                  <a:cubicBezTo>
                    <a:pt x="5019" y="3184"/>
                    <a:pt x="5025" y="3184"/>
                    <a:pt x="5032" y="3184"/>
                  </a:cubicBezTo>
                  <a:cubicBezTo>
                    <a:pt x="5423" y="3184"/>
                    <a:pt x="6067" y="2758"/>
                    <a:pt x="6251" y="2305"/>
                  </a:cubicBezTo>
                  <a:cubicBezTo>
                    <a:pt x="6452" y="1743"/>
                    <a:pt x="6481" y="1138"/>
                    <a:pt x="6352" y="562"/>
                  </a:cubicBezTo>
                  <a:cubicBezTo>
                    <a:pt x="6265" y="231"/>
                    <a:pt x="5977" y="1"/>
                    <a:pt x="5646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 flipH="1">
              <a:off x="3880776" y="2073411"/>
              <a:ext cx="127482" cy="89003"/>
            </a:xfrm>
            <a:custGeom>
              <a:avLst/>
              <a:gdLst/>
              <a:ahLst/>
              <a:cxnLst/>
              <a:rect l="l" t="t" r="r" b="b"/>
              <a:pathLst>
                <a:path w="3429" h="2394" extrusionOk="0">
                  <a:moveTo>
                    <a:pt x="318" y="0"/>
                  </a:moveTo>
                  <a:cubicBezTo>
                    <a:pt x="275" y="0"/>
                    <a:pt x="231" y="0"/>
                    <a:pt x="188" y="15"/>
                  </a:cubicBezTo>
                  <a:cubicBezTo>
                    <a:pt x="1" y="87"/>
                    <a:pt x="188" y="605"/>
                    <a:pt x="390" y="764"/>
                  </a:cubicBezTo>
                  <a:cubicBezTo>
                    <a:pt x="548" y="893"/>
                    <a:pt x="793" y="1138"/>
                    <a:pt x="1110" y="1196"/>
                  </a:cubicBezTo>
                  <a:cubicBezTo>
                    <a:pt x="1192" y="1206"/>
                    <a:pt x="1275" y="1211"/>
                    <a:pt x="1359" y="1211"/>
                  </a:cubicBezTo>
                  <a:cubicBezTo>
                    <a:pt x="1512" y="1211"/>
                    <a:pt x="1667" y="1195"/>
                    <a:pt x="1816" y="1167"/>
                  </a:cubicBezTo>
                  <a:cubicBezTo>
                    <a:pt x="1816" y="1167"/>
                    <a:pt x="1902" y="1973"/>
                    <a:pt x="2075" y="2218"/>
                  </a:cubicBezTo>
                  <a:cubicBezTo>
                    <a:pt x="2161" y="2362"/>
                    <a:pt x="2377" y="2377"/>
                    <a:pt x="2737" y="2391"/>
                  </a:cubicBezTo>
                  <a:cubicBezTo>
                    <a:pt x="2755" y="2393"/>
                    <a:pt x="2773" y="2394"/>
                    <a:pt x="2791" y="2394"/>
                  </a:cubicBezTo>
                  <a:cubicBezTo>
                    <a:pt x="3072" y="2394"/>
                    <a:pt x="3315" y="2186"/>
                    <a:pt x="3342" y="1901"/>
                  </a:cubicBezTo>
                  <a:cubicBezTo>
                    <a:pt x="3428" y="1282"/>
                    <a:pt x="3184" y="533"/>
                    <a:pt x="2708" y="173"/>
                  </a:cubicBezTo>
                  <a:cubicBezTo>
                    <a:pt x="2661" y="141"/>
                    <a:pt x="2579" y="128"/>
                    <a:pt x="2476" y="128"/>
                  </a:cubicBezTo>
                  <a:cubicBezTo>
                    <a:pt x="2172" y="128"/>
                    <a:pt x="1685" y="238"/>
                    <a:pt x="1384" y="260"/>
                  </a:cubicBezTo>
                  <a:cubicBezTo>
                    <a:pt x="836" y="116"/>
                    <a:pt x="519" y="0"/>
                    <a:pt x="318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3"/>
            <p:cNvSpPr/>
            <p:nvPr/>
          </p:nvSpPr>
          <p:spPr>
            <a:xfrm flipH="1">
              <a:off x="3958403" y="2148175"/>
              <a:ext cx="75545" cy="90341"/>
            </a:xfrm>
            <a:custGeom>
              <a:avLst/>
              <a:gdLst/>
              <a:ahLst/>
              <a:cxnLst/>
              <a:rect l="l" t="t" r="r" b="b"/>
              <a:pathLst>
                <a:path w="2032" h="2430" extrusionOk="0">
                  <a:moveTo>
                    <a:pt x="672" y="0"/>
                  </a:moveTo>
                  <a:cubicBezTo>
                    <a:pt x="555" y="0"/>
                    <a:pt x="437" y="2"/>
                    <a:pt x="318" y="6"/>
                  </a:cubicBezTo>
                  <a:cubicBezTo>
                    <a:pt x="159" y="6"/>
                    <a:pt x="30" y="135"/>
                    <a:pt x="30" y="294"/>
                  </a:cubicBezTo>
                  <a:lnTo>
                    <a:pt x="15" y="625"/>
                  </a:lnTo>
                  <a:lnTo>
                    <a:pt x="15" y="884"/>
                  </a:lnTo>
                  <a:lnTo>
                    <a:pt x="1" y="1662"/>
                  </a:lnTo>
                  <a:lnTo>
                    <a:pt x="1" y="1935"/>
                  </a:lnTo>
                  <a:lnTo>
                    <a:pt x="1" y="2022"/>
                  </a:lnTo>
                  <a:cubicBezTo>
                    <a:pt x="1" y="2238"/>
                    <a:pt x="130" y="2425"/>
                    <a:pt x="274" y="2425"/>
                  </a:cubicBezTo>
                  <a:cubicBezTo>
                    <a:pt x="334" y="2428"/>
                    <a:pt x="399" y="2430"/>
                    <a:pt x="466" y="2430"/>
                  </a:cubicBezTo>
                  <a:cubicBezTo>
                    <a:pt x="721" y="2430"/>
                    <a:pt x="998" y="2404"/>
                    <a:pt x="1066" y="2324"/>
                  </a:cubicBezTo>
                  <a:cubicBezTo>
                    <a:pt x="1124" y="2223"/>
                    <a:pt x="1153" y="2108"/>
                    <a:pt x="1153" y="1993"/>
                  </a:cubicBezTo>
                  <a:cubicBezTo>
                    <a:pt x="1153" y="1878"/>
                    <a:pt x="1153" y="1763"/>
                    <a:pt x="1138" y="1662"/>
                  </a:cubicBezTo>
                  <a:lnTo>
                    <a:pt x="1138" y="1662"/>
                  </a:lnTo>
                  <a:cubicBezTo>
                    <a:pt x="1138" y="1662"/>
                    <a:pt x="1160" y="1664"/>
                    <a:pt x="1194" y="1664"/>
                  </a:cubicBezTo>
                  <a:cubicBezTo>
                    <a:pt x="1286" y="1664"/>
                    <a:pt x="1472" y="1648"/>
                    <a:pt x="1556" y="1532"/>
                  </a:cubicBezTo>
                  <a:cubicBezTo>
                    <a:pt x="1671" y="1374"/>
                    <a:pt x="1570" y="884"/>
                    <a:pt x="1570" y="884"/>
                  </a:cubicBezTo>
                  <a:cubicBezTo>
                    <a:pt x="1570" y="884"/>
                    <a:pt x="1945" y="884"/>
                    <a:pt x="2003" y="755"/>
                  </a:cubicBezTo>
                  <a:cubicBezTo>
                    <a:pt x="2031" y="683"/>
                    <a:pt x="2031" y="596"/>
                    <a:pt x="2031" y="524"/>
                  </a:cubicBezTo>
                  <a:cubicBezTo>
                    <a:pt x="2031" y="452"/>
                    <a:pt x="2031" y="395"/>
                    <a:pt x="2031" y="322"/>
                  </a:cubicBezTo>
                  <a:cubicBezTo>
                    <a:pt x="2031" y="193"/>
                    <a:pt x="1930" y="78"/>
                    <a:pt x="1801" y="63"/>
                  </a:cubicBezTo>
                  <a:cubicBezTo>
                    <a:pt x="1427" y="19"/>
                    <a:pt x="1053" y="0"/>
                    <a:pt x="672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3"/>
            <p:cNvSpPr/>
            <p:nvPr/>
          </p:nvSpPr>
          <p:spPr>
            <a:xfrm flipH="1">
              <a:off x="3958403" y="2167247"/>
              <a:ext cx="74987" cy="13830"/>
            </a:xfrm>
            <a:custGeom>
              <a:avLst/>
              <a:gdLst/>
              <a:ahLst/>
              <a:cxnLst/>
              <a:rect l="l" t="t" r="r" b="b"/>
              <a:pathLst>
                <a:path w="2017" h="372" extrusionOk="0">
                  <a:moveTo>
                    <a:pt x="1746" y="1"/>
                  </a:moveTo>
                  <a:cubicBezTo>
                    <a:pt x="1227" y="1"/>
                    <a:pt x="371" y="76"/>
                    <a:pt x="0" y="112"/>
                  </a:cubicBezTo>
                  <a:lnTo>
                    <a:pt x="0" y="371"/>
                  </a:lnTo>
                  <a:lnTo>
                    <a:pt x="1555" y="371"/>
                  </a:lnTo>
                  <a:cubicBezTo>
                    <a:pt x="1555" y="371"/>
                    <a:pt x="1930" y="371"/>
                    <a:pt x="1988" y="242"/>
                  </a:cubicBezTo>
                  <a:cubicBezTo>
                    <a:pt x="2016" y="170"/>
                    <a:pt x="2016" y="83"/>
                    <a:pt x="2016" y="11"/>
                  </a:cubicBezTo>
                  <a:cubicBezTo>
                    <a:pt x="1945" y="4"/>
                    <a:pt x="1853" y="1"/>
                    <a:pt x="1746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 flipH="1">
              <a:off x="3990524" y="2208886"/>
              <a:ext cx="43423" cy="11785"/>
            </a:xfrm>
            <a:custGeom>
              <a:avLst/>
              <a:gdLst/>
              <a:ahLst/>
              <a:cxnLst/>
              <a:rect l="l" t="t" r="r" b="b"/>
              <a:pathLst>
                <a:path w="1168" h="317" extrusionOk="0">
                  <a:moveTo>
                    <a:pt x="1" y="0"/>
                  </a:moveTo>
                  <a:lnTo>
                    <a:pt x="1" y="259"/>
                  </a:lnTo>
                  <a:lnTo>
                    <a:pt x="1167" y="317"/>
                  </a:lnTo>
                  <a:cubicBezTo>
                    <a:pt x="1167" y="216"/>
                    <a:pt x="1167" y="101"/>
                    <a:pt x="1153" y="1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3"/>
            <p:cNvSpPr/>
            <p:nvPr/>
          </p:nvSpPr>
          <p:spPr>
            <a:xfrm flipH="1">
              <a:off x="3082501" y="2071255"/>
              <a:ext cx="466355" cy="449773"/>
            </a:xfrm>
            <a:custGeom>
              <a:avLst/>
              <a:gdLst/>
              <a:ahLst/>
              <a:cxnLst/>
              <a:rect l="l" t="t" r="r" b="b"/>
              <a:pathLst>
                <a:path w="12544" h="12098" extrusionOk="0">
                  <a:moveTo>
                    <a:pt x="9188" y="1"/>
                  </a:moveTo>
                  <a:cubicBezTo>
                    <a:pt x="9131" y="1"/>
                    <a:pt x="9059" y="1"/>
                    <a:pt x="8987" y="30"/>
                  </a:cubicBezTo>
                  <a:cubicBezTo>
                    <a:pt x="7561" y="534"/>
                    <a:pt x="3327" y="4220"/>
                    <a:pt x="0" y="7331"/>
                  </a:cubicBezTo>
                  <a:lnTo>
                    <a:pt x="5228" y="12098"/>
                  </a:lnTo>
                  <a:cubicBezTo>
                    <a:pt x="6855" y="10499"/>
                    <a:pt x="9836" y="7475"/>
                    <a:pt x="10326" y="6611"/>
                  </a:cubicBezTo>
                  <a:cubicBezTo>
                    <a:pt x="12544" y="2708"/>
                    <a:pt x="10340" y="1"/>
                    <a:pt x="918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 flipH="1">
              <a:off x="2678270" y="2050324"/>
              <a:ext cx="763514" cy="1050041"/>
            </a:xfrm>
            <a:custGeom>
              <a:avLst/>
              <a:gdLst/>
              <a:ahLst/>
              <a:cxnLst/>
              <a:rect l="l" t="t" r="r" b="b"/>
              <a:pathLst>
                <a:path w="20537" h="28244" extrusionOk="0">
                  <a:moveTo>
                    <a:pt x="12355" y="0"/>
                  </a:moveTo>
                  <a:cubicBezTo>
                    <a:pt x="12269" y="0"/>
                    <a:pt x="12183" y="1"/>
                    <a:pt x="12098" y="2"/>
                  </a:cubicBezTo>
                  <a:cubicBezTo>
                    <a:pt x="9865" y="2"/>
                    <a:pt x="7561" y="247"/>
                    <a:pt x="7561" y="247"/>
                  </a:cubicBezTo>
                  <a:lnTo>
                    <a:pt x="7576" y="247"/>
                  </a:lnTo>
                  <a:cubicBezTo>
                    <a:pt x="7273" y="276"/>
                    <a:pt x="6985" y="319"/>
                    <a:pt x="6712" y="391"/>
                  </a:cubicBezTo>
                  <a:cubicBezTo>
                    <a:pt x="6496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54" y="1601"/>
                  </a:cubicBezTo>
                  <a:cubicBezTo>
                    <a:pt x="4566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1" y="28243"/>
                  </a:cubicBezTo>
                  <a:lnTo>
                    <a:pt x="20537" y="28243"/>
                  </a:lnTo>
                  <a:cubicBezTo>
                    <a:pt x="20321" y="26731"/>
                    <a:pt x="19442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71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7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32" y="161"/>
                  </a:cubicBezTo>
                  <a:cubicBezTo>
                    <a:pt x="13868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3"/>
            <p:cNvSpPr/>
            <p:nvPr/>
          </p:nvSpPr>
          <p:spPr>
            <a:xfrm flipH="1">
              <a:off x="2854417" y="2050361"/>
              <a:ext cx="345379" cy="254926"/>
            </a:xfrm>
            <a:custGeom>
              <a:avLst/>
              <a:gdLst/>
              <a:ahLst/>
              <a:cxnLst/>
              <a:rect l="l" t="t" r="r" b="b"/>
              <a:pathLst>
                <a:path w="9290" h="6857" extrusionOk="0">
                  <a:moveTo>
                    <a:pt x="5579" y="0"/>
                  </a:moveTo>
                  <a:cubicBezTo>
                    <a:pt x="3357" y="0"/>
                    <a:pt x="1067" y="246"/>
                    <a:pt x="1067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23" y="160"/>
                  </a:cubicBezTo>
                  <a:cubicBezTo>
                    <a:pt x="7397" y="42"/>
                    <a:pt x="6493" y="0"/>
                    <a:pt x="5579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3"/>
            <p:cNvSpPr/>
            <p:nvPr/>
          </p:nvSpPr>
          <p:spPr>
            <a:xfrm flipH="1">
              <a:off x="2879029" y="2319154"/>
              <a:ext cx="152093" cy="174139"/>
            </a:xfrm>
            <a:custGeom>
              <a:avLst/>
              <a:gdLst/>
              <a:ahLst/>
              <a:cxnLst/>
              <a:rect l="l" t="t" r="r" b="b"/>
              <a:pathLst>
                <a:path w="4091" h="4684" extrusionOk="0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101" y="4220"/>
                    <a:pt x="1368" y="4580"/>
                  </a:cubicBezTo>
                  <a:cubicBezTo>
                    <a:pt x="1621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18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3"/>
            <p:cNvSpPr/>
            <p:nvPr/>
          </p:nvSpPr>
          <p:spPr>
            <a:xfrm flipH="1">
              <a:off x="2274560" y="2309005"/>
              <a:ext cx="547216" cy="882371"/>
            </a:xfrm>
            <a:custGeom>
              <a:avLst/>
              <a:gdLst/>
              <a:ahLst/>
              <a:cxnLst/>
              <a:rect l="l" t="t" r="r" b="b"/>
              <a:pathLst>
                <a:path w="14719" h="23734" extrusionOk="0">
                  <a:moveTo>
                    <a:pt x="8324" y="0"/>
                  </a:moveTo>
                  <a:lnTo>
                    <a:pt x="3788" y="3946"/>
                  </a:lnTo>
                  <a:lnTo>
                    <a:pt x="7158" y="7402"/>
                  </a:lnTo>
                  <a:cubicBezTo>
                    <a:pt x="7158" y="7402"/>
                    <a:pt x="922" y="18232"/>
                    <a:pt x="735" y="18390"/>
                  </a:cubicBezTo>
                  <a:cubicBezTo>
                    <a:pt x="547" y="18549"/>
                    <a:pt x="605" y="20191"/>
                    <a:pt x="605" y="20191"/>
                  </a:cubicBezTo>
                  <a:cubicBezTo>
                    <a:pt x="605" y="20191"/>
                    <a:pt x="0" y="20738"/>
                    <a:pt x="115" y="20939"/>
                  </a:cubicBezTo>
                  <a:cubicBezTo>
                    <a:pt x="187" y="21094"/>
                    <a:pt x="252" y="21153"/>
                    <a:pt x="378" y="21153"/>
                  </a:cubicBezTo>
                  <a:cubicBezTo>
                    <a:pt x="428" y="21153"/>
                    <a:pt x="488" y="21143"/>
                    <a:pt x="562" y="21127"/>
                  </a:cubicBezTo>
                  <a:cubicBezTo>
                    <a:pt x="821" y="21069"/>
                    <a:pt x="1296" y="20752"/>
                    <a:pt x="1368" y="20565"/>
                  </a:cubicBezTo>
                  <a:cubicBezTo>
                    <a:pt x="1455" y="20234"/>
                    <a:pt x="1512" y="19888"/>
                    <a:pt x="1556" y="19543"/>
                  </a:cubicBezTo>
                  <a:lnTo>
                    <a:pt x="2088" y="19543"/>
                  </a:lnTo>
                  <a:cubicBezTo>
                    <a:pt x="2088" y="19543"/>
                    <a:pt x="3096" y="21184"/>
                    <a:pt x="3240" y="21501"/>
                  </a:cubicBezTo>
                  <a:cubicBezTo>
                    <a:pt x="3240" y="21919"/>
                    <a:pt x="3500" y="23733"/>
                    <a:pt x="4047" y="23733"/>
                  </a:cubicBezTo>
                  <a:cubicBezTo>
                    <a:pt x="4407" y="23733"/>
                    <a:pt x="4249" y="22164"/>
                    <a:pt x="4177" y="21746"/>
                  </a:cubicBezTo>
                  <a:cubicBezTo>
                    <a:pt x="4090" y="21328"/>
                    <a:pt x="3572" y="19456"/>
                    <a:pt x="3572" y="19456"/>
                  </a:cubicBezTo>
                  <a:cubicBezTo>
                    <a:pt x="3572" y="19456"/>
                    <a:pt x="13869" y="9001"/>
                    <a:pt x="14301" y="6970"/>
                  </a:cubicBezTo>
                  <a:cubicBezTo>
                    <a:pt x="14718" y="4954"/>
                    <a:pt x="8324" y="0"/>
                    <a:pt x="8324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3"/>
            <p:cNvSpPr/>
            <p:nvPr/>
          </p:nvSpPr>
          <p:spPr>
            <a:xfrm flipH="1">
              <a:off x="2408956" y="2098580"/>
              <a:ext cx="466912" cy="449773"/>
            </a:xfrm>
            <a:custGeom>
              <a:avLst/>
              <a:gdLst/>
              <a:ahLst/>
              <a:cxnLst/>
              <a:rect l="l" t="t" r="r" b="b"/>
              <a:pathLst>
                <a:path w="12559" h="12098" extrusionOk="0">
                  <a:moveTo>
                    <a:pt x="3356" y="0"/>
                  </a:moveTo>
                  <a:cubicBezTo>
                    <a:pt x="2204" y="0"/>
                    <a:pt x="1" y="2708"/>
                    <a:pt x="2218" y="6611"/>
                  </a:cubicBezTo>
                  <a:cubicBezTo>
                    <a:pt x="2708" y="7475"/>
                    <a:pt x="5704" y="10499"/>
                    <a:pt x="7317" y="12097"/>
                  </a:cubicBezTo>
                  <a:lnTo>
                    <a:pt x="12559" y="7331"/>
                  </a:lnTo>
                  <a:cubicBezTo>
                    <a:pt x="9232" y="4220"/>
                    <a:pt x="4998" y="533"/>
                    <a:pt x="3558" y="29"/>
                  </a:cubicBezTo>
                  <a:cubicBezTo>
                    <a:pt x="3500" y="15"/>
                    <a:pt x="3428" y="0"/>
                    <a:pt x="3356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3"/>
            <p:cNvSpPr/>
            <p:nvPr/>
          </p:nvSpPr>
          <p:spPr>
            <a:xfrm flipH="1">
              <a:off x="2897766" y="1683084"/>
              <a:ext cx="336270" cy="560079"/>
            </a:xfrm>
            <a:custGeom>
              <a:avLst/>
              <a:gdLst/>
              <a:ahLst/>
              <a:cxnLst/>
              <a:rect l="l" t="t" r="r" b="b"/>
              <a:pathLst>
                <a:path w="9045" h="15065" extrusionOk="0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63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706" y="5848"/>
                  </a:cubicBezTo>
                  <a:cubicBezTo>
                    <a:pt x="706" y="6453"/>
                    <a:pt x="691" y="7360"/>
                    <a:pt x="908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2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3" y="7954"/>
                    <a:pt x="3716" y="8152"/>
                  </a:cubicBezTo>
                  <a:cubicBezTo>
                    <a:pt x="3759" y="8671"/>
                    <a:pt x="3586" y="9189"/>
                    <a:pt x="3241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32" y="11508"/>
                    <a:pt x="9044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7" y="5037"/>
                  </a:cubicBezTo>
                  <a:cubicBezTo>
                    <a:pt x="7074" y="5037"/>
                    <a:pt x="7235" y="5010"/>
                    <a:pt x="7431" y="4912"/>
                  </a:cubicBezTo>
                  <a:cubicBezTo>
                    <a:pt x="7863" y="4681"/>
                    <a:pt x="8223" y="2651"/>
                    <a:pt x="7518" y="2478"/>
                  </a:cubicBezTo>
                  <a:cubicBezTo>
                    <a:pt x="7437" y="2459"/>
                    <a:pt x="7359" y="2449"/>
                    <a:pt x="7285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45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3"/>
            <p:cNvSpPr/>
            <p:nvPr/>
          </p:nvSpPr>
          <p:spPr>
            <a:xfrm flipH="1">
              <a:off x="3146744" y="1892989"/>
              <a:ext cx="44464" cy="28775"/>
            </a:xfrm>
            <a:custGeom>
              <a:avLst/>
              <a:gdLst/>
              <a:ahLst/>
              <a:cxnLst/>
              <a:rect l="l" t="t" r="r" b="b"/>
              <a:pathLst>
                <a:path w="1196" h="774" extrusionOk="0">
                  <a:moveTo>
                    <a:pt x="1196" y="0"/>
                  </a:moveTo>
                  <a:lnTo>
                    <a:pt x="0" y="605"/>
                  </a:lnTo>
                  <a:cubicBezTo>
                    <a:pt x="145" y="719"/>
                    <a:pt x="328" y="773"/>
                    <a:pt x="510" y="773"/>
                  </a:cubicBezTo>
                  <a:cubicBezTo>
                    <a:pt x="581" y="773"/>
                    <a:pt x="652" y="765"/>
                    <a:pt x="720" y="749"/>
                  </a:cubicBezTo>
                  <a:cubicBezTo>
                    <a:pt x="1152" y="620"/>
                    <a:pt x="1196" y="0"/>
                    <a:pt x="1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3"/>
            <p:cNvSpPr/>
            <p:nvPr/>
          </p:nvSpPr>
          <p:spPr>
            <a:xfrm flipH="1">
              <a:off x="3001640" y="1770117"/>
              <a:ext cx="219570" cy="94394"/>
            </a:xfrm>
            <a:custGeom>
              <a:avLst/>
              <a:gdLst/>
              <a:ahLst/>
              <a:cxnLst/>
              <a:rect l="l" t="t" r="r" b="b"/>
              <a:pathLst>
                <a:path w="5906" h="2539" extrusionOk="0">
                  <a:moveTo>
                    <a:pt x="1813" y="345"/>
                  </a:moveTo>
                  <a:cubicBezTo>
                    <a:pt x="2037" y="345"/>
                    <a:pt x="2265" y="428"/>
                    <a:pt x="2449" y="612"/>
                  </a:cubicBezTo>
                  <a:cubicBezTo>
                    <a:pt x="3040" y="1203"/>
                    <a:pt x="2622" y="2196"/>
                    <a:pt x="1801" y="2196"/>
                  </a:cubicBezTo>
                  <a:cubicBezTo>
                    <a:pt x="1297" y="2196"/>
                    <a:pt x="879" y="1779"/>
                    <a:pt x="879" y="1275"/>
                  </a:cubicBezTo>
                  <a:cubicBezTo>
                    <a:pt x="879" y="717"/>
                    <a:pt x="1338" y="345"/>
                    <a:pt x="1813" y="345"/>
                  </a:cubicBezTo>
                  <a:close/>
                  <a:moveTo>
                    <a:pt x="1803" y="0"/>
                  </a:moveTo>
                  <a:cubicBezTo>
                    <a:pt x="1250" y="0"/>
                    <a:pt x="699" y="339"/>
                    <a:pt x="563" y="1015"/>
                  </a:cubicBezTo>
                  <a:cubicBezTo>
                    <a:pt x="548" y="1073"/>
                    <a:pt x="491" y="1116"/>
                    <a:pt x="433" y="1116"/>
                  </a:cubicBezTo>
                  <a:lnTo>
                    <a:pt x="145" y="1116"/>
                  </a:lnTo>
                  <a:cubicBezTo>
                    <a:pt x="73" y="1116"/>
                    <a:pt x="15" y="1174"/>
                    <a:pt x="15" y="1246"/>
                  </a:cubicBezTo>
                  <a:cubicBezTo>
                    <a:pt x="1" y="1318"/>
                    <a:pt x="73" y="1390"/>
                    <a:pt x="145" y="1390"/>
                  </a:cubicBezTo>
                  <a:lnTo>
                    <a:pt x="433" y="1390"/>
                  </a:lnTo>
                  <a:cubicBezTo>
                    <a:pt x="491" y="1390"/>
                    <a:pt x="534" y="1433"/>
                    <a:pt x="548" y="1491"/>
                  </a:cubicBezTo>
                  <a:cubicBezTo>
                    <a:pt x="671" y="2189"/>
                    <a:pt x="1236" y="2538"/>
                    <a:pt x="1801" y="2538"/>
                  </a:cubicBezTo>
                  <a:cubicBezTo>
                    <a:pt x="2366" y="2538"/>
                    <a:pt x="2932" y="2189"/>
                    <a:pt x="3054" y="1491"/>
                  </a:cubicBezTo>
                  <a:cubicBezTo>
                    <a:pt x="3068" y="1433"/>
                    <a:pt x="3112" y="1390"/>
                    <a:pt x="3184" y="1390"/>
                  </a:cubicBezTo>
                  <a:lnTo>
                    <a:pt x="5761" y="1390"/>
                  </a:lnTo>
                  <a:cubicBezTo>
                    <a:pt x="5833" y="1390"/>
                    <a:pt x="5905" y="1318"/>
                    <a:pt x="5905" y="1246"/>
                  </a:cubicBezTo>
                  <a:cubicBezTo>
                    <a:pt x="5891" y="1174"/>
                    <a:pt x="5833" y="1116"/>
                    <a:pt x="5761" y="1116"/>
                  </a:cubicBezTo>
                  <a:lnTo>
                    <a:pt x="3169" y="1116"/>
                  </a:lnTo>
                  <a:cubicBezTo>
                    <a:pt x="3112" y="1116"/>
                    <a:pt x="3054" y="1073"/>
                    <a:pt x="3054" y="1015"/>
                  </a:cubicBezTo>
                  <a:cubicBezTo>
                    <a:pt x="2910" y="339"/>
                    <a:pt x="2355" y="0"/>
                    <a:pt x="1803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3"/>
            <p:cNvSpPr/>
            <p:nvPr/>
          </p:nvSpPr>
          <p:spPr>
            <a:xfrm flipH="1">
              <a:off x="2897766" y="1846405"/>
              <a:ext cx="261321" cy="396758"/>
            </a:xfrm>
            <a:custGeom>
              <a:avLst/>
              <a:gdLst/>
              <a:ahLst/>
              <a:cxnLst/>
              <a:rect l="l" t="t" r="r" b="b"/>
              <a:pathLst>
                <a:path w="7029" h="10672" extrusionOk="0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7" y="3561"/>
                    <a:pt x="1700" y="3759"/>
                  </a:cubicBezTo>
                  <a:cubicBezTo>
                    <a:pt x="1743" y="4278"/>
                    <a:pt x="1570" y="4796"/>
                    <a:pt x="1225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16" y="7115"/>
                    <a:pt x="7028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93" y="519"/>
                    <a:pt x="4292" y="0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3"/>
            <p:cNvSpPr/>
            <p:nvPr/>
          </p:nvSpPr>
          <p:spPr>
            <a:xfrm flipH="1">
              <a:off x="2955057" y="1790490"/>
              <a:ext cx="35913" cy="59707"/>
            </a:xfrm>
            <a:custGeom>
              <a:avLst/>
              <a:gdLst/>
              <a:ahLst/>
              <a:cxnLst/>
              <a:rect l="l" t="t" r="r" b="b"/>
              <a:pathLst>
                <a:path w="966" h="1606" extrusionOk="0">
                  <a:moveTo>
                    <a:pt x="772" y="1"/>
                  </a:moveTo>
                  <a:cubicBezTo>
                    <a:pt x="694" y="1"/>
                    <a:pt x="595" y="29"/>
                    <a:pt x="476" y="122"/>
                  </a:cubicBezTo>
                  <a:cubicBezTo>
                    <a:pt x="58" y="424"/>
                    <a:pt x="0" y="1605"/>
                    <a:pt x="432" y="1605"/>
                  </a:cubicBezTo>
                  <a:cubicBezTo>
                    <a:pt x="879" y="1605"/>
                    <a:pt x="893" y="871"/>
                    <a:pt x="591" y="799"/>
                  </a:cubicBezTo>
                  <a:cubicBezTo>
                    <a:pt x="533" y="784"/>
                    <a:pt x="461" y="770"/>
                    <a:pt x="389" y="755"/>
                  </a:cubicBezTo>
                  <a:cubicBezTo>
                    <a:pt x="389" y="755"/>
                    <a:pt x="461" y="79"/>
                    <a:pt x="965" y="79"/>
                  </a:cubicBezTo>
                  <a:cubicBezTo>
                    <a:pt x="965" y="79"/>
                    <a:pt x="898" y="1"/>
                    <a:pt x="772" y="1"/>
                  </a:cubicBezTo>
                  <a:close/>
                </a:path>
              </a:pathLst>
            </a:custGeom>
            <a:solidFill>
              <a:srgbClr val="482C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3"/>
            <p:cNvSpPr/>
            <p:nvPr/>
          </p:nvSpPr>
          <p:spPr>
            <a:xfrm flipH="1">
              <a:off x="3137635" y="1740263"/>
              <a:ext cx="45542" cy="18886"/>
            </a:xfrm>
            <a:custGeom>
              <a:avLst/>
              <a:gdLst/>
              <a:ahLst/>
              <a:cxnLst/>
              <a:rect l="l" t="t" r="r" b="b"/>
              <a:pathLst>
                <a:path w="1225" h="508" extrusionOk="0">
                  <a:moveTo>
                    <a:pt x="643" y="0"/>
                  </a:moveTo>
                  <a:cubicBezTo>
                    <a:pt x="352" y="0"/>
                    <a:pt x="65" y="231"/>
                    <a:pt x="0" y="508"/>
                  </a:cubicBezTo>
                  <a:cubicBezTo>
                    <a:pt x="199" y="427"/>
                    <a:pt x="414" y="387"/>
                    <a:pt x="627" y="387"/>
                  </a:cubicBezTo>
                  <a:cubicBezTo>
                    <a:pt x="831" y="387"/>
                    <a:pt x="1035" y="423"/>
                    <a:pt x="1224" y="494"/>
                  </a:cubicBezTo>
                  <a:cubicBezTo>
                    <a:pt x="1093" y="137"/>
                    <a:pt x="866" y="0"/>
                    <a:pt x="643" y="0"/>
                  </a:cubicBezTo>
                  <a:close/>
                </a:path>
              </a:pathLst>
            </a:custGeom>
            <a:solidFill>
              <a:srgbClr val="1D2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3"/>
            <p:cNvSpPr/>
            <p:nvPr/>
          </p:nvSpPr>
          <p:spPr>
            <a:xfrm flipH="1">
              <a:off x="1477883" y="1608692"/>
              <a:ext cx="622723" cy="706707"/>
            </a:xfrm>
            <a:custGeom>
              <a:avLst/>
              <a:gdLst/>
              <a:ahLst/>
              <a:cxnLst/>
              <a:rect l="l" t="t" r="r" b="b"/>
              <a:pathLst>
                <a:path w="16750" h="19009" extrusionOk="0">
                  <a:moveTo>
                    <a:pt x="5344" y="0"/>
                  </a:moveTo>
                  <a:cubicBezTo>
                    <a:pt x="4494" y="0"/>
                    <a:pt x="3601" y="115"/>
                    <a:pt x="2967" y="475"/>
                  </a:cubicBezTo>
                  <a:cubicBezTo>
                    <a:pt x="2723" y="605"/>
                    <a:pt x="2521" y="792"/>
                    <a:pt x="2377" y="1023"/>
                  </a:cubicBezTo>
                  <a:cubicBezTo>
                    <a:pt x="1614" y="2189"/>
                    <a:pt x="1902" y="4335"/>
                    <a:pt x="1585" y="5674"/>
                  </a:cubicBezTo>
                  <a:cubicBezTo>
                    <a:pt x="1412" y="6452"/>
                    <a:pt x="735" y="6913"/>
                    <a:pt x="375" y="7590"/>
                  </a:cubicBezTo>
                  <a:cubicBezTo>
                    <a:pt x="73" y="8195"/>
                    <a:pt x="1" y="8871"/>
                    <a:pt x="174" y="9519"/>
                  </a:cubicBezTo>
                  <a:cubicBezTo>
                    <a:pt x="332" y="10182"/>
                    <a:pt x="778" y="10513"/>
                    <a:pt x="1110" y="11075"/>
                  </a:cubicBezTo>
                  <a:cubicBezTo>
                    <a:pt x="1844" y="12299"/>
                    <a:pt x="951" y="13624"/>
                    <a:pt x="778" y="14862"/>
                  </a:cubicBezTo>
                  <a:cubicBezTo>
                    <a:pt x="548" y="16461"/>
                    <a:pt x="1671" y="18074"/>
                    <a:pt x="3183" y="18679"/>
                  </a:cubicBezTo>
                  <a:cubicBezTo>
                    <a:pt x="3746" y="18906"/>
                    <a:pt x="4345" y="19009"/>
                    <a:pt x="4949" y="19009"/>
                  </a:cubicBezTo>
                  <a:cubicBezTo>
                    <a:pt x="5954" y="19009"/>
                    <a:pt x="6973" y="18723"/>
                    <a:pt x="7864" y="18247"/>
                  </a:cubicBezTo>
                  <a:cubicBezTo>
                    <a:pt x="8551" y="17873"/>
                    <a:pt x="9348" y="17767"/>
                    <a:pt x="10183" y="17767"/>
                  </a:cubicBezTo>
                  <a:cubicBezTo>
                    <a:pt x="10731" y="17767"/>
                    <a:pt x="11294" y="17812"/>
                    <a:pt x="11853" y="17858"/>
                  </a:cubicBezTo>
                  <a:cubicBezTo>
                    <a:pt x="12412" y="17901"/>
                    <a:pt x="12972" y="17944"/>
                    <a:pt x="13510" y="17944"/>
                  </a:cubicBezTo>
                  <a:cubicBezTo>
                    <a:pt x="13872" y="17944"/>
                    <a:pt x="14224" y="17924"/>
                    <a:pt x="14560" y="17872"/>
                  </a:cubicBezTo>
                  <a:cubicBezTo>
                    <a:pt x="16749" y="17512"/>
                    <a:pt x="16519" y="15424"/>
                    <a:pt x="16505" y="13537"/>
                  </a:cubicBezTo>
                  <a:cubicBezTo>
                    <a:pt x="16490" y="11982"/>
                    <a:pt x="16461" y="10355"/>
                    <a:pt x="15828" y="8929"/>
                  </a:cubicBezTo>
                  <a:cubicBezTo>
                    <a:pt x="15237" y="7647"/>
                    <a:pt x="14200" y="6625"/>
                    <a:pt x="13365" y="5487"/>
                  </a:cubicBezTo>
                  <a:cubicBezTo>
                    <a:pt x="12371" y="4133"/>
                    <a:pt x="11637" y="2535"/>
                    <a:pt x="10326" y="1484"/>
                  </a:cubicBezTo>
                  <a:cubicBezTo>
                    <a:pt x="9390" y="763"/>
                    <a:pt x="8281" y="303"/>
                    <a:pt x="7115" y="144"/>
                  </a:cubicBezTo>
                  <a:cubicBezTo>
                    <a:pt x="6524" y="43"/>
                    <a:pt x="5934" y="0"/>
                    <a:pt x="5344" y="0"/>
                  </a:cubicBezTo>
                  <a:close/>
                </a:path>
              </a:pathLst>
            </a:custGeom>
            <a:solidFill>
              <a:srgbClr val="ED3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3"/>
            <p:cNvSpPr/>
            <p:nvPr/>
          </p:nvSpPr>
          <p:spPr>
            <a:xfrm flipH="1">
              <a:off x="1627783" y="1680742"/>
              <a:ext cx="436389" cy="443044"/>
            </a:xfrm>
            <a:custGeom>
              <a:avLst/>
              <a:gdLst/>
              <a:ahLst/>
              <a:cxnLst/>
              <a:rect l="l" t="t" r="r" b="b"/>
              <a:pathLst>
                <a:path w="11738" h="11917" extrusionOk="0">
                  <a:moveTo>
                    <a:pt x="6866" y="1"/>
                  </a:moveTo>
                  <a:cubicBezTo>
                    <a:pt x="6555" y="1"/>
                    <a:pt x="6192" y="58"/>
                    <a:pt x="5761" y="194"/>
                  </a:cubicBezTo>
                  <a:cubicBezTo>
                    <a:pt x="4864" y="479"/>
                    <a:pt x="4205" y="578"/>
                    <a:pt x="3722" y="578"/>
                  </a:cubicBezTo>
                  <a:cubicBezTo>
                    <a:pt x="2622" y="578"/>
                    <a:pt x="2434" y="64"/>
                    <a:pt x="2434" y="64"/>
                  </a:cubicBezTo>
                  <a:lnTo>
                    <a:pt x="2434" y="64"/>
                  </a:lnTo>
                  <a:cubicBezTo>
                    <a:pt x="2319" y="1663"/>
                    <a:pt x="2880" y="3290"/>
                    <a:pt x="1714" y="4644"/>
                  </a:cubicBezTo>
                  <a:cubicBezTo>
                    <a:pt x="1152" y="5234"/>
                    <a:pt x="706" y="5896"/>
                    <a:pt x="389" y="6631"/>
                  </a:cubicBezTo>
                  <a:cubicBezTo>
                    <a:pt x="0" y="7466"/>
                    <a:pt x="216" y="8503"/>
                    <a:pt x="821" y="9180"/>
                  </a:cubicBezTo>
                  <a:cubicBezTo>
                    <a:pt x="1426" y="9871"/>
                    <a:pt x="1656" y="10318"/>
                    <a:pt x="2563" y="10318"/>
                  </a:cubicBezTo>
                  <a:cubicBezTo>
                    <a:pt x="3365" y="10306"/>
                    <a:pt x="4273" y="9711"/>
                    <a:pt x="5058" y="9711"/>
                  </a:cubicBezTo>
                  <a:cubicBezTo>
                    <a:pt x="5274" y="9711"/>
                    <a:pt x="5481" y="9756"/>
                    <a:pt x="5674" y="9871"/>
                  </a:cubicBezTo>
                  <a:cubicBezTo>
                    <a:pt x="6351" y="10274"/>
                    <a:pt x="6855" y="11052"/>
                    <a:pt x="7503" y="11542"/>
                  </a:cubicBezTo>
                  <a:cubicBezTo>
                    <a:pt x="7848" y="11797"/>
                    <a:pt x="8218" y="11917"/>
                    <a:pt x="8585" y="11917"/>
                  </a:cubicBezTo>
                  <a:cubicBezTo>
                    <a:pt x="9045" y="11917"/>
                    <a:pt x="9501" y="11728"/>
                    <a:pt x="9894" y="11383"/>
                  </a:cubicBezTo>
                  <a:cubicBezTo>
                    <a:pt x="10182" y="11124"/>
                    <a:pt x="10412" y="10807"/>
                    <a:pt x="10585" y="10447"/>
                  </a:cubicBezTo>
                  <a:cubicBezTo>
                    <a:pt x="10844" y="10001"/>
                    <a:pt x="11204" y="9641"/>
                    <a:pt x="11420" y="9166"/>
                  </a:cubicBezTo>
                  <a:cubicBezTo>
                    <a:pt x="11679" y="8647"/>
                    <a:pt x="11737" y="8057"/>
                    <a:pt x="11579" y="7509"/>
                  </a:cubicBezTo>
                  <a:cubicBezTo>
                    <a:pt x="11363" y="6876"/>
                    <a:pt x="10815" y="6444"/>
                    <a:pt x="10355" y="5968"/>
                  </a:cubicBezTo>
                  <a:cubicBezTo>
                    <a:pt x="9678" y="5292"/>
                    <a:pt x="9476" y="4456"/>
                    <a:pt x="9404" y="3535"/>
                  </a:cubicBezTo>
                  <a:cubicBezTo>
                    <a:pt x="9361" y="2901"/>
                    <a:pt x="9462" y="1735"/>
                    <a:pt x="8958" y="1259"/>
                  </a:cubicBezTo>
                  <a:cubicBezTo>
                    <a:pt x="8448" y="772"/>
                    <a:pt x="8010" y="1"/>
                    <a:pt x="6866" y="1"/>
                  </a:cubicBezTo>
                  <a:close/>
                </a:path>
              </a:pathLst>
            </a:custGeom>
            <a:solidFill>
              <a:srgbClr val="CD2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3"/>
            <p:cNvSpPr/>
            <p:nvPr/>
          </p:nvSpPr>
          <p:spPr>
            <a:xfrm flipH="1">
              <a:off x="1882895" y="2098506"/>
              <a:ext cx="929252" cy="619637"/>
            </a:xfrm>
            <a:custGeom>
              <a:avLst/>
              <a:gdLst/>
              <a:ahLst/>
              <a:cxnLst/>
              <a:rect l="l" t="t" r="r" b="b"/>
              <a:pathLst>
                <a:path w="24995" h="16667" extrusionOk="0">
                  <a:moveTo>
                    <a:pt x="21890" y="0"/>
                  </a:moveTo>
                  <a:cubicBezTo>
                    <a:pt x="21377" y="0"/>
                    <a:pt x="20882" y="160"/>
                    <a:pt x="20565" y="492"/>
                  </a:cubicBezTo>
                  <a:cubicBezTo>
                    <a:pt x="17340" y="3862"/>
                    <a:pt x="12371" y="10213"/>
                    <a:pt x="12371" y="10213"/>
                  </a:cubicBezTo>
                  <a:lnTo>
                    <a:pt x="87" y="4481"/>
                  </a:lnTo>
                  <a:lnTo>
                    <a:pt x="0" y="8168"/>
                  </a:lnTo>
                  <a:cubicBezTo>
                    <a:pt x="0" y="8168"/>
                    <a:pt x="8641" y="15945"/>
                    <a:pt x="12717" y="16636"/>
                  </a:cubicBezTo>
                  <a:cubicBezTo>
                    <a:pt x="12841" y="16657"/>
                    <a:pt x="12969" y="16667"/>
                    <a:pt x="13099" y="16667"/>
                  </a:cubicBezTo>
                  <a:cubicBezTo>
                    <a:pt x="17417" y="16667"/>
                    <a:pt x="24995" y="5616"/>
                    <a:pt x="23835" y="1226"/>
                  </a:cubicBezTo>
                  <a:cubicBezTo>
                    <a:pt x="23620" y="430"/>
                    <a:pt x="22732" y="0"/>
                    <a:pt x="21890" y="0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 flipH="1">
              <a:off x="1860700" y="2064786"/>
              <a:ext cx="431036" cy="529073"/>
            </a:xfrm>
            <a:custGeom>
              <a:avLst/>
              <a:gdLst/>
              <a:ahLst/>
              <a:cxnLst/>
              <a:rect l="l" t="t" r="r" b="b"/>
              <a:pathLst>
                <a:path w="11594" h="14231" extrusionOk="0">
                  <a:moveTo>
                    <a:pt x="8553" y="0"/>
                  </a:moveTo>
                  <a:cubicBezTo>
                    <a:pt x="8292" y="0"/>
                    <a:pt x="6901" y="151"/>
                    <a:pt x="4422" y="3070"/>
                  </a:cubicBezTo>
                  <a:cubicBezTo>
                    <a:pt x="1657" y="6310"/>
                    <a:pt x="0" y="8456"/>
                    <a:pt x="0" y="8456"/>
                  </a:cubicBezTo>
                  <a:lnTo>
                    <a:pt x="5934" y="14231"/>
                  </a:lnTo>
                  <a:cubicBezTo>
                    <a:pt x="5934" y="14231"/>
                    <a:pt x="11377" y="7448"/>
                    <a:pt x="11478" y="4726"/>
                  </a:cubicBezTo>
                  <a:cubicBezTo>
                    <a:pt x="11593" y="1860"/>
                    <a:pt x="10528" y="2"/>
                    <a:pt x="8814" y="2"/>
                  </a:cubicBezTo>
                  <a:lnTo>
                    <a:pt x="8598" y="2"/>
                  </a:lnTo>
                  <a:cubicBezTo>
                    <a:pt x="8598" y="2"/>
                    <a:pt x="8583" y="0"/>
                    <a:pt x="8553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 flipH="1">
              <a:off x="1523388" y="4761679"/>
              <a:ext cx="529556" cy="205629"/>
            </a:xfrm>
            <a:custGeom>
              <a:avLst/>
              <a:gdLst/>
              <a:ahLst/>
              <a:cxnLst/>
              <a:rect l="l" t="t" r="r" b="b"/>
              <a:pathLst>
                <a:path w="14244" h="5531" extrusionOk="0">
                  <a:moveTo>
                    <a:pt x="8411" y="0"/>
                  </a:moveTo>
                  <a:cubicBezTo>
                    <a:pt x="8411" y="0"/>
                    <a:pt x="8569" y="1397"/>
                    <a:pt x="5862" y="2564"/>
                  </a:cubicBezTo>
                  <a:cubicBezTo>
                    <a:pt x="4940" y="2938"/>
                    <a:pt x="3990" y="3226"/>
                    <a:pt x="3010" y="3413"/>
                  </a:cubicBezTo>
                  <a:cubicBezTo>
                    <a:pt x="720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00" y="3039"/>
                  </a:lnTo>
                  <a:lnTo>
                    <a:pt x="14157" y="418"/>
                  </a:lnTo>
                  <a:lnTo>
                    <a:pt x="8411" y="0"/>
                  </a:ln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 flipH="1">
              <a:off x="1523388" y="4856444"/>
              <a:ext cx="529556" cy="110863"/>
            </a:xfrm>
            <a:custGeom>
              <a:avLst/>
              <a:gdLst/>
              <a:ahLst/>
              <a:cxnLst/>
              <a:rect l="l" t="t" r="r" b="b"/>
              <a:pathLst>
                <a:path w="14244" h="2982" extrusionOk="0">
                  <a:moveTo>
                    <a:pt x="5862" y="0"/>
                  </a:moveTo>
                  <a:cubicBezTo>
                    <a:pt x="4940" y="389"/>
                    <a:pt x="3990" y="677"/>
                    <a:pt x="3010" y="864"/>
                  </a:cubicBezTo>
                  <a:cubicBezTo>
                    <a:pt x="720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00" y="490"/>
                  </a:lnTo>
                  <a:cubicBezTo>
                    <a:pt x="12918" y="850"/>
                    <a:pt x="10960" y="1685"/>
                    <a:pt x="7590" y="1959"/>
                  </a:cubicBezTo>
                  <a:cubicBezTo>
                    <a:pt x="7201" y="1268"/>
                    <a:pt x="6510" y="576"/>
                    <a:pt x="586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3"/>
            <p:cNvSpPr/>
            <p:nvPr/>
          </p:nvSpPr>
          <p:spPr>
            <a:xfrm flipH="1">
              <a:off x="1457547" y="2912396"/>
              <a:ext cx="409622" cy="1923192"/>
            </a:xfrm>
            <a:custGeom>
              <a:avLst/>
              <a:gdLst/>
              <a:ahLst/>
              <a:cxnLst/>
              <a:rect l="l" t="t" r="r" b="b"/>
              <a:pathLst>
                <a:path w="11018" h="51730" extrusionOk="0">
                  <a:moveTo>
                    <a:pt x="4292" y="0"/>
                  </a:moveTo>
                  <a:cubicBezTo>
                    <a:pt x="2463" y="0"/>
                    <a:pt x="793" y="764"/>
                    <a:pt x="289" y="2578"/>
                  </a:cubicBezTo>
                  <a:cubicBezTo>
                    <a:pt x="101" y="3284"/>
                    <a:pt x="15" y="4983"/>
                    <a:pt x="1" y="7345"/>
                  </a:cubicBezTo>
                  <a:lnTo>
                    <a:pt x="1" y="7575"/>
                  </a:lnTo>
                  <a:cubicBezTo>
                    <a:pt x="1" y="7878"/>
                    <a:pt x="1" y="8195"/>
                    <a:pt x="15" y="8511"/>
                  </a:cubicBezTo>
                  <a:cubicBezTo>
                    <a:pt x="116" y="21516"/>
                    <a:pt x="2175" y="50102"/>
                    <a:pt x="2175" y="50102"/>
                  </a:cubicBezTo>
                  <a:lnTo>
                    <a:pt x="9794" y="51730"/>
                  </a:lnTo>
                  <a:cubicBezTo>
                    <a:pt x="9794" y="51730"/>
                    <a:pt x="10614" y="16029"/>
                    <a:pt x="10845" y="8511"/>
                  </a:cubicBezTo>
                  <a:cubicBezTo>
                    <a:pt x="10859" y="8123"/>
                    <a:pt x="10859" y="7806"/>
                    <a:pt x="10874" y="7575"/>
                  </a:cubicBezTo>
                  <a:cubicBezTo>
                    <a:pt x="10874" y="7489"/>
                    <a:pt x="10874" y="7403"/>
                    <a:pt x="10888" y="7345"/>
                  </a:cubicBezTo>
                  <a:cubicBezTo>
                    <a:pt x="10888" y="7331"/>
                    <a:pt x="10888" y="7316"/>
                    <a:pt x="10888" y="7302"/>
                  </a:cubicBezTo>
                  <a:cubicBezTo>
                    <a:pt x="11018" y="4349"/>
                    <a:pt x="10226" y="3313"/>
                    <a:pt x="9275" y="2132"/>
                  </a:cubicBezTo>
                  <a:cubicBezTo>
                    <a:pt x="8209" y="821"/>
                    <a:pt x="6179" y="0"/>
                    <a:pt x="4292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3"/>
            <p:cNvSpPr/>
            <p:nvPr/>
          </p:nvSpPr>
          <p:spPr>
            <a:xfrm flipH="1">
              <a:off x="1457547" y="2912359"/>
              <a:ext cx="409622" cy="281694"/>
            </a:xfrm>
            <a:custGeom>
              <a:avLst/>
              <a:gdLst/>
              <a:ahLst/>
              <a:cxnLst/>
              <a:rect l="l" t="t" r="r" b="b"/>
              <a:pathLst>
                <a:path w="11018" h="7577" extrusionOk="0">
                  <a:moveTo>
                    <a:pt x="4291" y="0"/>
                  </a:moveTo>
                  <a:cubicBezTo>
                    <a:pt x="2473" y="0"/>
                    <a:pt x="798" y="762"/>
                    <a:pt x="289" y="2579"/>
                  </a:cubicBezTo>
                  <a:cubicBezTo>
                    <a:pt x="101" y="3285"/>
                    <a:pt x="15" y="4984"/>
                    <a:pt x="1" y="7332"/>
                  </a:cubicBezTo>
                  <a:lnTo>
                    <a:pt x="1" y="7576"/>
                  </a:lnTo>
                  <a:lnTo>
                    <a:pt x="10874" y="7576"/>
                  </a:lnTo>
                  <a:cubicBezTo>
                    <a:pt x="10874" y="7476"/>
                    <a:pt x="10874" y="7404"/>
                    <a:pt x="10888" y="7332"/>
                  </a:cubicBezTo>
                  <a:cubicBezTo>
                    <a:pt x="10888" y="7332"/>
                    <a:pt x="10888" y="7317"/>
                    <a:pt x="10888" y="7303"/>
                  </a:cubicBezTo>
                  <a:cubicBezTo>
                    <a:pt x="11018" y="4350"/>
                    <a:pt x="10226" y="3314"/>
                    <a:pt x="9275" y="2133"/>
                  </a:cubicBezTo>
                  <a:cubicBezTo>
                    <a:pt x="8219" y="820"/>
                    <a:pt x="6178" y="0"/>
                    <a:pt x="429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 flipH="1">
              <a:off x="1982791" y="4761679"/>
              <a:ext cx="537549" cy="205629"/>
            </a:xfrm>
            <a:custGeom>
              <a:avLst/>
              <a:gdLst/>
              <a:ahLst/>
              <a:cxnLst/>
              <a:rect l="l" t="t" r="r" b="b"/>
              <a:pathLst>
                <a:path w="14459" h="5531" extrusionOk="0">
                  <a:moveTo>
                    <a:pt x="8727" y="0"/>
                  </a:moveTo>
                  <a:cubicBezTo>
                    <a:pt x="8727" y="0"/>
                    <a:pt x="8799" y="1397"/>
                    <a:pt x="6034" y="2564"/>
                  </a:cubicBezTo>
                  <a:cubicBezTo>
                    <a:pt x="5098" y="2938"/>
                    <a:pt x="4133" y="3226"/>
                    <a:pt x="3140" y="3413"/>
                  </a:cubicBezTo>
                  <a:cubicBezTo>
                    <a:pt x="821" y="3889"/>
                    <a:pt x="0" y="5530"/>
                    <a:pt x="0" y="5530"/>
                  </a:cubicBezTo>
                  <a:lnTo>
                    <a:pt x="14257" y="5530"/>
                  </a:lnTo>
                  <a:lnTo>
                    <a:pt x="14344" y="3039"/>
                  </a:lnTo>
                  <a:lnTo>
                    <a:pt x="14459" y="418"/>
                  </a:lnTo>
                  <a:lnTo>
                    <a:pt x="8727" y="0"/>
                  </a:ln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 flipH="1">
              <a:off x="1987066" y="4856444"/>
              <a:ext cx="533274" cy="110863"/>
            </a:xfrm>
            <a:custGeom>
              <a:avLst/>
              <a:gdLst/>
              <a:ahLst/>
              <a:cxnLst/>
              <a:rect l="l" t="t" r="r" b="b"/>
              <a:pathLst>
                <a:path w="14344" h="2982" extrusionOk="0">
                  <a:moveTo>
                    <a:pt x="6034" y="0"/>
                  </a:moveTo>
                  <a:cubicBezTo>
                    <a:pt x="5098" y="389"/>
                    <a:pt x="4133" y="677"/>
                    <a:pt x="3140" y="864"/>
                  </a:cubicBezTo>
                  <a:cubicBezTo>
                    <a:pt x="821" y="1340"/>
                    <a:pt x="0" y="2981"/>
                    <a:pt x="0" y="2981"/>
                  </a:cubicBezTo>
                  <a:lnTo>
                    <a:pt x="14257" y="2981"/>
                  </a:lnTo>
                  <a:lnTo>
                    <a:pt x="14344" y="490"/>
                  </a:lnTo>
                  <a:lnTo>
                    <a:pt x="14344" y="490"/>
                  </a:lnTo>
                  <a:cubicBezTo>
                    <a:pt x="13048" y="850"/>
                    <a:pt x="11046" y="1685"/>
                    <a:pt x="7647" y="1959"/>
                  </a:cubicBezTo>
                  <a:cubicBezTo>
                    <a:pt x="7302" y="1268"/>
                    <a:pt x="6654" y="576"/>
                    <a:pt x="60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 flipH="1">
              <a:off x="1776121" y="2999651"/>
              <a:ext cx="486170" cy="1834338"/>
            </a:xfrm>
            <a:custGeom>
              <a:avLst/>
              <a:gdLst/>
              <a:ahLst/>
              <a:cxnLst/>
              <a:rect l="l" t="t" r="r" b="b"/>
              <a:pathLst>
                <a:path w="13077" h="49340" extrusionOk="0">
                  <a:moveTo>
                    <a:pt x="13077" y="1"/>
                  </a:moveTo>
                  <a:lnTo>
                    <a:pt x="3514" y="289"/>
                  </a:lnTo>
                  <a:cubicBezTo>
                    <a:pt x="3514" y="289"/>
                    <a:pt x="3154" y="2362"/>
                    <a:pt x="2665" y="5315"/>
                  </a:cubicBezTo>
                  <a:cubicBezTo>
                    <a:pt x="2550" y="5992"/>
                    <a:pt x="2420" y="6726"/>
                    <a:pt x="2305" y="7489"/>
                  </a:cubicBezTo>
                  <a:cubicBezTo>
                    <a:pt x="1369" y="13264"/>
                    <a:pt x="217" y="20897"/>
                    <a:pt x="145" y="24036"/>
                  </a:cubicBezTo>
                  <a:cubicBezTo>
                    <a:pt x="1" y="29379"/>
                    <a:pt x="562" y="47510"/>
                    <a:pt x="562" y="47510"/>
                  </a:cubicBezTo>
                  <a:lnTo>
                    <a:pt x="9001" y="49339"/>
                  </a:lnTo>
                  <a:cubicBezTo>
                    <a:pt x="9001" y="49339"/>
                    <a:pt x="9837" y="29797"/>
                    <a:pt x="9837" y="25304"/>
                  </a:cubicBezTo>
                  <a:cubicBezTo>
                    <a:pt x="10182" y="22510"/>
                    <a:pt x="11277" y="13898"/>
                    <a:pt x="12098" y="7504"/>
                  </a:cubicBezTo>
                  <a:cubicBezTo>
                    <a:pt x="12198" y="6740"/>
                    <a:pt x="12299" y="6006"/>
                    <a:pt x="12386" y="5315"/>
                  </a:cubicBezTo>
                  <a:cubicBezTo>
                    <a:pt x="12789" y="2204"/>
                    <a:pt x="13077" y="1"/>
                    <a:pt x="13077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3"/>
            <p:cNvSpPr/>
            <p:nvPr/>
          </p:nvSpPr>
          <p:spPr>
            <a:xfrm flipH="1">
              <a:off x="1776121" y="2999651"/>
              <a:ext cx="386572" cy="194401"/>
            </a:xfrm>
            <a:custGeom>
              <a:avLst/>
              <a:gdLst/>
              <a:ahLst/>
              <a:cxnLst/>
              <a:rect l="l" t="t" r="r" b="b"/>
              <a:pathLst>
                <a:path w="10398" h="5229" extrusionOk="0">
                  <a:moveTo>
                    <a:pt x="10398" y="1"/>
                  </a:moveTo>
                  <a:lnTo>
                    <a:pt x="835" y="289"/>
                  </a:lnTo>
                  <a:cubicBezTo>
                    <a:pt x="835" y="289"/>
                    <a:pt x="475" y="2319"/>
                    <a:pt x="0" y="5228"/>
                  </a:cubicBezTo>
                  <a:lnTo>
                    <a:pt x="9721" y="5228"/>
                  </a:lnTo>
                  <a:cubicBezTo>
                    <a:pt x="10110" y="2161"/>
                    <a:pt x="10398" y="1"/>
                    <a:pt x="10398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3"/>
            <p:cNvSpPr/>
            <p:nvPr/>
          </p:nvSpPr>
          <p:spPr>
            <a:xfrm flipH="1">
              <a:off x="1457547" y="2050324"/>
              <a:ext cx="763514" cy="1050041"/>
            </a:xfrm>
            <a:custGeom>
              <a:avLst/>
              <a:gdLst/>
              <a:ahLst/>
              <a:cxnLst/>
              <a:rect l="l" t="t" r="r" b="b"/>
              <a:pathLst>
                <a:path w="20537" h="28244" extrusionOk="0">
                  <a:moveTo>
                    <a:pt x="12355" y="0"/>
                  </a:moveTo>
                  <a:cubicBezTo>
                    <a:pt x="12269" y="0"/>
                    <a:pt x="12183" y="1"/>
                    <a:pt x="12097" y="2"/>
                  </a:cubicBezTo>
                  <a:cubicBezTo>
                    <a:pt x="9865" y="2"/>
                    <a:pt x="7561" y="247"/>
                    <a:pt x="7561" y="247"/>
                  </a:cubicBezTo>
                  <a:cubicBezTo>
                    <a:pt x="7273" y="276"/>
                    <a:pt x="6985" y="319"/>
                    <a:pt x="6697" y="391"/>
                  </a:cubicBezTo>
                  <a:cubicBezTo>
                    <a:pt x="6495" y="449"/>
                    <a:pt x="6308" y="521"/>
                    <a:pt x="6107" y="593"/>
                  </a:cubicBezTo>
                  <a:cubicBezTo>
                    <a:pt x="5588" y="780"/>
                    <a:pt x="5142" y="1140"/>
                    <a:pt x="4839" y="1601"/>
                  </a:cubicBezTo>
                  <a:cubicBezTo>
                    <a:pt x="4551" y="2119"/>
                    <a:pt x="4364" y="4265"/>
                    <a:pt x="4249" y="6684"/>
                  </a:cubicBezTo>
                  <a:cubicBezTo>
                    <a:pt x="4076" y="9997"/>
                    <a:pt x="4033" y="13799"/>
                    <a:pt x="4033" y="14620"/>
                  </a:cubicBezTo>
                  <a:cubicBezTo>
                    <a:pt x="3428" y="17413"/>
                    <a:pt x="1009" y="23087"/>
                    <a:pt x="0" y="28243"/>
                  </a:cubicBezTo>
                  <a:lnTo>
                    <a:pt x="20537" y="28243"/>
                  </a:lnTo>
                  <a:cubicBezTo>
                    <a:pt x="20321" y="26731"/>
                    <a:pt x="19428" y="20610"/>
                    <a:pt x="18650" y="17413"/>
                  </a:cubicBezTo>
                  <a:cubicBezTo>
                    <a:pt x="18535" y="16909"/>
                    <a:pt x="18391" y="16405"/>
                    <a:pt x="18204" y="15916"/>
                  </a:cubicBezTo>
                  <a:cubicBezTo>
                    <a:pt x="18938" y="11077"/>
                    <a:pt x="19399" y="7059"/>
                    <a:pt x="19457" y="4553"/>
                  </a:cubicBezTo>
                  <a:cubicBezTo>
                    <a:pt x="19500" y="3127"/>
                    <a:pt x="19399" y="2191"/>
                    <a:pt x="19154" y="1874"/>
                  </a:cubicBezTo>
                  <a:cubicBezTo>
                    <a:pt x="18722" y="1313"/>
                    <a:pt x="18016" y="938"/>
                    <a:pt x="16922" y="636"/>
                  </a:cubicBezTo>
                  <a:cubicBezTo>
                    <a:pt x="16692" y="564"/>
                    <a:pt x="16461" y="506"/>
                    <a:pt x="16216" y="449"/>
                  </a:cubicBezTo>
                  <a:cubicBezTo>
                    <a:pt x="16015" y="405"/>
                    <a:pt x="15799" y="362"/>
                    <a:pt x="15568" y="319"/>
                  </a:cubicBezTo>
                  <a:cubicBezTo>
                    <a:pt x="15280" y="276"/>
                    <a:pt x="14963" y="218"/>
                    <a:pt x="14618" y="161"/>
                  </a:cubicBezTo>
                  <a:cubicBezTo>
                    <a:pt x="13867" y="57"/>
                    <a:pt x="13116" y="0"/>
                    <a:pt x="12355" y="0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3"/>
            <p:cNvSpPr/>
            <p:nvPr/>
          </p:nvSpPr>
          <p:spPr>
            <a:xfrm flipH="1">
              <a:off x="1633694" y="2050361"/>
              <a:ext cx="345379" cy="254926"/>
            </a:xfrm>
            <a:custGeom>
              <a:avLst/>
              <a:gdLst/>
              <a:ahLst/>
              <a:cxnLst/>
              <a:rect l="l" t="t" r="r" b="b"/>
              <a:pathLst>
                <a:path w="9290" h="6857" extrusionOk="0">
                  <a:moveTo>
                    <a:pt x="5571" y="0"/>
                  </a:moveTo>
                  <a:cubicBezTo>
                    <a:pt x="3350" y="0"/>
                    <a:pt x="1052" y="246"/>
                    <a:pt x="1052" y="246"/>
                  </a:cubicBezTo>
                  <a:cubicBezTo>
                    <a:pt x="764" y="275"/>
                    <a:pt x="476" y="318"/>
                    <a:pt x="188" y="390"/>
                  </a:cubicBezTo>
                  <a:cubicBezTo>
                    <a:pt x="1" y="448"/>
                    <a:pt x="1513" y="5315"/>
                    <a:pt x="2809" y="6856"/>
                  </a:cubicBezTo>
                  <a:cubicBezTo>
                    <a:pt x="5805" y="3414"/>
                    <a:pt x="9290" y="361"/>
                    <a:pt x="9059" y="318"/>
                  </a:cubicBezTo>
                  <a:cubicBezTo>
                    <a:pt x="8771" y="275"/>
                    <a:pt x="8454" y="217"/>
                    <a:pt x="8109" y="160"/>
                  </a:cubicBezTo>
                  <a:cubicBezTo>
                    <a:pt x="7386" y="42"/>
                    <a:pt x="6485" y="0"/>
                    <a:pt x="5571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 flipH="1">
              <a:off x="1658306" y="2319154"/>
              <a:ext cx="152093" cy="174139"/>
            </a:xfrm>
            <a:custGeom>
              <a:avLst/>
              <a:gdLst/>
              <a:ahLst/>
              <a:cxnLst/>
              <a:rect l="l" t="t" r="r" b="b"/>
              <a:pathLst>
                <a:path w="4091" h="4684" extrusionOk="0">
                  <a:moveTo>
                    <a:pt x="0" y="1"/>
                  </a:moveTo>
                  <a:lnTo>
                    <a:pt x="0" y="3270"/>
                  </a:lnTo>
                  <a:cubicBezTo>
                    <a:pt x="0" y="3270"/>
                    <a:pt x="87" y="4220"/>
                    <a:pt x="1368" y="4580"/>
                  </a:cubicBezTo>
                  <a:cubicBezTo>
                    <a:pt x="1620" y="4652"/>
                    <a:pt x="1870" y="4684"/>
                    <a:pt x="2108" y="4684"/>
                  </a:cubicBezTo>
                  <a:cubicBezTo>
                    <a:pt x="3069" y="4684"/>
                    <a:pt x="3857" y="4169"/>
                    <a:pt x="3961" y="3673"/>
                  </a:cubicBezTo>
                  <a:cubicBezTo>
                    <a:pt x="4090" y="2996"/>
                    <a:pt x="4004" y="145"/>
                    <a:pt x="4004" y="8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 flipH="1">
              <a:off x="1677601" y="1683084"/>
              <a:ext cx="335713" cy="560079"/>
            </a:xfrm>
            <a:custGeom>
              <a:avLst/>
              <a:gdLst/>
              <a:ahLst/>
              <a:cxnLst/>
              <a:rect l="l" t="t" r="r" b="b"/>
              <a:pathLst>
                <a:path w="9030" h="15065" extrusionOk="0">
                  <a:moveTo>
                    <a:pt x="1066" y="1"/>
                  </a:moveTo>
                  <a:cubicBezTo>
                    <a:pt x="778" y="318"/>
                    <a:pt x="591" y="865"/>
                    <a:pt x="562" y="1931"/>
                  </a:cubicBezTo>
                  <a:cubicBezTo>
                    <a:pt x="648" y="3616"/>
                    <a:pt x="792" y="3961"/>
                    <a:pt x="591" y="4408"/>
                  </a:cubicBezTo>
                  <a:cubicBezTo>
                    <a:pt x="389" y="4825"/>
                    <a:pt x="0" y="4797"/>
                    <a:pt x="29" y="4998"/>
                  </a:cubicBezTo>
                  <a:cubicBezTo>
                    <a:pt x="43" y="5200"/>
                    <a:pt x="691" y="5272"/>
                    <a:pt x="691" y="5848"/>
                  </a:cubicBezTo>
                  <a:cubicBezTo>
                    <a:pt x="706" y="6453"/>
                    <a:pt x="691" y="7360"/>
                    <a:pt x="907" y="7533"/>
                  </a:cubicBezTo>
                  <a:cubicBezTo>
                    <a:pt x="1113" y="7710"/>
                    <a:pt x="1470" y="7803"/>
                    <a:pt x="1931" y="7803"/>
                  </a:cubicBezTo>
                  <a:cubicBezTo>
                    <a:pt x="2181" y="7803"/>
                    <a:pt x="2461" y="7776"/>
                    <a:pt x="2765" y="7720"/>
                  </a:cubicBezTo>
                  <a:cubicBezTo>
                    <a:pt x="2866" y="7706"/>
                    <a:pt x="2952" y="7691"/>
                    <a:pt x="3024" y="7691"/>
                  </a:cubicBezTo>
                  <a:cubicBezTo>
                    <a:pt x="3077" y="7686"/>
                    <a:pt x="3125" y="7684"/>
                    <a:pt x="3170" y="7684"/>
                  </a:cubicBezTo>
                  <a:cubicBezTo>
                    <a:pt x="3653" y="7684"/>
                    <a:pt x="3702" y="7954"/>
                    <a:pt x="3716" y="8152"/>
                  </a:cubicBezTo>
                  <a:cubicBezTo>
                    <a:pt x="3759" y="8671"/>
                    <a:pt x="3586" y="9189"/>
                    <a:pt x="3240" y="9578"/>
                  </a:cubicBezTo>
                  <a:cubicBezTo>
                    <a:pt x="2924" y="9938"/>
                    <a:pt x="2016" y="10082"/>
                    <a:pt x="2016" y="10082"/>
                  </a:cubicBezTo>
                  <a:cubicBezTo>
                    <a:pt x="2016" y="10082"/>
                    <a:pt x="3039" y="14834"/>
                    <a:pt x="3989" y="15065"/>
                  </a:cubicBezTo>
                  <a:cubicBezTo>
                    <a:pt x="4781" y="14474"/>
                    <a:pt x="7518" y="11508"/>
                    <a:pt x="9030" y="10039"/>
                  </a:cubicBezTo>
                  <a:cubicBezTo>
                    <a:pt x="8065" y="9722"/>
                    <a:pt x="7100" y="9203"/>
                    <a:pt x="6783" y="8267"/>
                  </a:cubicBezTo>
                  <a:cubicBezTo>
                    <a:pt x="6466" y="7331"/>
                    <a:pt x="6740" y="4998"/>
                    <a:pt x="6740" y="4998"/>
                  </a:cubicBezTo>
                  <a:lnTo>
                    <a:pt x="6740" y="4998"/>
                  </a:lnTo>
                  <a:cubicBezTo>
                    <a:pt x="6740" y="4998"/>
                    <a:pt x="6817" y="5037"/>
                    <a:pt x="6955" y="5037"/>
                  </a:cubicBezTo>
                  <a:cubicBezTo>
                    <a:pt x="7070" y="5037"/>
                    <a:pt x="7227" y="5010"/>
                    <a:pt x="7417" y="4912"/>
                  </a:cubicBezTo>
                  <a:cubicBezTo>
                    <a:pt x="7849" y="4681"/>
                    <a:pt x="8223" y="2651"/>
                    <a:pt x="7518" y="2478"/>
                  </a:cubicBezTo>
                  <a:cubicBezTo>
                    <a:pt x="7436" y="2459"/>
                    <a:pt x="7359" y="2449"/>
                    <a:pt x="7284" y="2449"/>
                  </a:cubicBezTo>
                  <a:cubicBezTo>
                    <a:pt x="6752" y="2449"/>
                    <a:pt x="6395" y="2935"/>
                    <a:pt x="6193" y="3731"/>
                  </a:cubicBezTo>
                  <a:cubicBezTo>
                    <a:pt x="5530" y="3155"/>
                    <a:pt x="5401" y="2478"/>
                    <a:pt x="4652" y="2363"/>
                  </a:cubicBezTo>
                  <a:cubicBezTo>
                    <a:pt x="3903" y="2248"/>
                    <a:pt x="2204" y="2046"/>
                    <a:pt x="1512" y="1095"/>
                  </a:cubicBezTo>
                  <a:cubicBezTo>
                    <a:pt x="1282" y="764"/>
                    <a:pt x="1138" y="390"/>
                    <a:pt x="1066" y="1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 flipH="1">
              <a:off x="1677601" y="1846405"/>
              <a:ext cx="260763" cy="396758"/>
            </a:xfrm>
            <a:custGeom>
              <a:avLst/>
              <a:gdLst/>
              <a:ahLst/>
              <a:cxnLst/>
              <a:rect l="l" t="t" r="r" b="b"/>
              <a:pathLst>
                <a:path w="7014" h="10672" extrusionOk="0">
                  <a:moveTo>
                    <a:pt x="4292" y="0"/>
                  </a:moveTo>
                  <a:cubicBezTo>
                    <a:pt x="4234" y="303"/>
                    <a:pt x="4177" y="490"/>
                    <a:pt x="4148" y="634"/>
                  </a:cubicBezTo>
                  <a:cubicBezTo>
                    <a:pt x="3500" y="2665"/>
                    <a:pt x="1685" y="3169"/>
                    <a:pt x="1008" y="3298"/>
                  </a:cubicBezTo>
                  <a:cubicBezTo>
                    <a:pt x="1061" y="3293"/>
                    <a:pt x="1109" y="3291"/>
                    <a:pt x="1154" y="3291"/>
                  </a:cubicBezTo>
                  <a:cubicBezTo>
                    <a:pt x="1637" y="3291"/>
                    <a:pt x="1686" y="3561"/>
                    <a:pt x="1700" y="3759"/>
                  </a:cubicBezTo>
                  <a:cubicBezTo>
                    <a:pt x="1743" y="4278"/>
                    <a:pt x="1570" y="4796"/>
                    <a:pt x="1224" y="5185"/>
                  </a:cubicBezTo>
                  <a:cubicBezTo>
                    <a:pt x="908" y="5545"/>
                    <a:pt x="0" y="5689"/>
                    <a:pt x="0" y="5689"/>
                  </a:cubicBezTo>
                  <a:cubicBezTo>
                    <a:pt x="0" y="5689"/>
                    <a:pt x="1023" y="10441"/>
                    <a:pt x="1973" y="10672"/>
                  </a:cubicBezTo>
                  <a:cubicBezTo>
                    <a:pt x="2765" y="10081"/>
                    <a:pt x="5502" y="7115"/>
                    <a:pt x="7014" y="5646"/>
                  </a:cubicBezTo>
                  <a:cubicBezTo>
                    <a:pt x="6049" y="5329"/>
                    <a:pt x="5084" y="4810"/>
                    <a:pt x="4767" y="3874"/>
                  </a:cubicBezTo>
                  <a:cubicBezTo>
                    <a:pt x="4450" y="2938"/>
                    <a:pt x="4724" y="605"/>
                    <a:pt x="4724" y="605"/>
                  </a:cubicBezTo>
                  <a:cubicBezTo>
                    <a:pt x="4724" y="605"/>
                    <a:pt x="4378" y="519"/>
                    <a:pt x="4292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3"/>
            <p:cNvSpPr/>
            <p:nvPr/>
          </p:nvSpPr>
          <p:spPr>
            <a:xfrm flipH="1">
              <a:off x="1734334" y="1790490"/>
              <a:ext cx="36471" cy="59707"/>
            </a:xfrm>
            <a:custGeom>
              <a:avLst/>
              <a:gdLst/>
              <a:ahLst/>
              <a:cxnLst/>
              <a:rect l="l" t="t" r="r" b="b"/>
              <a:pathLst>
                <a:path w="981" h="1606" extrusionOk="0">
                  <a:moveTo>
                    <a:pt x="786" y="1"/>
                  </a:moveTo>
                  <a:cubicBezTo>
                    <a:pt x="709" y="1"/>
                    <a:pt x="610" y="29"/>
                    <a:pt x="491" y="122"/>
                  </a:cubicBezTo>
                  <a:cubicBezTo>
                    <a:pt x="59" y="424"/>
                    <a:pt x="1" y="1605"/>
                    <a:pt x="447" y="1605"/>
                  </a:cubicBezTo>
                  <a:cubicBezTo>
                    <a:pt x="879" y="1605"/>
                    <a:pt x="908" y="871"/>
                    <a:pt x="606" y="799"/>
                  </a:cubicBezTo>
                  <a:cubicBezTo>
                    <a:pt x="548" y="784"/>
                    <a:pt x="476" y="770"/>
                    <a:pt x="404" y="755"/>
                  </a:cubicBezTo>
                  <a:cubicBezTo>
                    <a:pt x="404" y="755"/>
                    <a:pt x="476" y="79"/>
                    <a:pt x="980" y="79"/>
                  </a:cubicBezTo>
                  <a:cubicBezTo>
                    <a:pt x="980" y="79"/>
                    <a:pt x="913" y="1"/>
                    <a:pt x="786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3"/>
            <p:cNvSpPr/>
            <p:nvPr/>
          </p:nvSpPr>
          <p:spPr>
            <a:xfrm flipH="1">
              <a:off x="2416466" y="1943290"/>
              <a:ext cx="492044" cy="734627"/>
            </a:xfrm>
            <a:custGeom>
              <a:avLst/>
              <a:gdLst/>
              <a:ahLst/>
              <a:cxnLst/>
              <a:rect l="l" t="t" r="r" b="b"/>
              <a:pathLst>
                <a:path w="13235" h="19760" extrusionOk="0">
                  <a:moveTo>
                    <a:pt x="0" y="1"/>
                  </a:moveTo>
                  <a:lnTo>
                    <a:pt x="576" y="1988"/>
                  </a:lnTo>
                  <a:cubicBezTo>
                    <a:pt x="2088" y="7101"/>
                    <a:pt x="2751" y="12444"/>
                    <a:pt x="2535" y="17772"/>
                  </a:cubicBezTo>
                  <a:lnTo>
                    <a:pt x="13235" y="19760"/>
                  </a:lnTo>
                  <a:lnTo>
                    <a:pt x="12904" y="3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 flipH="1">
              <a:off x="2465689" y="2009168"/>
              <a:ext cx="368950" cy="574504"/>
            </a:xfrm>
            <a:custGeom>
              <a:avLst/>
              <a:gdLst/>
              <a:ahLst/>
              <a:cxnLst/>
              <a:rect l="l" t="t" r="r" b="b"/>
              <a:pathLst>
                <a:path w="9924" h="15453" extrusionOk="0">
                  <a:moveTo>
                    <a:pt x="1" y="0"/>
                  </a:moveTo>
                  <a:lnTo>
                    <a:pt x="1" y="0"/>
                  </a:lnTo>
                  <a:cubicBezTo>
                    <a:pt x="2089" y="4076"/>
                    <a:pt x="2204" y="14560"/>
                    <a:pt x="2204" y="14560"/>
                  </a:cubicBezTo>
                  <a:lnTo>
                    <a:pt x="9923" y="15453"/>
                  </a:lnTo>
                  <a:lnTo>
                    <a:pt x="9592" y="3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 flipH="1">
              <a:off x="2758574" y="2220113"/>
              <a:ext cx="124768" cy="152614"/>
            </a:xfrm>
            <a:custGeom>
              <a:avLst/>
              <a:gdLst/>
              <a:ahLst/>
              <a:cxnLst/>
              <a:rect l="l" t="t" r="r" b="b"/>
              <a:pathLst>
                <a:path w="3356" h="4105" extrusionOk="0">
                  <a:moveTo>
                    <a:pt x="302" y="0"/>
                  </a:moveTo>
                  <a:cubicBezTo>
                    <a:pt x="259" y="0"/>
                    <a:pt x="245" y="0"/>
                    <a:pt x="245" y="15"/>
                  </a:cubicBezTo>
                  <a:cubicBezTo>
                    <a:pt x="0" y="346"/>
                    <a:pt x="418" y="1210"/>
                    <a:pt x="418" y="1210"/>
                  </a:cubicBezTo>
                  <a:cubicBezTo>
                    <a:pt x="418" y="1210"/>
                    <a:pt x="259" y="1700"/>
                    <a:pt x="202" y="1930"/>
                  </a:cubicBezTo>
                  <a:cubicBezTo>
                    <a:pt x="158" y="2161"/>
                    <a:pt x="547" y="2362"/>
                    <a:pt x="547" y="2362"/>
                  </a:cubicBezTo>
                  <a:cubicBezTo>
                    <a:pt x="533" y="2578"/>
                    <a:pt x="533" y="2794"/>
                    <a:pt x="576" y="3010"/>
                  </a:cubicBezTo>
                  <a:cubicBezTo>
                    <a:pt x="619" y="3126"/>
                    <a:pt x="1008" y="3212"/>
                    <a:pt x="1008" y="3212"/>
                  </a:cubicBezTo>
                  <a:lnTo>
                    <a:pt x="1023" y="3514"/>
                  </a:lnTo>
                  <a:lnTo>
                    <a:pt x="1066" y="3975"/>
                  </a:lnTo>
                  <a:cubicBezTo>
                    <a:pt x="1282" y="4047"/>
                    <a:pt x="1527" y="4090"/>
                    <a:pt x="1757" y="4105"/>
                  </a:cubicBezTo>
                  <a:cubicBezTo>
                    <a:pt x="2016" y="4090"/>
                    <a:pt x="3125" y="3975"/>
                    <a:pt x="3269" y="3817"/>
                  </a:cubicBezTo>
                  <a:cubicBezTo>
                    <a:pt x="3341" y="3702"/>
                    <a:pt x="3356" y="3572"/>
                    <a:pt x="3312" y="3457"/>
                  </a:cubicBezTo>
                  <a:cubicBezTo>
                    <a:pt x="3284" y="3327"/>
                    <a:pt x="3226" y="3212"/>
                    <a:pt x="3140" y="3111"/>
                  </a:cubicBezTo>
                  <a:cubicBezTo>
                    <a:pt x="3124" y="3102"/>
                    <a:pt x="3096" y="3099"/>
                    <a:pt x="3060" y="3099"/>
                  </a:cubicBezTo>
                  <a:cubicBezTo>
                    <a:pt x="2859" y="3099"/>
                    <a:pt x="2396" y="3214"/>
                    <a:pt x="2347" y="3226"/>
                  </a:cubicBezTo>
                  <a:lnTo>
                    <a:pt x="2333" y="3226"/>
                  </a:lnTo>
                  <a:cubicBezTo>
                    <a:pt x="2333" y="3226"/>
                    <a:pt x="2506" y="3068"/>
                    <a:pt x="2650" y="2938"/>
                  </a:cubicBezTo>
                  <a:cubicBezTo>
                    <a:pt x="2751" y="2809"/>
                    <a:pt x="2780" y="2636"/>
                    <a:pt x="2751" y="2477"/>
                  </a:cubicBezTo>
                  <a:cubicBezTo>
                    <a:pt x="2751" y="2405"/>
                    <a:pt x="2736" y="2333"/>
                    <a:pt x="2736" y="2261"/>
                  </a:cubicBezTo>
                  <a:cubicBezTo>
                    <a:pt x="2852" y="2161"/>
                    <a:pt x="2650" y="1340"/>
                    <a:pt x="2650" y="1340"/>
                  </a:cubicBezTo>
                  <a:cubicBezTo>
                    <a:pt x="2794" y="1311"/>
                    <a:pt x="2952" y="1253"/>
                    <a:pt x="3068" y="1167"/>
                  </a:cubicBezTo>
                  <a:cubicBezTo>
                    <a:pt x="3096" y="1138"/>
                    <a:pt x="3111" y="1124"/>
                    <a:pt x="3140" y="1095"/>
                  </a:cubicBezTo>
                  <a:cubicBezTo>
                    <a:pt x="3240" y="850"/>
                    <a:pt x="3183" y="562"/>
                    <a:pt x="2981" y="389"/>
                  </a:cubicBezTo>
                  <a:cubicBezTo>
                    <a:pt x="2794" y="274"/>
                    <a:pt x="677" y="0"/>
                    <a:pt x="302" y="0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 flipH="1">
              <a:off x="2769281" y="2258183"/>
              <a:ext cx="72868" cy="11748"/>
            </a:xfrm>
            <a:custGeom>
              <a:avLst/>
              <a:gdLst/>
              <a:ahLst/>
              <a:cxnLst/>
              <a:rect l="l" t="t" r="r" b="b"/>
              <a:pathLst>
                <a:path w="1960" h="316" extrusionOk="0">
                  <a:moveTo>
                    <a:pt x="863" y="1"/>
                  </a:moveTo>
                  <a:cubicBezTo>
                    <a:pt x="563" y="1"/>
                    <a:pt x="268" y="70"/>
                    <a:pt x="1" y="186"/>
                  </a:cubicBezTo>
                  <a:lnTo>
                    <a:pt x="1542" y="316"/>
                  </a:lnTo>
                  <a:cubicBezTo>
                    <a:pt x="1686" y="287"/>
                    <a:pt x="1830" y="229"/>
                    <a:pt x="1960" y="143"/>
                  </a:cubicBezTo>
                  <a:cubicBezTo>
                    <a:pt x="1758" y="129"/>
                    <a:pt x="1470" y="28"/>
                    <a:pt x="1081" y="13"/>
                  </a:cubicBezTo>
                  <a:cubicBezTo>
                    <a:pt x="1008" y="5"/>
                    <a:pt x="935" y="1"/>
                    <a:pt x="863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 flipH="1">
              <a:off x="2781066" y="2304172"/>
              <a:ext cx="61603" cy="14016"/>
            </a:xfrm>
            <a:custGeom>
              <a:avLst/>
              <a:gdLst/>
              <a:ahLst/>
              <a:cxnLst/>
              <a:rect l="l" t="t" r="r" b="b"/>
              <a:pathLst>
                <a:path w="1657" h="377" extrusionOk="0">
                  <a:moveTo>
                    <a:pt x="1642" y="0"/>
                  </a:moveTo>
                  <a:cubicBezTo>
                    <a:pt x="1642" y="0"/>
                    <a:pt x="762" y="60"/>
                    <a:pt x="169" y="60"/>
                  </a:cubicBezTo>
                  <a:cubicBezTo>
                    <a:pt x="109" y="60"/>
                    <a:pt x="53" y="59"/>
                    <a:pt x="1" y="58"/>
                  </a:cubicBezTo>
                  <a:lnTo>
                    <a:pt x="1" y="58"/>
                  </a:lnTo>
                  <a:cubicBezTo>
                    <a:pt x="355" y="202"/>
                    <a:pt x="626" y="377"/>
                    <a:pt x="997" y="377"/>
                  </a:cubicBezTo>
                  <a:cubicBezTo>
                    <a:pt x="1184" y="377"/>
                    <a:pt x="1396" y="332"/>
                    <a:pt x="1657" y="216"/>
                  </a:cubicBezTo>
                  <a:cubicBezTo>
                    <a:pt x="1657" y="144"/>
                    <a:pt x="1642" y="72"/>
                    <a:pt x="1642" y="0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 flipH="1">
              <a:off x="2765005" y="2335289"/>
              <a:ext cx="80861" cy="23533"/>
            </a:xfrm>
            <a:custGeom>
              <a:avLst/>
              <a:gdLst/>
              <a:ahLst/>
              <a:cxnLst/>
              <a:rect l="l" t="t" r="r" b="b"/>
              <a:pathLst>
                <a:path w="2175" h="633" extrusionOk="0">
                  <a:moveTo>
                    <a:pt x="2052" y="1"/>
                  </a:moveTo>
                  <a:cubicBezTo>
                    <a:pt x="1851" y="1"/>
                    <a:pt x="1388" y="116"/>
                    <a:pt x="1339" y="128"/>
                  </a:cubicBezTo>
                  <a:lnTo>
                    <a:pt x="1325" y="128"/>
                  </a:lnTo>
                  <a:cubicBezTo>
                    <a:pt x="1181" y="200"/>
                    <a:pt x="1037" y="258"/>
                    <a:pt x="879" y="301"/>
                  </a:cubicBezTo>
                  <a:cubicBezTo>
                    <a:pt x="856" y="305"/>
                    <a:pt x="832" y="307"/>
                    <a:pt x="805" y="307"/>
                  </a:cubicBezTo>
                  <a:cubicBezTo>
                    <a:pt x="518" y="307"/>
                    <a:pt x="0" y="114"/>
                    <a:pt x="0" y="114"/>
                  </a:cubicBezTo>
                  <a:lnTo>
                    <a:pt x="0" y="114"/>
                  </a:lnTo>
                  <a:lnTo>
                    <a:pt x="15" y="416"/>
                  </a:lnTo>
                  <a:cubicBezTo>
                    <a:pt x="245" y="503"/>
                    <a:pt x="490" y="575"/>
                    <a:pt x="720" y="632"/>
                  </a:cubicBezTo>
                  <a:cubicBezTo>
                    <a:pt x="722" y="633"/>
                    <a:pt x="724" y="633"/>
                    <a:pt x="726" y="633"/>
                  </a:cubicBezTo>
                  <a:cubicBezTo>
                    <a:pt x="909" y="633"/>
                    <a:pt x="2174" y="42"/>
                    <a:pt x="2132" y="13"/>
                  </a:cubicBezTo>
                  <a:cubicBezTo>
                    <a:pt x="2116" y="4"/>
                    <a:pt x="2088" y="1"/>
                    <a:pt x="2052" y="1"/>
                  </a:cubicBezTo>
                  <a:close/>
                </a:path>
              </a:pathLst>
            </a:custGeom>
            <a:solidFill>
              <a:srgbClr val="734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 flipH="1">
              <a:off x="1628861" y="2189591"/>
              <a:ext cx="871143" cy="609897"/>
            </a:xfrm>
            <a:custGeom>
              <a:avLst/>
              <a:gdLst/>
              <a:ahLst/>
              <a:cxnLst/>
              <a:rect l="l" t="t" r="r" b="b"/>
              <a:pathLst>
                <a:path w="23432" h="16405" extrusionOk="0">
                  <a:moveTo>
                    <a:pt x="2161" y="1"/>
                  </a:moveTo>
                  <a:cubicBezTo>
                    <a:pt x="2132" y="1"/>
                    <a:pt x="2089" y="1"/>
                    <a:pt x="2060" y="15"/>
                  </a:cubicBezTo>
                  <a:cubicBezTo>
                    <a:pt x="1642" y="217"/>
                    <a:pt x="1873" y="994"/>
                    <a:pt x="1873" y="994"/>
                  </a:cubicBezTo>
                  <a:cubicBezTo>
                    <a:pt x="1845" y="994"/>
                    <a:pt x="943" y="660"/>
                    <a:pt x="698" y="660"/>
                  </a:cubicBezTo>
                  <a:cubicBezTo>
                    <a:pt x="684" y="660"/>
                    <a:pt x="672" y="661"/>
                    <a:pt x="663" y="663"/>
                  </a:cubicBezTo>
                  <a:cubicBezTo>
                    <a:pt x="490" y="692"/>
                    <a:pt x="735" y="1786"/>
                    <a:pt x="735" y="1786"/>
                  </a:cubicBezTo>
                  <a:cubicBezTo>
                    <a:pt x="735" y="1786"/>
                    <a:pt x="0" y="4321"/>
                    <a:pt x="447" y="4695"/>
                  </a:cubicBezTo>
                  <a:cubicBezTo>
                    <a:pt x="908" y="5070"/>
                    <a:pt x="3269" y="5646"/>
                    <a:pt x="3269" y="5646"/>
                  </a:cubicBezTo>
                  <a:lnTo>
                    <a:pt x="3284" y="5617"/>
                  </a:lnTo>
                  <a:cubicBezTo>
                    <a:pt x="4990" y="8026"/>
                    <a:pt x="11152" y="16404"/>
                    <a:pt x="14475" y="16404"/>
                  </a:cubicBezTo>
                  <a:cubicBezTo>
                    <a:pt x="14489" y="16404"/>
                    <a:pt x="14503" y="16404"/>
                    <a:pt x="14517" y="16404"/>
                  </a:cubicBezTo>
                  <a:cubicBezTo>
                    <a:pt x="18391" y="16317"/>
                    <a:pt x="23431" y="9765"/>
                    <a:pt x="23431" y="9765"/>
                  </a:cubicBezTo>
                  <a:lnTo>
                    <a:pt x="19053" y="5401"/>
                  </a:lnTo>
                  <a:lnTo>
                    <a:pt x="15021" y="9765"/>
                  </a:lnTo>
                  <a:lnTo>
                    <a:pt x="4479" y="3068"/>
                  </a:lnTo>
                  <a:cubicBezTo>
                    <a:pt x="4537" y="2838"/>
                    <a:pt x="4594" y="2578"/>
                    <a:pt x="4638" y="2334"/>
                  </a:cubicBezTo>
                  <a:cubicBezTo>
                    <a:pt x="4724" y="1873"/>
                    <a:pt x="4767" y="1455"/>
                    <a:pt x="4666" y="1383"/>
                  </a:cubicBezTo>
                  <a:cubicBezTo>
                    <a:pt x="4422" y="1210"/>
                    <a:pt x="2823" y="649"/>
                    <a:pt x="2823" y="649"/>
                  </a:cubicBezTo>
                  <a:cubicBezTo>
                    <a:pt x="2823" y="649"/>
                    <a:pt x="2477" y="1"/>
                    <a:pt x="2161" y="1"/>
                  </a:cubicBezTo>
                  <a:close/>
                </a:path>
              </a:pathLst>
            </a:custGeom>
            <a:solidFill>
              <a:srgbClr val="9F6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 flipH="1">
              <a:off x="1407209" y="2121593"/>
              <a:ext cx="493680" cy="593799"/>
            </a:xfrm>
            <a:custGeom>
              <a:avLst/>
              <a:gdLst/>
              <a:ahLst/>
              <a:cxnLst/>
              <a:rect l="l" t="t" r="r" b="b"/>
              <a:pathLst>
                <a:path w="13279" h="15972" extrusionOk="0">
                  <a:moveTo>
                    <a:pt x="10729" y="1"/>
                  </a:moveTo>
                  <a:cubicBezTo>
                    <a:pt x="10629" y="1"/>
                    <a:pt x="10542" y="15"/>
                    <a:pt x="10456" y="44"/>
                  </a:cubicBezTo>
                  <a:cubicBezTo>
                    <a:pt x="7143" y="1009"/>
                    <a:pt x="0" y="9419"/>
                    <a:pt x="0" y="9419"/>
                  </a:cubicBezTo>
                  <a:lnTo>
                    <a:pt x="6639" y="15972"/>
                  </a:lnTo>
                  <a:cubicBezTo>
                    <a:pt x="6639" y="15972"/>
                    <a:pt x="13278" y="6308"/>
                    <a:pt x="12947" y="3356"/>
                  </a:cubicBezTo>
                  <a:cubicBezTo>
                    <a:pt x="12645" y="764"/>
                    <a:pt x="11464" y="1"/>
                    <a:pt x="10729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 flipH="1">
              <a:off x="555398" y="2114083"/>
              <a:ext cx="724441" cy="1034984"/>
            </a:xfrm>
            <a:custGeom>
              <a:avLst/>
              <a:gdLst/>
              <a:ahLst/>
              <a:cxnLst/>
              <a:rect l="l" t="t" r="r" b="b"/>
              <a:pathLst>
                <a:path w="19486" h="27839" extrusionOk="0">
                  <a:moveTo>
                    <a:pt x="17902" y="1"/>
                  </a:moveTo>
                  <a:cubicBezTo>
                    <a:pt x="16260" y="188"/>
                    <a:pt x="15137" y="1571"/>
                    <a:pt x="14834" y="3428"/>
                  </a:cubicBezTo>
                  <a:cubicBezTo>
                    <a:pt x="14517" y="5272"/>
                    <a:pt x="9592" y="14921"/>
                    <a:pt x="9592" y="14921"/>
                  </a:cubicBezTo>
                  <a:lnTo>
                    <a:pt x="1" y="26110"/>
                  </a:lnTo>
                  <a:lnTo>
                    <a:pt x="3284" y="27839"/>
                  </a:lnTo>
                  <a:cubicBezTo>
                    <a:pt x="3284" y="27839"/>
                    <a:pt x="12775" y="21588"/>
                    <a:pt x="14719" y="18204"/>
                  </a:cubicBezTo>
                  <a:cubicBezTo>
                    <a:pt x="16663" y="14834"/>
                    <a:pt x="19486" y="1"/>
                    <a:pt x="17930" y="1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 flipH="1">
              <a:off x="1147003" y="3031996"/>
              <a:ext cx="186891" cy="144397"/>
            </a:xfrm>
            <a:custGeom>
              <a:avLst/>
              <a:gdLst/>
              <a:ahLst/>
              <a:cxnLst/>
              <a:rect l="l" t="t" r="r" b="b"/>
              <a:pathLst>
                <a:path w="5027" h="3884" extrusionOk="0">
                  <a:moveTo>
                    <a:pt x="2337" y="0"/>
                  </a:moveTo>
                  <a:cubicBezTo>
                    <a:pt x="1762" y="0"/>
                    <a:pt x="1241" y="120"/>
                    <a:pt x="1066" y="470"/>
                  </a:cubicBezTo>
                  <a:cubicBezTo>
                    <a:pt x="879" y="844"/>
                    <a:pt x="936" y="2025"/>
                    <a:pt x="504" y="2213"/>
                  </a:cubicBezTo>
                  <a:cubicBezTo>
                    <a:pt x="245" y="2328"/>
                    <a:pt x="0" y="2472"/>
                    <a:pt x="15" y="2573"/>
                  </a:cubicBezTo>
                  <a:cubicBezTo>
                    <a:pt x="29" y="2774"/>
                    <a:pt x="389" y="2904"/>
                    <a:pt x="591" y="2947"/>
                  </a:cubicBezTo>
                  <a:cubicBezTo>
                    <a:pt x="618" y="2952"/>
                    <a:pt x="649" y="2955"/>
                    <a:pt x="683" y="2955"/>
                  </a:cubicBezTo>
                  <a:cubicBezTo>
                    <a:pt x="1021" y="2955"/>
                    <a:pt x="1628" y="2717"/>
                    <a:pt x="1628" y="2717"/>
                  </a:cubicBezTo>
                  <a:cubicBezTo>
                    <a:pt x="1628" y="2717"/>
                    <a:pt x="2161" y="3710"/>
                    <a:pt x="2348" y="3725"/>
                  </a:cubicBezTo>
                  <a:cubicBezTo>
                    <a:pt x="2477" y="3725"/>
                    <a:pt x="2621" y="3696"/>
                    <a:pt x="2751" y="3653"/>
                  </a:cubicBezTo>
                  <a:lnTo>
                    <a:pt x="3457" y="3523"/>
                  </a:lnTo>
                  <a:lnTo>
                    <a:pt x="3730" y="3883"/>
                  </a:lnTo>
                  <a:cubicBezTo>
                    <a:pt x="3730" y="3883"/>
                    <a:pt x="4364" y="2861"/>
                    <a:pt x="4580" y="2501"/>
                  </a:cubicBezTo>
                  <a:cubicBezTo>
                    <a:pt x="4609" y="2443"/>
                    <a:pt x="4638" y="2385"/>
                    <a:pt x="4666" y="2328"/>
                  </a:cubicBezTo>
                  <a:cubicBezTo>
                    <a:pt x="5026" y="1665"/>
                    <a:pt x="4839" y="844"/>
                    <a:pt x="4249" y="398"/>
                  </a:cubicBezTo>
                  <a:cubicBezTo>
                    <a:pt x="4031" y="231"/>
                    <a:pt x="3133" y="0"/>
                    <a:pt x="2337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3"/>
            <p:cNvSpPr/>
            <p:nvPr/>
          </p:nvSpPr>
          <p:spPr>
            <a:xfrm flipH="1">
              <a:off x="500226" y="4761679"/>
              <a:ext cx="530634" cy="205629"/>
            </a:xfrm>
            <a:custGeom>
              <a:avLst/>
              <a:gdLst/>
              <a:ahLst/>
              <a:cxnLst/>
              <a:rect l="l" t="t" r="r" b="b"/>
              <a:pathLst>
                <a:path w="14273" h="5531" extrusionOk="0">
                  <a:moveTo>
                    <a:pt x="8540" y="0"/>
                  </a:moveTo>
                  <a:lnTo>
                    <a:pt x="8540" y="0"/>
                  </a:lnTo>
                  <a:cubicBezTo>
                    <a:pt x="8540" y="0"/>
                    <a:pt x="8656" y="1397"/>
                    <a:pt x="5919" y="2564"/>
                  </a:cubicBezTo>
                  <a:cubicBezTo>
                    <a:pt x="4998" y="2938"/>
                    <a:pt x="4033" y="3226"/>
                    <a:pt x="3054" y="3413"/>
                  </a:cubicBezTo>
                  <a:cubicBezTo>
                    <a:pt x="764" y="3889"/>
                    <a:pt x="0" y="5530"/>
                    <a:pt x="0" y="5530"/>
                  </a:cubicBezTo>
                  <a:lnTo>
                    <a:pt x="14243" y="5530"/>
                  </a:lnTo>
                  <a:lnTo>
                    <a:pt x="14258" y="3039"/>
                  </a:lnTo>
                  <a:lnTo>
                    <a:pt x="14272" y="418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 flipH="1">
              <a:off x="500784" y="4856444"/>
              <a:ext cx="530077" cy="110863"/>
            </a:xfrm>
            <a:custGeom>
              <a:avLst/>
              <a:gdLst/>
              <a:ahLst/>
              <a:cxnLst/>
              <a:rect l="l" t="t" r="r" b="b"/>
              <a:pathLst>
                <a:path w="14258" h="2982" extrusionOk="0">
                  <a:moveTo>
                    <a:pt x="5919" y="0"/>
                  </a:moveTo>
                  <a:cubicBezTo>
                    <a:pt x="4998" y="389"/>
                    <a:pt x="4033" y="677"/>
                    <a:pt x="3054" y="864"/>
                  </a:cubicBezTo>
                  <a:cubicBezTo>
                    <a:pt x="764" y="1340"/>
                    <a:pt x="0" y="2981"/>
                    <a:pt x="0" y="2981"/>
                  </a:cubicBezTo>
                  <a:lnTo>
                    <a:pt x="14243" y="2981"/>
                  </a:lnTo>
                  <a:lnTo>
                    <a:pt x="14258" y="490"/>
                  </a:lnTo>
                  <a:lnTo>
                    <a:pt x="14258" y="490"/>
                  </a:lnTo>
                  <a:cubicBezTo>
                    <a:pt x="12962" y="850"/>
                    <a:pt x="10989" y="1685"/>
                    <a:pt x="7604" y="1959"/>
                  </a:cubicBezTo>
                  <a:cubicBezTo>
                    <a:pt x="7230" y="1268"/>
                    <a:pt x="6567" y="576"/>
                    <a:pt x="591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 flipH="1">
              <a:off x="392635" y="2912396"/>
              <a:ext cx="413897" cy="1923192"/>
            </a:xfrm>
            <a:custGeom>
              <a:avLst/>
              <a:gdLst/>
              <a:ahLst/>
              <a:cxnLst/>
              <a:rect l="l" t="t" r="r" b="b"/>
              <a:pathLst>
                <a:path w="11133" h="51730" extrusionOk="0">
                  <a:moveTo>
                    <a:pt x="4494" y="0"/>
                  </a:moveTo>
                  <a:cubicBezTo>
                    <a:pt x="2679" y="0"/>
                    <a:pt x="994" y="764"/>
                    <a:pt x="447" y="2578"/>
                  </a:cubicBezTo>
                  <a:cubicBezTo>
                    <a:pt x="231" y="3284"/>
                    <a:pt x="101" y="4983"/>
                    <a:pt x="44" y="7345"/>
                  </a:cubicBezTo>
                  <a:cubicBezTo>
                    <a:pt x="44" y="7719"/>
                    <a:pt x="29" y="8108"/>
                    <a:pt x="29" y="8511"/>
                  </a:cubicBezTo>
                  <a:cubicBezTo>
                    <a:pt x="15" y="9332"/>
                    <a:pt x="15" y="10211"/>
                    <a:pt x="15" y="11132"/>
                  </a:cubicBezTo>
                  <a:cubicBezTo>
                    <a:pt x="1" y="24986"/>
                    <a:pt x="1253" y="50102"/>
                    <a:pt x="1253" y="50102"/>
                  </a:cubicBezTo>
                  <a:lnTo>
                    <a:pt x="8829" y="51730"/>
                  </a:lnTo>
                  <a:cubicBezTo>
                    <a:pt x="8829" y="51730"/>
                    <a:pt x="10182" y="22077"/>
                    <a:pt x="10730" y="11132"/>
                  </a:cubicBezTo>
                  <a:cubicBezTo>
                    <a:pt x="10787" y="10067"/>
                    <a:pt x="10830" y="9188"/>
                    <a:pt x="10859" y="8511"/>
                  </a:cubicBezTo>
                  <a:cubicBezTo>
                    <a:pt x="10888" y="7964"/>
                    <a:pt x="10917" y="7561"/>
                    <a:pt x="10931" y="7345"/>
                  </a:cubicBezTo>
                  <a:cubicBezTo>
                    <a:pt x="10931" y="7331"/>
                    <a:pt x="10931" y="7316"/>
                    <a:pt x="10931" y="7302"/>
                  </a:cubicBezTo>
                  <a:cubicBezTo>
                    <a:pt x="11133" y="4349"/>
                    <a:pt x="10355" y="3313"/>
                    <a:pt x="9433" y="2132"/>
                  </a:cubicBezTo>
                  <a:cubicBezTo>
                    <a:pt x="8411" y="821"/>
                    <a:pt x="6380" y="0"/>
                    <a:pt x="449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 flipH="1">
              <a:off x="392635" y="2912359"/>
              <a:ext cx="413377" cy="413934"/>
            </a:xfrm>
            <a:custGeom>
              <a:avLst/>
              <a:gdLst/>
              <a:ahLst/>
              <a:cxnLst/>
              <a:rect l="l" t="t" r="r" b="b"/>
              <a:pathLst>
                <a:path w="11119" h="11134" extrusionOk="0">
                  <a:moveTo>
                    <a:pt x="4484" y="0"/>
                  </a:moveTo>
                  <a:cubicBezTo>
                    <a:pt x="2667" y="0"/>
                    <a:pt x="977" y="762"/>
                    <a:pt x="433" y="2579"/>
                  </a:cubicBezTo>
                  <a:cubicBezTo>
                    <a:pt x="217" y="3285"/>
                    <a:pt x="102" y="4984"/>
                    <a:pt x="30" y="7332"/>
                  </a:cubicBezTo>
                  <a:cubicBezTo>
                    <a:pt x="30" y="7720"/>
                    <a:pt x="15" y="8109"/>
                    <a:pt x="15" y="8512"/>
                  </a:cubicBezTo>
                  <a:cubicBezTo>
                    <a:pt x="1" y="9333"/>
                    <a:pt x="1" y="10212"/>
                    <a:pt x="1" y="11133"/>
                  </a:cubicBezTo>
                  <a:lnTo>
                    <a:pt x="10716" y="11133"/>
                  </a:lnTo>
                  <a:cubicBezTo>
                    <a:pt x="10773" y="10068"/>
                    <a:pt x="10816" y="9175"/>
                    <a:pt x="10845" y="8512"/>
                  </a:cubicBezTo>
                  <a:cubicBezTo>
                    <a:pt x="10874" y="7965"/>
                    <a:pt x="10903" y="7562"/>
                    <a:pt x="10917" y="7332"/>
                  </a:cubicBezTo>
                  <a:cubicBezTo>
                    <a:pt x="10917" y="7332"/>
                    <a:pt x="10917" y="7317"/>
                    <a:pt x="10917" y="7303"/>
                  </a:cubicBezTo>
                  <a:cubicBezTo>
                    <a:pt x="11119" y="4350"/>
                    <a:pt x="10341" y="3314"/>
                    <a:pt x="9419" y="2133"/>
                  </a:cubicBezTo>
                  <a:cubicBezTo>
                    <a:pt x="8393" y="820"/>
                    <a:pt x="6370" y="0"/>
                    <a:pt x="448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 flipH="1">
              <a:off x="-132051" y="4578580"/>
              <a:ext cx="445684" cy="424939"/>
            </a:xfrm>
            <a:custGeom>
              <a:avLst/>
              <a:gdLst/>
              <a:ahLst/>
              <a:cxnLst/>
              <a:rect l="l" t="t" r="r" b="b"/>
              <a:pathLst>
                <a:path w="11988" h="11430" extrusionOk="0">
                  <a:moveTo>
                    <a:pt x="9439" y="0"/>
                  </a:moveTo>
                  <a:lnTo>
                    <a:pt x="4370" y="2707"/>
                  </a:lnTo>
                  <a:cubicBezTo>
                    <a:pt x="4370" y="2707"/>
                    <a:pt x="5176" y="3845"/>
                    <a:pt x="3448" y="6308"/>
                  </a:cubicBezTo>
                  <a:cubicBezTo>
                    <a:pt x="2858" y="7114"/>
                    <a:pt x="2195" y="7878"/>
                    <a:pt x="1461" y="8569"/>
                  </a:cubicBezTo>
                  <a:cubicBezTo>
                    <a:pt x="856" y="9130"/>
                    <a:pt x="395" y="9850"/>
                    <a:pt x="136" y="10643"/>
                  </a:cubicBezTo>
                  <a:cubicBezTo>
                    <a:pt x="1" y="11058"/>
                    <a:pt x="331" y="11430"/>
                    <a:pt x="708" y="11430"/>
                  </a:cubicBezTo>
                  <a:cubicBezTo>
                    <a:pt x="814" y="11430"/>
                    <a:pt x="924" y="11400"/>
                    <a:pt x="1029" y="11334"/>
                  </a:cubicBezTo>
                  <a:lnTo>
                    <a:pt x="11988" y="4436"/>
                  </a:lnTo>
                  <a:lnTo>
                    <a:pt x="10750" y="2275"/>
                  </a:lnTo>
                  <a:lnTo>
                    <a:pt x="9439" y="0"/>
                  </a:ln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 flipH="1">
              <a:off x="-132051" y="4663159"/>
              <a:ext cx="445684" cy="340360"/>
            </a:xfrm>
            <a:custGeom>
              <a:avLst/>
              <a:gdLst/>
              <a:ahLst/>
              <a:cxnLst/>
              <a:rect l="l" t="t" r="r" b="b"/>
              <a:pathLst>
                <a:path w="11988" h="9155" extrusionOk="0">
                  <a:moveTo>
                    <a:pt x="10750" y="0"/>
                  </a:moveTo>
                  <a:cubicBezTo>
                    <a:pt x="9828" y="1009"/>
                    <a:pt x="8575" y="2780"/>
                    <a:pt x="5867" y="4825"/>
                  </a:cubicBezTo>
                  <a:cubicBezTo>
                    <a:pt x="5205" y="4422"/>
                    <a:pt x="4283" y="4177"/>
                    <a:pt x="3448" y="4033"/>
                  </a:cubicBezTo>
                  <a:cubicBezTo>
                    <a:pt x="2858" y="4839"/>
                    <a:pt x="2195" y="5603"/>
                    <a:pt x="1461" y="6294"/>
                  </a:cubicBezTo>
                  <a:cubicBezTo>
                    <a:pt x="856" y="6855"/>
                    <a:pt x="395" y="7575"/>
                    <a:pt x="136" y="8368"/>
                  </a:cubicBezTo>
                  <a:cubicBezTo>
                    <a:pt x="1" y="8783"/>
                    <a:pt x="331" y="9155"/>
                    <a:pt x="708" y="9155"/>
                  </a:cubicBezTo>
                  <a:cubicBezTo>
                    <a:pt x="814" y="9155"/>
                    <a:pt x="924" y="9125"/>
                    <a:pt x="1029" y="9059"/>
                  </a:cubicBezTo>
                  <a:lnTo>
                    <a:pt x="11988" y="2161"/>
                  </a:lnTo>
                  <a:lnTo>
                    <a:pt x="10750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 flipH="1">
              <a:off x="-86026" y="3008760"/>
              <a:ext cx="691241" cy="1695108"/>
            </a:xfrm>
            <a:custGeom>
              <a:avLst/>
              <a:gdLst/>
              <a:ahLst/>
              <a:cxnLst/>
              <a:rect l="l" t="t" r="r" b="b"/>
              <a:pathLst>
                <a:path w="18593" h="45595" extrusionOk="0">
                  <a:moveTo>
                    <a:pt x="2766" y="1"/>
                  </a:moveTo>
                  <a:cubicBezTo>
                    <a:pt x="2766" y="1"/>
                    <a:pt x="2463" y="1988"/>
                    <a:pt x="2074" y="4825"/>
                  </a:cubicBezTo>
                  <a:cubicBezTo>
                    <a:pt x="1988" y="5516"/>
                    <a:pt x="1887" y="6251"/>
                    <a:pt x="1772" y="7028"/>
                  </a:cubicBezTo>
                  <a:cubicBezTo>
                    <a:pt x="1714" y="7518"/>
                    <a:pt x="1642" y="8022"/>
                    <a:pt x="1585" y="8540"/>
                  </a:cubicBezTo>
                  <a:cubicBezTo>
                    <a:pt x="807" y="14503"/>
                    <a:pt x="0" y="21718"/>
                    <a:pt x="360" y="23518"/>
                  </a:cubicBezTo>
                  <a:cubicBezTo>
                    <a:pt x="879" y="26124"/>
                    <a:pt x="11262" y="45595"/>
                    <a:pt x="11262" y="45595"/>
                  </a:cubicBezTo>
                  <a:lnTo>
                    <a:pt x="18593" y="44500"/>
                  </a:lnTo>
                  <a:lnTo>
                    <a:pt x="10139" y="23331"/>
                  </a:lnTo>
                  <a:lnTo>
                    <a:pt x="11968" y="8540"/>
                  </a:lnTo>
                  <a:lnTo>
                    <a:pt x="12141" y="7158"/>
                  </a:lnTo>
                  <a:lnTo>
                    <a:pt x="12746" y="2305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 flipH="1">
              <a:off x="131351" y="3008760"/>
              <a:ext cx="414975" cy="317533"/>
            </a:xfrm>
            <a:custGeom>
              <a:avLst/>
              <a:gdLst/>
              <a:ahLst/>
              <a:cxnLst/>
              <a:rect l="l" t="t" r="r" b="b"/>
              <a:pathLst>
                <a:path w="11162" h="8541" extrusionOk="0">
                  <a:moveTo>
                    <a:pt x="1182" y="1"/>
                  </a:moveTo>
                  <a:cubicBezTo>
                    <a:pt x="1182" y="1"/>
                    <a:pt x="879" y="1988"/>
                    <a:pt x="490" y="4825"/>
                  </a:cubicBezTo>
                  <a:cubicBezTo>
                    <a:pt x="404" y="5516"/>
                    <a:pt x="303" y="6251"/>
                    <a:pt x="188" y="7028"/>
                  </a:cubicBezTo>
                  <a:cubicBezTo>
                    <a:pt x="130" y="7518"/>
                    <a:pt x="58" y="8022"/>
                    <a:pt x="1" y="8540"/>
                  </a:cubicBezTo>
                  <a:lnTo>
                    <a:pt x="10384" y="8540"/>
                  </a:lnTo>
                  <a:lnTo>
                    <a:pt x="10557" y="7158"/>
                  </a:lnTo>
                  <a:lnTo>
                    <a:pt x="11162" y="2305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 flipH="1">
              <a:off x="236303" y="1648286"/>
              <a:ext cx="488326" cy="442933"/>
            </a:xfrm>
            <a:custGeom>
              <a:avLst/>
              <a:gdLst/>
              <a:ahLst/>
              <a:cxnLst/>
              <a:rect l="l" t="t" r="r" b="b"/>
              <a:pathLst>
                <a:path w="13135" h="11914" extrusionOk="0">
                  <a:moveTo>
                    <a:pt x="6784" y="1"/>
                  </a:moveTo>
                  <a:cubicBezTo>
                    <a:pt x="6366" y="1"/>
                    <a:pt x="5978" y="203"/>
                    <a:pt x="5718" y="534"/>
                  </a:cubicBezTo>
                  <a:cubicBezTo>
                    <a:pt x="5417" y="198"/>
                    <a:pt x="4994" y="11"/>
                    <a:pt x="4555" y="11"/>
                  </a:cubicBezTo>
                  <a:cubicBezTo>
                    <a:pt x="4449" y="11"/>
                    <a:pt x="4342" y="22"/>
                    <a:pt x="4235" y="44"/>
                  </a:cubicBezTo>
                  <a:cubicBezTo>
                    <a:pt x="3688" y="159"/>
                    <a:pt x="3256" y="548"/>
                    <a:pt x="3083" y="1067"/>
                  </a:cubicBezTo>
                  <a:cubicBezTo>
                    <a:pt x="2881" y="943"/>
                    <a:pt x="2652" y="881"/>
                    <a:pt x="2424" y="881"/>
                  </a:cubicBezTo>
                  <a:cubicBezTo>
                    <a:pt x="2148" y="881"/>
                    <a:pt x="1871" y="972"/>
                    <a:pt x="1643" y="1153"/>
                  </a:cubicBezTo>
                  <a:cubicBezTo>
                    <a:pt x="1254" y="1499"/>
                    <a:pt x="1139" y="2060"/>
                    <a:pt x="1355" y="2536"/>
                  </a:cubicBezTo>
                  <a:cubicBezTo>
                    <a:pt x="1293" y="2501"/>
                    <a:pt x="1229" y="2487"/>
                    <a:pt x="1164" y="2487"/>
                  </a:cubicBezTo>
                  <a:cubicBezTo>
                    <a:pt x="956" y="2487"/>
                    <a:pt x="738" y="2638"/>
                    <a:pt x="563" y="2780"/>
                  </a:cubicBezTo>
                  <a:cubicBezTo>
                    <a:pt x="332" y="2968"/>
                    <a:pt x="188" y="3241"/>
                    <a:pt x="159" y="3529"/>
                  </a:cubicBezTo>
                  <a:cubicBezTo>
                    <a:pt x="73" y="3947"/>
                    <a:pt x="203" y="4451"/>
                    <a:pt x="577" y="4667"/>
                  </a:cubicBezTo>
                  <a:cubicBezTo>
                    <a:pt x="203" y="4753"/>
                    <a:pt x="1" y="5185"/>
                    <a:pt x="15" y="5560"/>
                  </a:cubicBezTo>
                  <a:cubicBezTo>
                    <a:pt x="30" y="5949"/>
                    <a:pt x="303" y="6265"/>
                    <a:pt x="678" y="6352"/>
                  </a:cubicBezTo>
                  <a:cubicBezTo>
                    <a:pt x="664" y="6349"/>
                    <a:pt x="651" y="6348"/>
                    <a:pt x="638" y="6348"/>
                  </a:cubicBezTo>
                  <a:cubicBezTo>
                    <a:pt x="437" y="6348"/>
                    <a:pt x="258" y="6640"/>
                    <a:pt x="231" y="6856"/>
                  </a:cubicBezTo>
                  <a:cubicBezTo>
                    <a:pt x="217" y="7086"/>
                    <a:pt x="318" y="7317"/>
                    <a:pt x="505" y="7461"/>
                  </a:cubicBezTo>
                  <a:cubicBezTo>
                    <a:pt x="692" y="7605"/>
                    <a:pt x="908" y="7706"/>
                    <a:pt x="1124" y="7778"/>
                  </a:cubicBezTo>
                  <a:cubicBezTo>
                    <a:pt x="865" y="8224"/>
                    <a:pt x="1139" y="8843"/>
                    <a:pt x="1571" y="9131"/>
                  </a:cubicBezTo>
                  <a:cubicBezTo>
                    <a:pt x="1756" y="9244"/>
                    <a:pt x="1962" y="9306"/>
                    <a:pt x="2175" y="9306"/>
                  </a:cubicBezTo>
                  <a:cubicBezTo>
                    <a:pt x="2261" y="9306"/>
                    <a:pt x="2348" y="9296"/>
                    <a:pt x="2435" y="9275"/>
                  </a:cubicBezTo>
                  <a:lnTo>
                    <a:pt x="2435" y="9275"/>
                  </a:lnTo>
                  <a:cubicBezTo>
                    <a:pt x="2262" y="9563"/>
                    <a:pt x="2262" y="9923"/>
                    <a:pt x="2435" y="10226"/>
                  </a:cubicBezTo>
                  <a:cubicBezTo>
                    <a:pt x="2590" y="10441"/>
                    <a:pt x="2835" y="10557"/>
                    <a:pt x="3087" y="10557"/>
                  </a:cubicBezTo>
                  <a:cubicBezTo>
                    <a:pt x="3139" y="10557"/>
                    <a:pt x="3190" y="10552"/>
                    <a:pt x="3241" y="10543"/>
                  </a:cubicBezTo>
                  <a:cubicBezTo>
                    <a:pt x="3256" y="10931"/>
                    <a:pt x="3702" y="11335"/>
                    <a:pt x="4077" y="11435"/>
                  </a:cubicBezTo>
                  <a:cubicBezTo>
                    <a:pt x="4147" y="11451"/>
                    <a:pt x="4218" y="11459"/>
                    <a:pt x="4287" y="11459"/>
                  </a:cubicBezTo>
                  <a:cubicBezTo>
                    <a:pt x="4601" y="11459"/>
                    <a:pt x="4893" y="11303"/>
                    <a:pt x="5070" y="11032"/>
                  </a:cubicBezTo>
                  <a:cubicBezTo>
                    <a:pt x="5257" y="11234"/>
                    <a:pt x="5445" y="11421"/>
                    <a:pt x="5675" y="11594"/>
                  </a:cubicBezTo>
                  <a:cubicBezTo>
                    <a:pt x="5820" y="11683"/>
                    <a:pt x="5991" y="11738"/>
                    <a:pt x="6161" y="11738"/>
                  </a:cubicBezTo>
                  <a:cubicBezTo>
                    <a:pt x="6211" y="11738"/>
                    <a:pt x="6260" y="11733"/>
                    <a:pt x="6309" y="11724"/>
                  </a:cubicBezTo>
                  <a:cubicBezTo>
                    <a:pt x="6539" y="11680"/>
                    <a:pt x="6712" y="11507"/>
                    <a:pt x="6755" y="11277"/>
                  </a:cubicBezTo>
                  <a:cubicBezTo>
                    <a:pt x="6928" y="11580"/>
                    <a:pt x="7216" y="11810"/>
                    <a:pt x="7562" y="11896"/>
                  </a:cubicBezTo>
                  <a:cubicBezTo>
                    <a:pt x="7626" y="11908"/>
                    <a:pt x="7690" y="11914"/>
                    <a:pt x="7755" y="11914"/>
                  </a:cubicBezTo>
                  <a:cubicBezTo>
                    <a:pt x="8009" y="11914"/>
                    <a:pt x="8262" y="11824"/>
                    <a:pt x="8469" y="11652"/>
                  </a:cubicBezTo>
                  <a:cubicBezTo>
                    <a:pt x="8587" y="11769"/>
                    <a:pt x="8766" y="11823"/>
                    <a:pt x="8953" y="11823"/>
                  </a:cubicBezTo>
                  <a:cubicBezTo>
                    <a:pt x="9199" y="11823"/>
                    <a:pt x="9459" y="11729"/>
                    <a:pt x="9607" y="11565"/>
                  </a:cubicBezTo>
                  <a:cubicBezTo>
                    <a:pt x="9851" y="11277"/>
                    <a:pt x="9837" y="10744"/>
                    <a:pt x="9535" y="10514"/>
                  </a:cubicBezTo>
                  <a:lnTo>
                    <a:pt x="9535" y="10514"/>
                  </a:lnTo>
                  <a:cubicBezTo>
                    <a:pt x="9751" y="10629"/>
                    <a:pt x="9981" y="10701"/>
                    <a:pt x="10226" y="10701"/>
                  </a:cubicBezTo>
                  <a:cubicBezTo>
                    <a:pt x="10238" y="10702"/>
                    <a:pt x="10251" y="10702"/>
                    <a:pt x="10263" y="10702"/>
                  </a:cubicBezTo>
                  <a:cubicBezTo>
                    <a:pt x="10494" y="10702"/>
                    <a:pt x="10708" y="10575"/>
                    <a:pt x="10831" y="10370"/>
                  </a:cubicBezTo>
                  <a:cubicBezTo>
                    <a:pt x="10946" y="10154"/>
                    <a:pt x="10874" y="9880"/>
                    <a:pt x="10672" y="9751"/>
                  </a:cubicBezTo>
                  <a:cubicBezTo>
                    <a:pt x="10845" y="9751"/>
                    <a:pt x="11107" y="9799"/>
                    <a:pt x="11318" y="9799"/>
                  </a:cubicBezTo>
                  <a:cubicBezTo>
                    <a:pt x="11389" y="9799"/>
                    <a:pt x="11454" y="9794"/>
                    <a:pt x="11508" y="9779"/>
                  </a:cubicBezTo>
                  <a:cubicBezTo>
                    <a:pt x="11738" y="9736"/>
                    <a:pt x="11940" y="9592"/>
                    <a:pt x="12069" y="9391"/>
                  </a:cubicBezTo>
                  <a:cubicBezTo>
                    <a:pt x="12170" y="9189"/>
                    <a:pt x="12170" y="8930"/>
                    <a:pt x="12040" y="8742"/>
                  </a:cubicBezTo>
                  <a:lnTo>
                    <a:pt x="12040" y="8742"/>
                  </a:lnTo>
                  <a:cubicBezTo>
                    <a:pt x="12047" y="8743"/>
                    <a:pt x="12054" y="8743"/>
                    <a:pt x="12061" y="8743"/>
                  </a:cubicBezTo>
                  <a:cubicBezTo>
                    <a:pt x="12385" y="8743"/>
                    <a:pt x="12704" y="8405"/>
                    <a:pt x="12775" y="8080"/>
                  </a:cubicBezTo>
                  <a:cubicBezTo>
                    <a:pt x="12818" y="7734"/>
                    <a:pt x="12616" y="7403"/>
                    <a:pt x="12285" y="7288"/>
                  </a:cubicBezTo>
                  <a:cubicBezTo>
                    <a:pt x="12688" y="7245"/>
                    <a:pt x="13020" y="6942"/>
                    <a:pt x="13092" y="6539"/>
                  </a:cubicBezTo>
                  <a:cubicBezTo>
                    <a:pt x="13135" y="6150"/>
                    <a:pt x="12890" y="5776"/>
                    <a:pt x="12516" y="5646"/>
                  </a:cubicBezTo>
                  <a:cubicBezTo>
                    <a:pt x="12833" y="5416"/>
                    <a:pt x="12890" y="4883"/>
                    <a:pt x="12761" y="4508"/>
                  </a:cubicBezTo>
                  <a:cubicBezTo>
                    <a:pt x="12624" y="4154"/>
                    <a:pt x="12294" y="3916"/>
                    <a:pt x="11917" y="3916"/>
                  </a:cubicBezTo>
                  <a:cubicBezTo>
                    <a:pt x="11896" y="3916"/>
                    <a:pt x="11875" y="3916"/>
                    <a:pt x="11853" y="3918"/>
                  </a:cubicBezTo>
                  <a:cubicBezTo>
                    <a:pt x="12040" y="3472"/>
                    <a:pt x="11796" y="2766"/>
                    <a:pt x="11436" y="2464"/>
                  </a:cubicBezTo>
                  <a:cubicBezTo>
                    <a:pt x="11222" y="2289"/>
                    <a:pt x="10964" y="2202"/>
                    <a:pt x="10706" y="2202"/>
                  </a:cubicBezTo>
                  <a:cubicBezTo>
                    <a:pt x="10495" y="2202"/>
                    <a:pt x="10284" y="2260"/>
                    <a:pt x="10096" y="2377"/>
                  </a:cubicBezTo>
                  <a:cubicBezTo>
                    <a:pt x="10211" y="1830"/>
                    <a:pt x="9995" y="1254"/>
                    <a:pt x="9563" y="894"/>
                  </a:cubicBezTo>
                  <a:cubicBezTo>
                    <a:pt x="9310" y="720"/>
                    <a:pt x="9017" y="632"/>
                    <a:pt x="8724" y="632"/>
                  </a:cubicBezTo>
                  <a:cubicBezTo>
                    <a:pt x="8484" y="632"/>
                    <a:pt x="8243" y="691"/>
                    <a:pt x="8022" y="807"/>
                  </a:cubicBezTo>
                  <a:cubicBezTo>
                    <a:pt x="7806" y="375"/>
                    <a:pt x="7389" y="73"/>
                    <a:pt x="691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 flipH="1">
              <a:off x="86924" y="2097948"/>
              <a:ext cx="767269" cy="1113764"/>
            </a:xfrm>
            <a:custGeom>
              <a:avLst/>
              <a:gdLst/>
              <a:ahLst/>
              <a:cxnLst/>
              <a:rect l="l" t="t" r="r" b="b"/>
              <a:pathLst>
                <a:path w="20638" h="29958" extrusionOk="0">
                  <a:moveTo>
                    <a:pt x="12225" y="1"/>
                  </a:moveTo>
                  <a:cubicBezTo>
                    <a:pt x="12140" y="1"/>
                    <a:pt x="12054" y="1"/>
                    <a:pt x="11968" y="3"/>
                  </a:cubicBezTo>
                  <a:cubicBezTo>
                    <a:pt x="9736" y="3"/>
                    <a:pt x="7432" y="248"/>
                    <a:pt x="7432" y="248"/>
                  </a:cubicBezTo>
                  <a:cubicBezTo>
                    <a:pt x="7144" y="277"/>
                    <a:pt x="6856" y="320"/>
                    <a:pt x="6568" y="406"/>
                  </a:cubicBezTo>
                  <a:cubicBezTo>
                    <a:pt x="6525" y="406"/>
                    <a:pt x="6496" y="421"/>
                    <a:pt x="6453" y="435"/>
                  </a:cubicBezTo>
                  <a:cubicBezTo>
                    <a:pt x="5833" y="608"/>
                    <a:pt x="5085" y="953"/>
                    <a:pt x="4710" y="1601"/>
                  </a:cubicBezTo>
                  <a:cubicBezTo>
                    <a:pt x="4422" y="2120"/>
                    <a:pt x="4235" y="4266"/>
                    <a:pt x="4120" y="6685"/>
                  </a:cubicBezTo>
                  <a:cubicBezTo>
                    <a:pt x="4048" y="7837"/>
                    <a:pt x="4552" y="13915"/>
                    <a:pt x="4552" y="14447"/>
                  </a:cubicBezTo>
                  <a:cubicBezTo>
                    <a:pt x="4364" y="15340"/>
                    <a:pt x="663" y="26343"/>
                    <a:pt x="1" y="29958"/>
                  </a:cubicBezTo>
                  <a:lnTo>
                    <a:pt x="20638" y="29958"/>
                  </a:lnTo>
                  <a:cubicBezTo>
                    <a:pt x="20638" y="29958"/>
                    <a:pt x="18146" y="19099"/>
                    <a:pt x="17671" y="16176"/>
                  </a:cubicBezTo>
                  <a:cubicBezTo>
                    <a:pt x="18420" y="11337"/>
                    <a:pt x="19270" y="7060"/>
                    <a:pt x="19327" y="4554"/>
                  </a:cubicBezTo>
                  <a:cubicBezTo>
                    <a:pt x="19371" y="3128"/>
                    <a:pt x="19270" y="2192"/>
                    <a:pt x="19025" y="1875"/>
                  </a:cubicBezTo>
                  <a:cubicBezTo>
                    <a:pt x="18449" y="1126"/>
                    <a:pt x="17383" y="694"/>
                    <a:pt x="15540" y="349"/>
                  </a:cubicBezTo>
                  <a:cubicBezTo>
                    <a:pt x="15511" y="334"/>
                    <a:pt x="15482" y="334"/>
                    <a:pt x="15439" y="320"/>
                  </a:cubicBezTo>
                  <a:cubicBezTo>
                    <a:pt x="15151" y="277"/>
                    <a:pt x="14834" y="219"/>
                    <a:pt x="14489" y="161"/>
                  </a:cubicBezTo>
                  <a:cubicBezTo>
                    <a:pt x="13738" y="58"/>
                    <a:pt x="12987" y="1"/>
                    <a:pt x="12225" y="1"/>
                  </a:cubicBezTo>
                  <a:close/>
                </a:path>
              </a:pathLst>
            </a:custGeom>
            <a:solidFill>
              <a:srgbClr val="62C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 flipH="1">
              <a:off x="276455" y="2098023"/>
              <a:ext cx="337869" cy="227080"/>
            </a:xfrm>
            <a:custGeom>
              <a:avLst/>
              <a:gdLst/>
              <a:ahLst/>
              <a:cxnLst/>
              <a:rect l="l" t="t" r="r" b="b"/>
              <a:pathLst>
                <a:path w="9088" h="6108" extrusionOk="0">
                  <a:moveTo>
                    <a:pt x="5498" y="0"/>
                  </a:moveTo>
                  <a:cubicBezTo>
                    <a:pt x="3278" y="0"/>
                    <a:pt x="980" y="246"/>
                    <a:pt x="980" y="246"/>
                  </a:cubicBezTo>
                  <a:cubicBezTo>
                    <a:pt x="692" y="275"/>
                    <a:pt x="404" y="318"/>
                    <a:pt x="116" y="404"/>
                  </a:cubicBezTo>
                  <a:cubicBezTo>
                    <a:pt x="73" y="404"/>
                    <a:pt x="44" y="419"/>
                    <a:pt x="1" y="433"/>
                  </a:cubicBezTo>
                  <a:cubicBezTo>
                    <a:pt x="505" y="2219"/>
                    <a:pt x="1902" y="5877"/>
                    <a:pt x="2751" y="6107"/>
                  </a:cubicBezTo>
                  <a:cubicBezTo>
                    <a:pt x="4566" y="5445"/>
                    <a:pt x="7475" y="2320"/>
                    <a:pt x="9088" y="347"/>
                  </a:cubicBezTo>
                  <a:cubicBezTo>
                    <a:pt x="9059" y="332"/>
                    <a:pt x="9016" y="332"/>
                    <a:pt x="8987" y="318"/>
                  </a:cubicBezTo>
                  <a:cubicBezTo>
                    <a:pt x="8699" y="275"/>
                    <a:pt x="8382" y="217"/>
                    <a:pt x="8037" y="159"/>
                  </a:cubicBezTo>
                  <a:cubicBezTo>
                    <a:pt x="7314" y="42"/>
                    <a:pt x="6413" y="0"/>
                    <a:pt x="5498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 flipH="1">
              <a:off x="296271" y="2386631"/>
              <a:ext cx="152056" cy="174660"/>
            </a:xfrm>
            <a:custGeom>
              <a:avLst/>
              <a:gdLst/>
              <a:ahLst/>
              <a:cxnLst/>
              <a:rect l="l" t="t" r="r" b="b"/>
              <a:pathLst>
                <a:path w="4090" h="4698" extrusionOk="0">
                  <a:moveTo>
                    <a:pt x="0" y="0"/>
                  </a:moveTo>
                  <a:lnTo>
                    <a:pt x="0" y="3269"/>
                  </a:lnTo>
                  <a:cubicBezTo>
                    <a:pt x="0" y="3269"/>
                    <a:pt x="86" y="4234"/>
                    <a:pt x="1368" y="4594"/>
                  </a:cubicBezTo>
                  <a:cubicBezTo>
                    <a:pt x="1620" y="4666"/>
                    <a:pt x="1869" y="4698"/>
                    <a:pt x="2108" y="4698"/>
                  </a:cubicBezTo>
                  <a:cubicBezTo>
                    <a:pt x="3069" y="4698"/>
                    <a:pt x="3857" y="4183"/>
                    <a:pt x="3960" y="3687"/>
                  </a:cubicBezTo>
                  <a:cubicBezTo>
                    <a:pt x="4090" y="2996"/>
                    <a:pt x="4004" y="159"/>
                    <a:pt x="4004" y="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 flipH="1">
              <a:off x="315529" y="1776809"/>
              <a:ext cx="335750" cy="514016"/>
            </a:xfrm>
            <a:custGeom>
              <a:avLst/>
              <a:gdLst/>
              <a:ahLst/>
              <a:cxnLst/>
              <a:rect l="l" t="t" r="r" b="b"/>
              <a:pathLst>
                <a:path w="9031" h="13826" extrusionOk="0">
                  <a:moveTo>
                    <a:pt x="1038" y="0"/>
                  </a:moveTo>
                  <a:lnTo>
                    <a:pt x="1038" y="0"/>
                  </a:lnTo>
                  <a:cubicBezTo>
                    <a:pt x="692" y="418"/>
                    <a:pt x="519" y="951"/>
                    <a:pt x="563" y="1498"/>
                  </a:cubicBezTo>
                  <a:cubicBezTo>
                    <a:pt x="649" y="2290"/>
                    <a:pt x="793" y="2722"/>
                    <a:pt x="591" y="3168"/>
                  </a:cubicBezTo>
                  <a:cubicBezTo>
                    <a:pt x="390" y="3586"/>
                    <a:pt x="1" y="3557"/>
                    <a:pt x="30" y="3759"/>
                  </a:cubicBezTo>
                  <a:cubicBezTo>
                    <a:pt x="44" y="3961"/>
                    <a:pt x="692" y="4033"/>
                    <a:pt x="692" y="4609"/>
                  </a:cubicBezTo>
                  <a:cubicBezTo>
                    <a:pt x="707" y="5213"/>
                    <a:pt x="692" y="6121"/>
                    <a:pt x="908" y="6308"/>
                  </a:cubicBezTo>
                  <a:cubicBezTo>
                    <a:pt x="1112" y="6475"/>
                    <a:pt x="1466" y="6564"/>
                    <a:pt x="1923" y="6564"/>
                  </a:cubicBezTo>
                  <a:cubicBezTo>
                    <a:pt x="2175" y="6564"/>
                    <a:pt x="2459" y="6537"/>
                    <a:pt x="2766" y="6481"/>
                  </a:cubicBezTo>
                  <a:cubicBezTo>
                    <a:pt x="2867" y="6466"/>
                    <a:pt x="2939" y="6452"/>
                    <a:pt x="3025" y="6452"/>
                  </a:cubicBezTo>
                  <a:cubicBezTo>
                    <a:pt x="3077" y="6447"/>
                    <a:pt x="3126" y="6445"/>
                    <a:pt x="3170" y="6445"/>
                  </a:cubicBezTo>
                  <a:cubicBezTo>
                    <a:pt x="3654" y="6445"/>
                    <a:pt x="3703" y="6715"/>
                    <a:pt x="3716" y="6913"/>
                  </a:cubicBezTo>
                  <a:cubicBezTo>
                    <a:pt x="3760" y="7431"/>
                    <a:pt x="3587" y="7950"/>
                    <a:pt x="3241" y="8353"/>
                  </a:cubicBezTo>
                  <a:cubicBezTo>
                    <a:pt x="2924" y="8699"/>
                    <a:pt x="1974" y="8886"/>
                    <a:pt x="1974" y="8886"/>
                  </a:cubicBezTo>
                  <a:cubicBezTo>
                    <a:pt x="1974" y="8886"/>
                    <a:pt x="3040" y="13595"/>
                    <a:pt x="3990" y="13825"/>
                  </a:cubicBezTo>
                  <a:cubicBezTo>
                    <a:pt x="4782" y="13235"/>
                    <a:pt x="7518" y="10268"/>
                    <a:pt x="9031" y="8799"/>
                  </a:cubicBezTo>
                  <a:cubicBezTo>
                    <a:pt x="8066" y="8483"/>
                    <a:pt x="7101" y="7964"/>
                    <a:pt x="6784" y="7028"/>
                  </a:cubicBezTo>
                  <a:cubicBezTo>
                    <a:pt x="6467" y="6092"/>
                    <a:pt x="6741" y="3759"/>
                    <a:pt x="6741" y="3759"/>
                  </a:cubicBezTo>
                  <a:lnTo>
                    <a:pt x="6741" y="3759"/>
                  </a:lnTo>
                  <a:cubicBezTo>
                    <a:pt x="6741" y="3759"/>
                    <a:pt x="6814" y="3797"/>
                    <a:pt x="6950" y="3797"/>
                  </a:cubicBezTo>
                  <a:cubicBezTo>
                    <a:pt x="7064" y="3797"/>
                    <a:pt x="7221" y="3771"/>
                    <a:pt x="7418" y="3673"/>
                  </a:cubicBezTo>
                  <a:cubicBezTo>
                    <a:pt x="7850" y="3442"/>
                    <a:pt x="8224" y="1412"/>
                    <a:pt x="7518" y="1239"/>
                  </a:cubicBezTo>
                  <a:cubicBezTo>
                    <a:pt x="7444" y="1221"/>
                    <a:pt x="7373" y="1213"/>
                    <a:pt x="7305" y="1213"/>
                  </a:cubicBezTo>
                  <a:cubicBezTo>
                    <a:pt x="6923" y="1213"/>
                    <a:pt x="6634" y="1472"/>
                    <a:pt x="6438" y="1815"/>
                  </a:cubicBezTo>
                  <a:cubicBezTo>
                    <a:pt x="6352" y="1988"/>
                    <a:pt x="6294" y="2448"/>
                    <a:pt x="6093" y="2506"/>
                  </a:cubicBezTo>
                  <a:cubicBezTo>
                    <a:pt x="6076" y="2510"/>
                    <a:pt x="6060" y="2512"/>
                    <a:pt x="6044" y="2512"/>
                  </a:cubicBezTo>
                  <a:cubicBezTo>
                    <a:pt x="5831" y="2512"/>
                    <a:pt x="5629" y="2177"/>
                    <a:pt x="5589" y="2016"/>
                  </a:cubicBezTo>
                  <a:cubicBezTo>
                    <a:pt x="5531" y="1743"/>
                    <a:pt x="5661" y="1469"/>
                    <a:pt x="5905" y="1325"/>
                  </a:cubicBezTo>
                  <a:lnTo>
                    <a:pt x="5905" y="1325"/>
                  </a:lnTo>
                  <a:cubicBezTo>
                    <a:pt x="5823" y="1359"/>
                    <a:pt x="5739" y="1374"/>
                    <a:pt x="5658" y="1374"/>
                  </a:cubicBezTo>
                  <a:cubicBezTo>
                    <a:pt x="5287" y="1374"/>
                    <a:pt x="4968" y="1050"/>
                    <a:pt x="5027" y="648"/>
                  </a:cubicBezTo>
                  <a:lnTo>
                    <a:pt x="5027" y="648"/>
                  </a:lnTo>
                  <a:cubicBezTo>
                    <a:pt x="4943" y="1070"/>
                    <a:pt x="4587" y="1304"/>
                    <a:pt x="4228" y="1304"/>
                  </a:cubicBezTo>
                  <a:cubicBezTo>
                    <a:pt x="3974" y="1304"/>
                    <a:pt x="3719" y="1187"/>
                    <a:pt x="3558" y="936"/>
                  </a:cubicBezTo>
                  <a:cubicBezTo>
                    <a:pt x="3531" y="1313"/>
                    <a:pt x="3216" y="1589"/>
                    <a:pt x="2846" y="1589"/>
                  </a:cubicBezTo>
                  <a:cubicBezTo>
                    <a:pt x="2820" y="1589"/>
                    <a:pt x="2793" y="1587"/>
                    <a:pt x="2766" y="1584"/>
                  </a:cubicBezTo>
                  <a:cubicBezTo>
                    <a:pt x="2377" y="1527"/>
                    <a:pt x="2104" y="1138"/>
                    <a:pt x="2190" y="749"/>
                  </a:cubicBezTo>
                  <a:lnTo>
                    <a:pt x="2190" y="749"/>
                  </a:lnTo>
                  <a:cubicBezTo>
                    <a:pt x="2059" y="896"/>
                    <a:pt x="1877" y="974"/>
                    <a:pt x="1694" y="974"/>
                  </a:cubicBezTo>
                  <a:cubicBezTo>
                    <a:pt x="1555" y="974"/>
                    <a:pt x="1415" y="929"/>
                    <a:pt x="1297" y="835"/>
                  </a:cubicBezTo>
                  <a:cubicBezTo>
                    <a:pt x="1009" y="591"/>
                    <a:pt x="1225" y="187"/>
                    <a:pt x="1038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 flipH="1">
              <a:off x="315529" y="1894067"/>
              <a:ext cx="262399" cy="396758"/>
            </a:xfrm>
            <a:custGeom>
              <a:avLst/>
              <a:gdLst/>
              <a:ahLst/>
              <a:cxnLst/>
              <a:rect l="l" t="t" r="r" b="b"/>
              <a:pathLst>
                <a:path w="7058" h="10672" extrusionOk="0">
                  <a:moveTo>
                    <a:pt x="4336" y="0"/>
                  </a:moveTo>
                  <a:cubicBezTo>
                    <a:pt x="4278" y="302"/>
                    <a:pt x="4220" y="490"/>
                    <a:pt x="4192" y="634"/>
                  </a:cubicBezTo>
                  <a:cubicBezTo>
                    <a:pt x="3544" y="2664"/>
                    <a:pt x="1729" y="3168"/>
                    <a:pt x="1052" y="3298"/>
                  </a:cubicBezTo>
                  <a:cubicBezTo>
                    <a:pt x="1104" y="3293"/>
                    <a:pt x="1153" y="3291"/>
                    <a:pt x="1197" y="3291"/>
                  </a:cubicBezTo>
                  <a:cubicBezTo>
                    <a:pt x="1681" y="3291"/>
                    <a:pt x="1730" y="3561"/>
                    <a:pt x="1743" y="3759"/>
                  </a:cubicBezTo>
                  <a:cubicBezTo>
                    <a:pt x="1787" y="4277"/>
                    <a:pt x="1614" y="4796"/>
                    <a:pt x="1268" y="5185"/>
                  </a:cubicBezTo>
                  <a:cubicBezTo>
                    <a:pt x="951" y="5545"/>
                    <a:pt x="1" y="5732"/>
                    <a:pt x="1" y="5732"/>
                  </a:cubicBezTo>
                  <a:cubicBezTo>
                    <a:pt x="1" y="5732"/>
                    <a:pt x="1067" y="10441"/>
                    <a:pt x="2017" y="10671"/>
                  </a:cubicBezTo>
                  <a:cubicBezTo>
                    <a:pt x="2809" y="10081"/>
                    <a:pt x="5545" y="7114"/>
                    <a:pt x="7058" y="5645"/>
                  </a:cubicBezTo>
                  <a:cubicBezTo>
                    <a:pt x="6093" y="5329"/>
                    <a:pt x="5128" y="4810"/>
                    <a:pt x="4811" y="3874"/>
                  </a:cubicBezTo>
                  <a:cubicBezTo>
                    <a:pt x="4494" y="2938"/>
                    <a:pt x="4768" y="605"/>
                    <a:pt x="4768" y="605"/>
                  </a:cubicBezTo>
                  <a:cubicBezTo>
                    <a:pt x="4768" y="605"/>
                    <a:pt x="4422" y="519"/>
                    <a:pt x="4336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 flipH="1">
              <a:off x="372299" y="1838301"/>
              <a:ext cx="36434" cy="59521"/>
            </a:xfrm>
            <a:custGeom>
              <a:avLst/>
              <a:gdLst/>
              <a:ahLst/>
              <a:cxnLst/>
              <a:rect l="l" t="t" r="r" b="b"/>
              <a:pathLst>
                <a:path w="980" h="1601" extrusionOk="0">
                  <a:moveTo>
                    <a:pt x="773" y="1"/>
                  </a:moveTo>
                  <a:cubicBezTo>
                    <a:pt x="695" y="1"/>
                    <a:pt x="596" y="29"/>
                    <a:pt x="476" y="118"/>
                  </a:cubicBezTo>
                  <a:cubicBezTo>
                    <a:pt x="58" y="420"/>
                    <a:pt x="1" y="1601"/>
                    <a:pt x="447" y="1601"/>
                  </a:cubicBezTo>
                  <a:cubicBezTo>
                    <a:pt x="879" y="1601"/>
                    <a:pt x="908" y="866"/>
                    <a:pt x="606" y="794"/>
                  </a:cubicBezTo>
                  <a:cubicBezTo>
                    <a:pt x="534" y="780"/>
                    <a:pt x="476" y="766"/>
                    <a:pt x="404" y="751"/>
                  </a:cubicBezTo>
                  <a:cubicBezTo>
                    <a:pt x="404" y="751"/>
                    <a:pt x="474" y="89"/>
                    <a:pt x="964" y="89"/>
                  </a:cubicBezTo>
                  <a:cubicBezTo>
                    <a:pt x="969" y="89"/>
                    <a:pt x="975" y="89"/>
                    <a:pt x="980" y="89"/>
                  </a:cubicBezTo>
                  <a:cubicBezTo>
                    <a:pt x="980" y="89"/>
                    <a:pt x="910" y="1"/>
                    <a:pt x="773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 flipH="1">
              <a:off x="276455" y="2098580"/>
              <a:ext cx="341066" cy="538665"/>
            </a:xfrm>
            <a:custGeom>
              <a:avLst/>
              <a:gdLst/>
              <a:ahLst/>
              <a:cxnLst/>
              <a:rect l="l" t="t" r="r" b="b"/>
              <a:pathLst>
                <a:path w="9174" h="14489" extrusionOk="0">
                  <a:moveTo>
                    <a:pt x="864" y="0"/>
                  </a:moveTo>
                  <a:lnTo>
                    <a:pt x="0" y="202"/>
                  </a:lnTo>
                  <a:lnTo>
                    <a:pt x="2549" y="14488"/>
                  </a:lnTo>
                  <a:lnTo>
                    <a:pt x="9174" y="332"/>
                  </a:lnTo>
                  <a:lnTo>
                    <a:pt x="8425" y="72"/>
                  </a:lnTo>
                  <a:lnTo>
                    <a:pt x="2780" y="12544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 flipH="1">
              <a:off x="466506" y="2600774"/>
              <a:ext cx="104432" cy="125883"/>
            </a:xfrm>
            <a:custGeom>
              <a:avLst/>
              <a:gdLst/>
              <a:ahLst/>
              <a:cxnLst/>
              <a:rect l="l" t="t" r="r" b="b"/>
              <a:pathLst>
                <a:path w="2809" h="3386" extrusionOk="0">
                  <a:moveTo>
                    <a:pt x="245" y="1"/>
                  </a:moveTo>
                  <a:lnTo>
                    <a:pt x="0" y="3385"/>
                  </a:lnTo>
                  <a:lnTo>
                    <a:pt x="2808" y="3385"/>
                  </a:lnTo>
                  <a:lnTo>
                    <a:pt x="2808" y="1"/>
                  </a:ln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 flipH="1">
              <a:off x="487400" y="2625423"/>
              <a:ext cx="63202" cy="76065"/>
            </a:xfrm>
            <a:custGeom>
              <a:avLst/>
              <a:gdLst/>
              <a:ahLst/>
              <a:cxnLst/>
              <a:rect l="l" t="t" r="r" b="b"/>
              <a:pathLst>
                <a:path w="1700" h="2046" extrusionOk="0">
                  <a:moveTo>
                    <a:pt x="159" y="0"/>
                  </a:moveTo>
                  <a:lnTo>
                    <a:pt x="0" y="2045"/>
                  </a:lnTo>
                  <a:lnTo>
                    <a:pt x="1700" y="2045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 flipH="1">
              <a:off x="2323299" y="3069248"/>
              <a:ext cx="234516" cy="337349"/>
            </a:xfrm>
            <a:custGeom>
              <a:avLst/>
              <a:gdLst/>
              <a:ahLst/>
              <a:cxnLst/>
              <a:rect l="l" t="t" r="r" b="b"/>
              <a:pathLst>
                <a:path w="6308" h="9074" extrusionOk="0">
                  <a:moveTo>
                    <a:pt x="1411" y="1"/>
                  </a:moveTo>
                  <a:lnTo>
                    <a:pt x="1411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20" y="9074"/>
                    <a:pt x="1627" y="9074"/>
                  </a:cubicBezTo>
                  <a:lnTo>
                    <a:pt x="4666" y="9074"/>
                  </a:lnTo>
                  <a:cubicBezTo>
                    <a:pt x="5573" y="9074"/>
                    <a:pt x="6308" y="8339"/>
                    <a:pt x="6308" y="7432"/>
                  </a:cubicBezTo>
                  <a:lnTo>
                    <a:pt x="6308" y="2795"/>
                  </a:lnTo>
                  <a:cubicBezTo>
                    <a:pt x="6308" y="1974"/>
                    <a:pt x="5703" y="1283"/>
                    <a:pt x="4882" y="1182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 flipH="1">
              <a:off x="2376277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0" y="1"/>
                  </a:moveTo>
                  <a:lnTo>
                    <a:pt x="0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 flipH="1">
              <a:off x="2354343" y="3049990"/>
              <a:ext cx="172429" cy="39668"/>
            </a:xfrm>
            <a:custGeom>
              <a:avLst/>
              <a:gdLst/>
              <a:ahLst/>
              <a:cxnLst/>
              <a:rect l="l" t="t" r="r" b="b"/>
              <a:pathLst>
                <a:path w="4638" h="1067" extrusionOk="0">
                  <a:moveTo>
                    <a:pt x="404" y="0"/>
                  </a:moveTo>
                  <a:cubicBezTo>
                    <a:pt x="173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73" y="1066"/>
                    <a:pt x="404" y="1066"/>
                  </a:cubicBezTo>
                  <a:lnTo>
                    <a:pt x="4234" y="1066"/>
                  </a:lnTo>
                  <a:cubicBezTo>
                    <a:pt x="4450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50" y="0"/>
                    <a:pt x="42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 flipH="1">
              <a:off x="2378954" y="3179553"/>
              <a:ext cx="123206" cy="156369"/>
            </a:xfrm>
            <a:custGeom>
              <a:avLst/>
              <a:gdLst/>
              <a:ahLst/>
              <a:cxnLst/>
              <a:rect l="l" t="t" r="r" b="b"/>
              <a:pathLst>
                <a:path w="3314" h="4206" extrusionOk="0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 flipH="1">
              <a:off x="2065213" y="3069248"/>
              <a:ext cx="235073" cy="337349"/>
            </a:xfrm>
            <a:custGeom>
              <a:avLst/>
              <a:gdLst/>
              <a:ahLst/>
              <a:cxnLst/>
              <a:rect l="l" t="t" r="r" b="b"/>
              <a:pathLst>
                <a:path w="6323" h="9074" extrusionOk="0">
                  <a:moveTo>
                    <a:pt x="1426" y="1"/>
                  </a:moveTo>
                  <a:lnTo>
                    <a:pt x="1426" y="1182"/>
                  </a:lnTo>
                  <a:cubicBezTo>
                    <a:pt x="605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03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 flipH="1">
              <a:off x="2118228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 flipH="1">
              <a:off x="2096814" y="3049990"/>
              <a:ext cx="172429" cy="39668"/>
            </a:xfrm>
            <a:custGeom>
              <a:avLst/>
              <a:gdLst/>
              <a:ahLst/>
              <a:cxnLst/>
              <a:rect l="l" t="t" r="r" b="b"/>
              <a:pathLst>
                <a:path w="4638" h="1067" extrusionOk="0">
                  <a:moveTo>
                    <a:pt x="404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04" y="1066"/>
                  </a:cubicBezTo>
                  <a:lnTo>
                    <a:pt x="4234" y="1066"/>
                  </a:lnTo>
                  <a:cubicBezTo>
                    <a:pt x="4465" y="1066"/>
                    <a:pt x="4638" y="879"/>
                    <a:pt x="4638" y="663"/>
                  </a:cubicBezTo>
                  <a:lnTo>
                    <a:pt x="4638" y="404"/>
                  </a:lnTo>
                  <a:cubicBezTo>
                    <a:pt x="4638" y="173"/>
                    <a:pt x="4465" y="0"/>
                    <a:pt x="4234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 flipH="1">
              <a:off x="2121426" y="3179553"/>
              <a:ext cx="123206" cy="156369"/>
            </a:xfrm>
            <a:custGeom>
              <a:avLst/>
              <a:gdLst/>
              <a:ahLst/>
              <a:cxnLst/>
              <a:rect l="l" t="t" r="r" b="b"/>
              <a:pathLst>
                <a:path w="3314" h="4206" extrusionOk="0">
                  <a:moveTo>
                    <a:pt x="793" y="1"/>
                  </a:moveTo>
                  <a:cubicBezTo>
                    <a:pt x="361" y="1"/>
                    <a:pt x="1" y="361"/>
                    <a:pt x="1" y="793"/>
                  </a:cubicBezTo>
                  <a:lnTo>
                    <a:pt x="1" y="3414"/>
                  </a:lnTo>
                  <a:cubicBezTo>
                    <a:pt x="1" y="3860"/>
                    <a:pt x="361" y="4206"/>
                    <a:pt x="793" y="4206"/>
                  </a:cubicBezTo>
                  <a:lnTo>
                    <a:pt x="2521" y="4206"/>
                  </a:lnTo>
                  <a:cubicBezTo>
                    <a:pt x="2953" y="4206"/>
                    <a:pt x="3313" y="3860"/>
                    <a:pt x="3313" y="3414"/>
                  </a:cubicBezTo>
                  <a:lnTo>
                    <a:pt x="3313" y="793"/>
                  </a:lnTo>
                  <a:cubicBezTo>
                    <a:pt x="3313" y="361"/>
                    <a:pt x="2953" y="1"/>
                    <a:pt x="252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 flipH="1">
              <a:off x="1807685" y="3069248"/>
              <a:ext cx="235073" cy="337349"/>
            </a:xfrm>
            <a:custGeom>
              <a:avLst/>
              <a:gdLst/>
              <a:ahLst/>
              <a:cxnLst/>
              <a:rect l="l" t="t" r="r" b="b"/>
              <a:pathLst>
                <a:path w="6323" h="9074" extrusionOk="0">
                  <a:moveTo>
                    <a:pt x="1426" y="1"/>
                  </a:moveTo>
                  <a:lnTo>
                    <a:pt x="1426" y="1182"/>
                  </a:lnTo>
                  <a:cubicBezTo>
                    <a:pt x="619" y="1283"/>
                    <a:pt x="0" y="1974"/>
                    <a:pt x="0" y="2795"/>
                  </a:cubicBezTo>
                  <a:lnTo>
                    <a:pt x="0" y="7432"/>
                  </a:lnTo>
                  <a:cubicBezTo>
                    <a:pt x="0" y="8339"/>
                    <a:pt x="735" y="9074"/>
                    <a:pt x="1642" y="9074"/>
                  </a:cubicBezTo>
                  <a:lnTo>
                    <a:pt x="4680" y="9074"/>
                  </a:lnTo>
                  <a:cubicBezTo>
                    <a:pt x="5588" y="9074"/>
                    <a:pt x="6322" y="8339"/>
                    <a:pt x="6322" y="7432"/>
                  </a:cubicBezTo>
                  <a:lnTo>
                    <a:pt x="6322" y="2795"/>
                  </a:lnTo>
                  <a:cubicBezTo>
                    <a:pt x="6322" y="1974"/>
                    <a:pt x="5717" y="1283"/>
                    <a:pt x="4896" y="1182"/>
                  </a:cubicBezTo>
                  <a:lnTo>
                    <a:pt x="48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 flipH="1">
              <a:off x="1860700" y="3069248"/>
              <a:ext cx="129080" cy="43944"/>
            </a:xfrm>
            <a:custGeom>
              <a:avLst/>
              <a:gdLst/>
              <a:ahLst/>
              <a:cxnLst/>
              <a:rect l="l" t="t" r="r" b="b"/>
              <a:pathLst>
                <a:path w="3472" h="1182" extrusionOk="0">
                  <a:moveTo>
                    <a:pt x="1" y="1"/>
                  </a:moveTo>
                  <a:lnTo>
                    <a:pt x="1" y="1182"/>
                  </a:lnTo>
                  <a:lnTo>
                    <a:pt x="3471" y="1182"/>
                  </a:lnTo>
                  <a:lnTo>
                    <a:pt x="3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 flipH="1">
              <a:off x="1838765" y="3049990"/>
              <a:ext cx="172950" cy="39668"/>
            </a:xfrm>
            <a:custGeom>
              <a:avLst/>
              <a:gdLst/>
              <a:ahLst/>
              <a:cxnLst/>
              <a:rect l="l" t="t" r="r" b="b"/>
              <a:pathLst>
                <a:path w="4652" h="1067" extrusionOk="0">
                  <a:moveTo>
                    <a:pt x="418" y="0"/>
                  </a:moveTo>
                  <a:cubicBezTo>
                    <a:pt x="188" y="0"/>
                    <a:pt x="0" y="173"/>
                    <a:pt x="0" y="404"/>
                  </a:cubicBezTo>
                  <a:lnTo>
                    <a:pt x="0" y="663"/>
                  </a:lnTo>
                  <a:cubicBezTo>
                    <a:pt x="0" y="879"/>
                    <a:pt x="188" y="1066"/>
                    <a:pt x="418" y="1066"/>
                  </a:cubicBezTo>
                  <a:lnTo>
                    <a:pt x="4249" y="1066"/>
                  </a:lnTo>
                  <a:cubicBezTo>
                    <a:pt x="4465" y="1066"/>
                    <a:pt x="4652" y="879"/>
                    <a:pt x="4652" y="663"/>
                  </a:cubicBezTo>
                  <a:lnTo>
                    <a:pt x="4652" y="404"/>
                  </a:lnTo>
                  <a:cubicBezTo>
                    <a:pt x="4652" y="173"/>
                    <a:pt x="4465" y="0"/>
                    <a:pt x="4249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 flipH="1">
              <a:off x="1863897" y="3179553"/>
              <a:ext cx="122649" cy="156369"/>
            </a:xfrm>
            <a:custGeom>
              <a:avLst/>
              <a:gdLst/>
              <a:ahLst/>
              <a:cxnLst/>
              <a:rect l="l" t="t" r="r" b="b"/>
              <a:pathLst>
                <a:path w="3299" h="4206" extrusionOk="0">
                  <a:moveTo>
                    <a:pt x="792" y="1"/>
                  </a:moveTo>
                  <a:cubicBezTo>
                    <a:pt x="346" y="1"/>
                    <a:pt x="0" y="361"/>
                    <a:pt x="0" y="793"/>
                  </a:cubicBezTo>
                  <a:lnTo>
                    <a:pt x="0" y="3414"/>
                  </a:lnTo>
                  <a:cubicBezTo>
                    <a:pt x="0" y="3860"/>
                    <a:pt x="346" y="4206"/>
                    <a:pt x="792" y="4206"/>
                  </a:cubicBezTo>
                  <a:lnTo>
                    <a:pt x="2520" y="4206"/>
                  </a:lnTo>
                  <a:cubicBezTo>
                    <a:pt x="2952" y="4206"/>
                    <a:pt x="3298" y="3860"/>
                    <a:pt x="3298" y="3414"/>
                  </a:cubicBezTo>
                  <a:lnTo>
                    <a:pt x="3298" y="793"/>
                  </a:lnTo>
                  <a:cubicBezTo>
                    <a:pt x="3298" y="361"/>
                    <a:pt x="2952" y="1"/>
                    <a:pt x="2520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 flipH="1">
              <a:off x="2238163" y="4405109"/>
              <a:ext cx="26805" cy="551491"/>
            </a:xfrm>
            <a:custGeom>
              <a:avLst/>
              <a:gdLst/>
              <a:ahLst/>
              <a:cxnLst/>
              <a:rect l="l" t="t" r="r" b="b"/>
              <a:pathLst>
                <a:path w="721" h="14834" extrusionOk="0">
                  <a:moveTo>
                    <a:pt x="332" y="0"/>
                  </a:moveTo>
                  <a:cubicBezTo>
                    <a:pt x="145" y="0"/>
                    <a:pt x="1" y="144"/>
                    <a:pt x="1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7" y="14833"/>
                    <a:pt x="721" y="14675"/>
                    <a:pt x="721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 flipH="1">
              <a:off x="2048521" y="4481212"/>
              <a:ext cx="405458" cy="398803"/>
            </a:xfrm>
            <a:custGeom>
              <a:avLst/>
              <a:gdLst/>
              <a:ahLst/>
              <a:cxnLst/>
              <a:rect l="l" t="t" r="r" b="b"/>
              <a:pathLst>
                <a:path w="10906" h="10727" extrusionOk="0">
                  <a:moveTo>
                    <a:pt x="10427" y="0"/>
                  </a:moveTo>
                  <a:cubicBezTo>
                    <a:pt x="10350" y="0"/>
                    <a:pt x="10270" y="29"/>
                    <a:pt x="10197" y="99"/>
                  </a:cubicBezTo>
                  <a:lnTo>
                    <a:pt x="217" y="10151"/>
                  </a:lnTo>
                  <a:cubicBezTo>
                    <a:pt x="1" y="10367"/>
                    <a:pt x="159" y="10727"/>
                    <a:pt x="462" y="10727"/>
                  </a:cubicBezTo>
                  <a:cubicBezTo>
                    <a:pt x="548" y="10727"/>
                    <a:pt x="635" y="10684"/>
                    <a:pt x="692" y="10626"/>
                  </a:cubicBezTo>
                  <a:lnTo>
                    <a:pt x="10672" y="574"/>
                  </a:lnTo>
                  <a:cubicBezTo>
                    <a:pt x="10905" y="330"/>
                    <a:pt x="10685" y="0"/>
                    <a:pt x="1042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 flipH="1">
              <a:off x="1971526" y="4666913"/>
              <a:ext cx="560079" cy="27325"/>
            </a:xfrm>
            <a:custGeom>
              <a:avLst/>
              <a:gdLst/>
              <a:ahLst/>
              <a:cxnLst/>
              <a:rect l="l" t="t" r="r" b="b"/>
              <a:pathLst>
                <a:path w="15065" h="735" extrusionOk="0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rgbClr val="C0D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 flipH="1">
              <a:off x="2048074" y="4482587"/>
              <a:ext cx="407986" cy="395829"/>
            </a:xfrm>
            <a:custGeom>
              <a:avLst/>
              <a:gdLst/>
              <a:ahLst/>
              <a:cxnLst/>
              <a:rect l="l" t="t" r="r" b="b"/>
              <a:pathLst>
                <a:path w="10974" h="10647" extrusionOk="0">
                  <a:moveTo>
                    <a:pt x="472" y="1"/>
                  </a:moveTo>
                  <a:cubicBezTo>
                    <a:pt x="216" y="1"/>
                    <a:pt x="1" y="337"/>
                    <a:pt x="244" y="580"/>
                  </a:cubicBezTo>
                  <a:lnTo>
                    <a:pt x="10296" y="10560"/>
                  </a:lnTo>
                  <a:cubicBezTo>
                    <a:pt x="10354" y="10618"/>
                    <a:pt x="10440" y="10647"/>
                    <a:pt x="10527" y="10647"/>
                  </a:cubicBezTo>
                  <a:cubicBezTo>
                    <a:pt x="10829" y="10647"/>
                    <a:pt x="10973" y="10287"/>
                    <a:pt x="10757" y="10071"/>
                  </a:cubicBezTo>
                  <a:lnTo>
                    <a:pt x="705" y="105"/>
                  </a:lnTo>
                  <a:cubicBezTo>
                    <a:pt x="631" y="31"/>
                    <a:pt x="550" y="1"/>
                    <a:pt x="472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 flipH="1">
              <a:off x="1988144" y="4417415"/>
              <a:ext cx="547216" cy="526545"/>
            </a:xfrm>
            <a:custGeom>
              <a:avLst/>
              <a:gdLst/>
              <a:ahLst/>
              <a:cxnLst/>
              <a:rect l="l" t="t" r="r" b="b"/>
              <a:pathLst>
                <a:path w="14719" h="14163" extrusionOk="0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4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4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4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 flipH="1">
              <a:off x="1937248" y="4398306"/>
              <a:ext cx="610417" cy="566845"/>
            </a:xfrm>
            <a:custGeom>
              <a:avLst/>
              <a:gdLst/>
              <a:ahLst/>
              <a:cxnLst/>
              <a:rect l="l" t="t" r="r" b="b"/>
              <a:pathLst>
                <a:path w="16419" h="15247" extrusionOk="0">
                  <a:moveTo>
                    <a:pt x="7965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2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44" y="3625"/>
                    <a:pt x="4638" y="1090"/>
                    <a:pt x="7965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5" y="15247"/>
                  </a:cubicBezTo>
                  <a:cubicBezTo>
                    <a:pt x="8987" y="15247"/>
                    <a:pt x="9995" y="15045"/>
                    <a:pt x="10946" y="14642"/>
                  </a:cubicBezTo>
                  <a:cubicBezTo>
                    <a:pt x="14546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 flipH="1">
              <a:off x="2166410" y="4617096"/>
              <a:ext cx="148896" cy="127556"/>
            </a:xfrm>
            <a:custGeom>
              <a:avLst/>
              <a:gdLst/>
              <a:ahLst/>
              <a:cxnLst/>
              <a:rect l="l" t="t" r="r" b="b"/>
              <a:pathLst>
                <a:path w="4005" h="3431" extrusionOk="0">
                  <a:moveTo>
                    <a:pt x="1715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5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 flipH="1">
              <a:off x="1038334" y="3061217"/>
              <a:ext cx="596996" cy="477099"/>
            </a:xfrm>
            <a:custGeom>
              <a:avLst/>
              <a:gdLst/>
              <a:ahLst/>
              <a:cxnLst/>
              <a:rect l="l" t="t" r="r" b="b"/>
              <a:pathLst>
                <a:path w="16058" h="12833" extrusionOk="0">
                  <a:moveTo>
                    <a:pt x="3932" y="1"/>
                  </a:moveTo>
                  <a:cubicBezTo>
                    <a:pt x="1772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85" y="12832"/>
                  </a:lnTo>
                  <a:lnTo>
                    <a:pt x="1685" y="3932"/>
                  </a:lnTo>
                  <a:cubicBezTo>
                    <a:pt x="1685" y="2694"/>
                    <a:pt x="2693" y="1686"/>
                    <a:pt x="3932" y="1686"/>
                  </a:cubicBezTo>
                  <a:lnTo>
                    <a:pt x="15208" y="1686"/>
                  </a:lnTo>
                  <a:cubicBezTo>
                    <a:pt x="15669" y="1686"/>
                    <a:pt x="16058" y="1311"/>
                    <a:pt x="16058" y="850"/>
                  </a:cubicBezTo>
                  <a:cubicBezTo>
                    <a:pt x="16058" y="375"/>
                    <a:pt x="15669" y="1"/>
                    <a:pt x="15208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 flipH="1">
              <a:off x="1241769" y="3252384"/>
              <a:ext cx="651090" cy="140308"/>
            </a:xfrm>
            <a:custGeom>
              <a:avLst/>
              <a:gdLst/>
              <a:ahLst/>
              <a:cxnLst/>
              <a:rect l="l" t="t" r="r" b="b"/>
              <a:pathLst>
                <a:path w="17513" h="3774" extrusionOk="0">
                  <a:moveTo>
                    <a:pt x="1037" y="0"/>
                  </a:moveTo>
                  <a:cubicBezTo>
                    <a:pt x="461" y="0"/>
                    <a:pt x="0" y="461"/>
                    <a:pt x="0" y="1051"/>
                  </a:cubicBezTo>
                  <a:lnTo>
                    <a:pt x="0" y="2736"/>
                  </a:lnTo>
                  <a:cubicBezTo>
                    <a:pt x="0" y="3312"/>
                    <a:pt x="461" y="3773"/>
                    <a:pt x="1037" y="3773"/>
                  </a:cubicBezTo>
                  <a:lnTo>
                    <a:pt x="16461" y="3773"/>
                  </a:lnTo>
                  <a:cubicBezTo>
                    <a:pt x="17052" y="3773"/>
                    <a:pt x="17512" y="3312"/>
                    <a:pt x="17512" y="2736"/>
                  </a:cubicBezTo>
                  <a:lnTo>
                    <a:pt x="17512" y="1051"/>
                  </a:lnTo>
                  <a:cubicBezTo>
                    <a:pt x="17512" y="461"/>
                    <a:pt x="17052" y="0"/>
                    <a:pt x="1646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 flipH="1">
              <a:off x="1160387" y="3068727"/>
              <a:ext cx="171388" cy="119228"/>
            </a:xfrm>
            <a:custGeom>
              <a:avLst/>
              <a:gdLst/>
              <a:ahLst/>
              <a:cxnLst/>
              <a:rect l="l" t="t" r="r" b="b"/>
              <a:pathLst>
                <a:path w="4610" h="3207" extrusionOk="0">
                  <a:moveTo>
                    <a:pt x="1427" y="0"/>
                  </a:moveTo>
                  <a:cubicBezTo>
                    <a:pt x="1311" y="0"/>
                    <a:pt x="1182" y="29"/>
                    <a:pt x="1095" y="116"/>
                  </a:cubicBezTo>
                  <a:cubicBezTo>
                    <a:pt x="937" y="274"/>
                    <a:pt x="1" y="2621"/>
                    <a:pt x="44" y="2679"/>
                  </a:cubicBezTo>
                  <a:cubicBezTo>
                    <a:pt x="166" y="2814"/>
                    <a:pt x="421" y="2852"/>
                    <a:pt x="665" y="2852"/>
                  </a:cubicBezTo>
                  <a:cubicBezTo>
                    <a:pt x="967" y="2852"/>
                    <a:pt x="1254" y="2794"/>
                    <a:pt x="1254" y="2794"/>
                  </a:cubicBezTo>
                  <a:cubicBezTo>
                    <a:pt x="1254" y="2794"/>
                    <a:pt x="1686" y="3082"/>
                    <a:pt x="1888" y="3183"/>
                  </a:cubicBezTo>
                  <a:cubicBezTo>
                    <a:pt x="1918" y="3200"/>
                    <a:pt x="1951" y="3207"/>
                    <a:pt x="1983" y="3207"/>
                  </a:cubicBezTo>
                  <a:cubicBezTo>
                    <a:pt x="2180" y="3207"/>
                    <a:pt x="2392" y="2953"/>
                    <a:pt x="2392" y="2953"/>
                  </a:cubicBezTo>
                  <a:cubicBezTo>
                    <a:pt x="2608" y="3025"/>
                    <a:pt x="2824" y="3082"/>
                    <a:pt x="3040" y="3097"/>
                  </a:cubicBezTo>
                  <a:cubicBezTo>
                    <a:pt x="3155" y="3068"/>
                    <a:pt x="3342" y="2737"/>
                    <a:pt x="3342" y="2737"/>
                  </a:cubicBezTo>
                  <a:lnTo>
                    <a:pt x="3630" y="2780"/>
                  </a:lnTo>
                  <a:lnTo>
                    <a:pt x="4091" y="2866"/>
                  </a:lnTo>
                  <a:cubicBezTo>
                    <a:pt x="4221" y="2665"/>
                    <a:pt x="4321" y="2449"/>
                    <a:pt x="4393" y="2218"/>
                  </a:cubicBezTo>
                  <a:cubicBezTo>
                    <a:pt x="4437" y="1973"/>
                    <a:pt x="4609" y="879"/>
                    <a:pt x="4480" y="677"/>
                  </a:cubicBezTo>
                  <a:cubicBezTo>
                    <a:pt x="4404" y="602"/>
                    <a:pt x="4307" y="559"/>
                    <a:pt x="4197" y="559"/>
                  </a:cubicBezTo>
                  <a:cubicBezTo>
                    <a:pt x="4181" y="559"/>
                    <a:pt x="4165" y="560"/>
                    <a:pt x="4149" y="562"/>
                  </a:cubicBezTo>
                  <a:cubicBezTo>
                    <a:pt x="4127" y="560"/>
                    <a:pt x="4105" y="558"/>
                    <a:pt x="4084" y="558"/>
                  </a:cubicBezTo>
                  <a:cubicBezTo>
                    <a:pt x="3976" y="558"/>
                    <a:pt x="3870" y="588"/>
                    <a:pt x="3774" y="648"/>
                  </a:cubicBezTo>
                  <a:cubicBezTo>
                    <a:pt x="3688" y="721"/>
                    <a:pt x="3673" y="1383"/>
                    <a:pt x="3673" y="1441"/>
                  </a:cubicBezTo>
                  <a:cubicBezTo>
                    <a:pt x="3673" y="1441"/>
                    <a:pt x="3572" y="1239"/>
                    <a:pt x="3486" y="1081"/>
                  </a:cubicBezTo>
                  <a:cubicBezTo>
                    <a:pt x="3385" y="951"/>
                    <a:pt x="3227" y="865"/>
                    <a:pt x="3054" y="850"/>
                  </a:cubicBezTo>
                  <a:cubicBezTo>
                    <a:pt x="2996" y="836"/>
                    <a:pt x="2924" y="836"/>
                    <a:pt x="2852" y="821"/>
                  </a:cubicBezTo>
                  <a:cubicBezTo>
                    <a:pt x="2780" y="677"/>
                    <a:pt x="1931" y="677"/>
                    <a:pt x="1931" y="677"/>
                  </a:cubicBezTo>
                  <a:cubicBezTo>
                    <a:pt x="1945" y="519"/>
                    <a:pt x="1916" y="360"/>
                    <a:pt x="1873" y="216"/>
                  </a:cubicBezTo>
                  <a:cubicBezTo>
                    <a:pt x="1859" y="188"/>
                    <a:pt x="1844" y="159"/>
                    <a:pt x="1830" y="144"/>
                  </a:cubicBezTo>
                  <a:cubicBezTo>
                    <a:pt x="1715" y="44"/>
                    <a:pt x="1571" y="0"/>
                    <a:pt x="1427" y="0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 flipH="1">
              <a:off x="1259428" y="3076757"/>
              <a:ext cx="21451" cy="71232"/>
            </a:xfrm>
            <a:custGeom>
              <a:avLst/>
              <a:gdLst/>
              <a:ahLst/>
              <a:cxnLst/>
              <a:rect l="l" t="t" r="r" b="b"/>
              <a:pathLst>
                <a:path w="577" h="1916" extrusionOk="0">
                  <a:moveTo>
                    <a:pt x="504" y="0"/>
                  </a:moveTo>
                  <a:cubicBezTo>
                    <a:pt x="432" y="188"/>
                    <a:pt x="274" y="447"/>
                    <a:pt x="158" y="821"/>
                  </a:cubicBezTo>
                  <a:cubicBezTo>
                    <a:pt x="29" y="1181"/>
                    <a:pt x="0" y="1556"/>
                    <a:pt x="58" y="1916"/>
                  </a:cubicBezTo>
                  <a:lnTo>
                    <a:pt x="562" y="461"/>
                  </a:lnTo>
                  <a:cubicBezTo>
                    <a:pt x="576" y="303"/>
                    <a:pt x="547" y="144"/>
                    <a:pt x="504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 flipH="1">
              <a:off x="1212324" y="3099250"/>
              <a:ext cx="26805" cy="58926"/>
            </a:xfrm>
            <a:custGeom>
              <a:avLst/>
              <a:gdLst/>
              <a:ahLst/>
              <a:cxnLst/>
              <a:rect l="l" t="t" r="r" b="b"/>
              <a:pathLst>
                <a:path w="721" h="1585" extrusionOk="0">
                  <a:moveTo>
                    <a:pt x="360" y="0"/>
                  </a:moveTo>
                  <a:cubicBezTo>
                    <a:pt x="360" y="0"/>
                    <a:pt x="159" y="1037"/>
                    <a:pt x="0" y="1584"/>
                  </a:cubicBezTo>
                  <a:cubicBezTo>
                    <a:pt x="346" y="1138"/>
                    <a:pt x="720" y="879"/>
                    <a:pt x="562" y="29"/>
                  </a:cubicBezTo>
                  <a:cubicBezTo>
                    <a:pt x="504" y="15"/>
                    <a:pt x="432" y="15"/>
                    <a:pt x="360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 flipH="1">
              <a:off x="1180240" y="3092744"/>
              <a:ext cx="27288" cy="79337"/>
            </a:xfrm>
            <a:custGeom>
              <a:avLst/>
              <a:gdLst/>
              <a:ahLst/>
              <a:cxnLst/>
              <a:rect l="l" t="t" r="r" b="b"/>
              <a:pathLst>
                <a:path w="734" h="2134" extrusionOk="0">
                  <a:moveTo>
                    <a:pt x="435" y="1"/>
                  </a:moveTo>
                  <a:cubicBezTo>
                    <a:pt x="434" y="1"/>
                    <a:pt x="433" y="1"/>
                    <a:pt x="432" y="2"/>
                  </a:cubicBezTo>
                  <a:cubicBezTo>
                    <a:pt x="360" y="75"/>
                    <a:pt x="346" y="737"/>
                    <a:pt x="346" y="795"/>
                  </a:cubicBezTo>
                  <a:cubicBezTo>
                    <a:pt x="374" y="953"/>
                    <a:pt x="403" y="1126"/>
                    <a:pt x="389" y="1284"/>
                  </a:cubicBezTo>
                  <a:cubicBezTo>
                    <a:pt x="389" y="1529"/>
                    <a:pt x="0" y="2091"/>
                    <a:pt x="0" y="2091"/>
                  </a:cubicBezTo>
                  <a:lnTo>
                    <a:pt x="288" y="2134"/>
                  </a:lnTo>
                  <a:cubicBezTo>
                    <a:pt x="446" y="1947"/>
                    <a:pt x="562" y="1731"/>
                    <a:pt x="677" y="1515"/>
                  </a:cubicBezTo>
                  <a:cubicBezTo>
                    <a:pt x="733" y="1373"/>
                    <a:pt x="485" y="1"/>
                    <a:pt x="435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 flipH="1">
              <a:off x="617484" y="3061217"/>
              <a:ext cx="596476" cy="477099"/>
            </a:xfrm>
            <a:custGeom>
              <a:avLst/>
              <a:gdLst/>
              <a:ahLst/>
              <a:cxnLst/>
              <a:rect l="l" t="t" r="r" b="b"/>
              <a:pathLst>
                <a:path w="16044" h="12833" extrusionOk="0">
                  <a:moveTo>
                    <a:pt x="3932" y="1"/>
                  </a:moveTo>
                  <a:cubicBezTo>
                    <a:pt x="1757" y="1"/>
                    <a:pt x="0" y="1758"/>
                    <a:pt x="0" y="3932"/>
                  </a:cubicBezTo>
                  <a:lnTo>
                    <a:pt x="0" y="12832"/>
                  </a:lnTo>
                  <a:lnTo>
                    <a:pt x="1671" y="12832"/>
                  </a:lnTo>
                  <a:lnTo>
                    <a:pt x="1671" y="3932"/>
                  </a:lnTo>
                  <a:cubicBezTo>
                    <a:pt x="1671" y="2694"/>
                    <a:pt x="2679" y="1686"/>
                    <a:pt x="3932" y="1686"/>
                  </a:cubicBezTo>
                  <a:lnTo>
                    <a:pt x="15194" y="1686"/>
                  </a:lnTo>
                  <a:cubicBezTo>
                    <a:pt x="15669" y="1686"/>
                    <a:pt x="16043" y="1311"/>
                    <a:pt x="16043" y="850"/>
                  </a:cubicBezTo>
                  <a:cubicBezTo>
                    <a:pt x="16043" y="375"/>
                    <a:pt x="15669" y="1"/>
                    <a:pt x="15194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 flipH="1">
              <a:off x="1557666" y="3316069"/>
              <a:ext cx="1085843" cy="1411369"/>
            </a:xfrm>
            <a:custGeom>
              <a:avLst/>
              <a:gdLst/>
              <a:ahLst/>
              <a:cxnLst/>
              <a:rect l="l" t="t" r="r" b="b"/>
              <a:pathLst>
                <a:path w="29207" h="37963" extrusionOk="0">
                  <a:moveTo>
                    <a:pt x="26686" y="2521"/>
                  </a:moveTo>
                  <a:lnTo>
                    <a:pt x="26686" y="35442"/>
                  </a:lnTo>
                  <a:lnTo>
                    <a:pt x="4609" y="35442"/>
                  </a:lnTo>
                  <a:cubicBezTo>
                    <a:pt x="3457" y="35442"/>
                    <a:pt x="2521" y="34506"/>
                    <a:pt x="2521" y="33354"/>
                  </a:cubicBezTo>
                  <a:lnTo>
                    <a:pt x="2521" y="2521"/>
                  </a:lnTo>
                  <a:close/>
                  <a:moveTo>
                    <a:pt x="1" y="1"/>
                  </a:moveTo>
                  <a:lnTo>
                    <a:pt x="1" y="35932"/>
                  </a:lnTo>
                  <a:cubicBezTo>
                    <a:pt x="1" y="37055"/>
                    <a:pt x="923" y="37963"/>
                    <a:pt x="2046" y="37963"/>
                  </a:cubicBezTo>
                  <a:lnTo>
                    <a:pt x="29207" y="37963"/>
                  </a:lnTo>
                  <a:lnTo>
                    <a:pt x="2920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 flipH="1">
              <a:off x="1137374" y="3316069"/>
              <a:ext cx="1086364" cy="1411369"/>
            </a:xfrm>
            <a:custGeom>
              <a:avLst/>
              <a:gdLst/>
              <a:ahLst/>
              <a:cxnLst/>
              <a:rect l="l" t="t" r="r" b="b"/>
              <a:pathLst>
                <a:path w="29221" h="37963" extrusionOk="0">
                  <a:moveTo>
                    <a:pt x="26686" y="2521"/>
                  </a:moveTo>
                  <a:lnTo>
                    <a:pt x="26686" y="33873"/>
                  </a:lnTo>
                  <a:cubicBezTo>
                    <a:pt x="26686" y="34737"/>
                    <a:pt x="25995" y="35442"/>
                    <a:pt x="25116" y="35442"/>
                  </a:cubicBezTo>
                  <a:lnTo>
                    <a:pt x="2521" y="35442"/>
                  </a:lnTo>
                  <a:lnTo>
                    <a:pt x="2535" y="2521"/>
                  </a:lnTo>
                  <a:close/>
                  <a:moveTo>
                    <a:pt x="0" y="1"/>
                  </a:moveTo>
                  <a:lnTo>
                    <a:pt x="0" y="37963"/>
                  </a:lnTo>
                  <a:lnTo>
                    <a:pt x="26988" y="37963"/>
                  </a:lnTo>
                  <a:cubicBezTo>
                    <a:pt x="28213" y="37963"/>
                    <a:pt x="29206" y="36969"/>
                    <a:pt x="29221" y="35745"/>
                  </a:cubicBezTo>
                  <a:lnTo>
                    <a:pt x="29221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 flipH="1">
              <a:off x="1137895" y="3316069"/>
              <a:ext cx="1505614" cy="304707"/>
            </a:xfrm>
            <a:custGeom>
              <a:avLst/>
              <a:gdLst/>
              <a:ahLst/>
              <a:cxnLst/>
              <a:rect l="l" t="t" r="r" b="b"/>
              <a:pathLst>
                <a:path w="40498" h="8196" extrusionOk="0">
                  <a:moveTo>
                    <a:pt x="1" y="1"/>
                  </a:moveTo>
                  <a:lnTo>
                    <a:pt x="1" y="8195"/>
                  </a:lnTo>
                  <a:lnTo>
                    <a:pt x="40497" y="8195"/>
                  </a:lnTo>
                  <a:lnTo>
                    <a:pt x="40497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 flipH="1">
              <a:off x="1137895" y="3316069"/>
              <a:ext cx="989479" cy="304707"/>
            </a:xfrm>
            <a:custGeom>
              <a:avLst/>
              <a:gdLst/>
              <a:ahLst/>
              <a:cxnLst/>
              <a:rect l="l" t="t" r="r" b="b"/>
              <a:pathLst>
                <a:path w="26615" h="8196" extrusionOk="0">
                  <a:moveTo>
                    <a:pt x="1" y="1"/>
                  </a:moveTo>
                  <a:lnTo>
                    <a:pt x="1" y="8195"/>
                  </a:lnTo>
                  <a:lnTo>
                    <a:pt x="26614" y="8195"/>
                  </a:lnTo>
                  <a:lnTo>
                    <a:pt x="26614" y="1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 flipH="1">
              <a:off x="1695260" y="4405109"/>
              <a:ext cx="26805" cy="551491"/>
            </a:xfrm>
            <a:custGeom>
              <a:avLst/>
              <a:gdLst/>
              <a:ahLst/>
              <a:cxnLst/>
              <a:rect l="l" t="t" r="r" b="b"/>
              <a:pathLst>
                <a:path w="721" h="14834" extrusionOk="0">
                  <a:moveTo>
                    <a:pt x="332" y="0"/>
                  </a:moveTo>
                  <a:cubicBezTo>
                    <a:pt x="144" y="0"/>
                    <a:pt x="0" y="144"/>
                    <a:pt x="0" y="331"/>
                  </a:cubicBezTo>
                  <a:lnTo>
                    <a:pt x="58" y="14488"/>
                  </a:lnTo>
                  <a:cubicBezTo>
                    <a:pt x="58" y="14675"/>
                    <a:pt x="202" y="14833"/>
                    <a:pt x="389" y="14833"/>
                  </a:cubicBezTo>
                  <a:cubicBezTo>
                    <a:pt x="576" y="14833"/>
                    <a:pt x="720" y="14675"/>
                    <a:pt x="720" y="14488"/>
                  </a:cubicBezTo>
                  <a:lnTo>
                    <a:pt x="663" y="331"/>
                  </a:lnTo>
                  <a:cubicBezTo>
                    <a:pt x="663" y="144"/>
                    <a:pt x="519" y="0"/>
                    <a:pt x="332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 flipH="1">
              <a:off x="1505246" y="4480989"/>
              <a:ext cx="405272" cy="399026"/>
            </a:xfrm>
            <a:custGeom>
              <a:avLst/>
              <a:gdLst/>
              <a:ahLst/>
              <a:cxnLst/>
              <a:rect l="l" t="t" r="r" b="b"/>
              <a:pathLst>
                <a:path w="10901" h="10733" extrusionOk="0">
                  <a:moveTo>
                    <a:pt x="10417" y="0"/>
                  </a:moveTo>
                  <a:cubicBezTo>
                    <a:pt x="10338" y="0"/>
                    <a:pt x="10255" y="31"/>
                    <a:pt x="10182" y="105"/>
                  </a:cubicBezTo>
                  <a:lnTo>
                    <a:pt x="202" y="10157"/>
                  </a:lnTo>
                  <a:cubicBezTo>
                    <a:pt x="0" y="10373"/>
                    <a:pt x="144" y="10733"/>
                    <a:pt x="447" y="10733"/>
                  </a:cubicBezTo>
                  <a:cubicBezTo>
                    <a:pt x="533" y="10733"/>
                    <a:pt x="619" y="10690"/>
                    <a:pt x="677" y="10632"/>
                  </a:cubicBezTo>
                  <a:lnTo>
                    <a:pt x="10657" y="580"/>
                  </a:lnTo>
                  <a:cubicBezTo>
                    <a:pt x="10900" y="337"/>
                    <a:pt x="10677" y="0"/>
                    <a:pt x="1041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 flipH="1">
              <a:off x="1428623" y="4666913"/>
              <a:ext cx="560079" cy="27325"/>
            </a:xfrm>
            <a:custGeom>
              <a:avLst/>
              <a:gdLst/>
              <a:ahLst/>
              <a:cxnLst/>
              <a:rect l="l" t="t" r="r" b="b"/>
              <a:pathLst>
                <a:path w="15065" h="735" extrusionOk="0">
                  <a:moveTo>
                    <a:pt x="14618" y="0"/>
                  </a:moveTo>
                  <a:lnTo>
                    <a:pt x="447" y="58"/>
                  </a:lnTo>
                  <a:cubicBezTo>
                    <a:pt x="1" y="58"/>
                    <a:pt x="1" y="735"/>
                    <a:pt x="447" y="735"/>
                  </a:cubicBezTo>
                  <a:lnTo>
                    <a:pt x="14618" y="677"/>
                  </a:lnTo>
                  <a:cubicBezTo>
                    <a:pt x="15064" y="677"/>
                    <a:pt x="15064" y="0"/>
                    <a:pt x="14618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 flipH="1">
              <a:off x="1505209" y="4482587"/>
              <a:ext cx="408358" cy="395829"/>
            </a:xfrm>
            <a:custGeom>
              <a:avLst/>
              <a:gdLst/>
              <a:ahLst/>
              <a:cxnLst/>
              <a:rect l="l" t="t" r="r" b="b"/>
              <a:pathLst>
                <a:path w="10984" h="10647" extrusionOk="0">
                  <a:moveTo>
                    <a:pt x="481" y="1"/>
                  </a:moveTo>
                  <a:cubicBezTo>
                    <a:pt x="222" y="1"/>
                    <a:pt x="1" y="337"/>
                    <a:pt x="255" y="580"/>
                  </a:cubicBezTo>
                  <a:lnTo>
                    <a:pt x="10307" y="10560"/>
                  </a:lnTo>
                  <a:cubicBezTo>
                    <a:pt x="10365" y="10618"/>
                    <a:pt x="10451" y="10647"/>
                    <a:pt x="10537" y="10647"/>
                  </a:cubicBezTo>
                  <a:cubicBezTo>
                    <a:pt x="10840" y="10647"/>
                    <a:pt x="10984" y="10287"/>
                    <a:pt x="10768" y="10071"/>
                  </a:cubicBezTo>
                  <a:lnTo>
                    <a:pt x="716" y="105"/>
                  </a:lnTo>
                  <a:cubicBezTo>
                    <a:pt x="642" y="31"/>
                    <a:pt x="560" y="1"/>
                    <a:pt x="48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 flipH="1">
              <a:off x="1445241" y="4417415"/>
              <a:ext cx="547216" cy="526545"/>
            </a:xfrm>
            <a:custGeom>
              <a:avLst/>
              <a:gdLst/>
              <a:ahLst/>
              <a:cxnLst/>
              <a:rect l="l" t="t" r="r" b="b"/>
              <a:pathLst>
                <a:path w="14719" h="14163" extrusionOk="0">
                  <a:moveTo>
                    <a:pt x="7597" y="2174"/>
                  </a:moveTo>
                  <a:cubicBezTo>
                    <a:pt x="10114" y="2174"/>
                    <a:pt x="12530" y="4131"/>
                    <a:pt x="12530" y="7086"/>
                  </a:cubicBezTo>
                  <a:cubicBezTo>
                    <a:pt x="12530" y="9779"/>
                    <a:pt x="10341" y="11982"/>
                    <a:pt x="7633" y="11982"/>
                  </a:cubicBezTo>
                  <a:cubicBezTo>
                    <a:pt x="3270" y="11982"/>
                    <a:pt x="1095" y="6697"/>
                    <a:pt x="4177" y="3615"/>
                  </a:cubicBezTo>
                  <a:cubicBezTo>
                    <a:pt x="5173" y="2620"/>
                    <a:pt x="6396" y="2174"/>
                    <a:pt x="7597" y="2174"/>
                  </a:cubicBezTo>
                  <a:close/>
                  <a:moveTo>
                    <a:pt x="7633" y="0"/>
                  </a:moveTo>
                  <a:cubicBezTo>
                    <a:pt x="4768" y="0"/>
                    <a:pt x="2190" y="1728"/>
                    <a:pt x="1095" y="4378"/>
                  </a:cubicBezTo>
                  <a:cubicBezTo>
                    <a:pt x="1" y="7014"/>
                    <a:pt x="606" y="10067"/>
                    <a:pt x="2622" y="12083"/>
                  </a:cubicBezTo>
                  <a:cubicBezTo>
                    <a:pt x="3981" y="13442"/>
                    <a:pt x="5791" y="14162"/>
                    <a:pt x="7634" y="14162"/>
                  </a:cubicBezTo>
                  <a:cubicBezTo>
                    <a:pt x="8545" y="14162"/>
                    <a:pt x="9464" y="13986"/>
                    <a:pt x="10341" y="13624"/>
                  </a:cubicBezTo>
                  <a:cubicBezTo>
                    <a:pt x="12991" y="12529"/>
                    <a:pt x="14719" y="9952"/>
                    <a:pt x="14719" y="7086"/>
                  </a:cubicBezTo>
                  <a:cubicBezTo>
                    <a:pt x="14719" y="3169"/>
                    <a:pt x="11551" y="0"/>
                    <a:pt x="7633" y="0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 flipH="1">
              <a:off x="1394382" y="4398306"/>
              <a:ext cx="610380" cy="566845"/>
            </a:xfrm>
            <a:custGeom>
              <a:avLst/>
              <a:gdLst/>
              <a:ahLst/>
              <a:cxnLst/>
              <a:rect l="l" t="t" r="r" b="b"/>
              <a:pathLst>
                <a:path w="16418" h="15247" extrusionOk="0">
                  <a:moveTo>
                    <a:pt x="7964" y="1090"/>
                  </a:moveTo>
                  <a:cubicBezTo>
                    <a:pt x="8829" y="1090"/>
                    <a:pt x="9693" y="1263"/>
                    <a:pt x="10499" y="1594"/>
                  </a:cubicBezTo>
                  <a:cubicBezTo>
                    <a:pt x="13567" y="2890"/>
                    <a:pt x="15151" y="6304"/>
                    <a:pt x="14171" y="9486"/>
                  </a:cubicBezTo>
                  <a:cubicBezTo>
                    <a:pt x="13322" y="12246"/>
                    <a:pt x="10774" y="14052"/>
                    <a:pt x="7990" y="14052"/>
                  </a:cubicBezTo>
                  <a:cubicBezTo>
                    <a:pt x="7563" y="14052"/>
                    <a:pt x="7130" y="14010"/>
                    <a:pt x="6697" y="13922"/>
                  </a:cubicBezTo>
                  <a:cubicBezTo>
                    <a:pt x="3428" y="13259"/>
                    <a:pt x="1196" y="10249"/>
                    <a:pt x="1527" y="6937"/>
                  </a:cubicBezTo>
                  <a:cubicBezTo>
                    <a:pt x="1858" y="3625"/>
                    <a:pt x="4638" y="1090"/>
                    <a:pt x="7964" y="1090"/>
                  </a:cubicBezTo>
                  <a:close/>
                  <a:moveTo>
                    <a:pt x="7993" y="1"/>
                  </a:moveTo>
                  <a:cubicBezTo>
                    <a:pt x="7489" y="1"/>
                    <a:pt x="6978" y="51"/>
                    <a:pt x="6467" y="154"/>
                  </a:cubicBezTo>
                  <a:cubicBezTo>
                    <a:pt x="2622" y="917"/>
                    <a:pt x="1" y="4475"/>
                    <a:pt x="389" y="8377"/>
                  </a:cubicBezTo>
                  <a:cubicBezTo>
                    <a:pt x="764" y="12266"/>
                    <a:pt x="4047" y="15247"/>
                    <a:pt x="7964" y="15247"/>
                  </a:cubicBezTo>
                  <a:cubicBezTo>
                    <a:pt x="8987" y="15247"/>
                    <a:pt x="10009" y="15045"/>
                    <a:pt x="10946" y="14642"/>
                  </a:cubicBezTo>
                  <a:cubicBezTo>
                    <a:pt x="14560" y="13130"/>
                    <a:pt x="16418" y="9112"/>
                    <a:pt x="15266" y="5367"/>
                  </a:cubicBezTo>
                  <a:cubicBezTo>
                    <a:pt x="14267" y="2121"/>
                    <a:pt x="11277" y="1"/>
                    <a:pt x="799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 flipH="1">
              <a:off x="1623507" y="4617096"/>
              <a:ext cx="148896" cy="127556"/>
            </a:xfrm>
            <a:custGeom>
              <a:avLst/>
              <a:gdLst/>
              <a:ahLst/>
              <a:cxnLst/>
              <a:rect l="l" t="t" r="r" b="b"/>
              <a:pathLst>
                <a:path w="4005" h="3431" extrusionOk="0">
                  <a:moveTo>
                    <a:pt x="1714" y="1"/>
                  </a:moveTo>
                  <a:cubicBezTo>
                    <a:pt x="764" y="1"/>
                    <a:pt x="1" y="764"/>
                    <a:pt x="1" y="1715"/>
                  </a:cubicBezTo>
                  <a:cubicBezTo>
                    <a:pt x="1" y="2747"/>
                    <a:pt x="844" y="3430"/>
                    <a:pt x="1724" y="3430"/>
                  </a:cubicBezTo>
                  <a:cubicBezTo>
                    <a:pt x="2145" y="3430"/>
                    <a:pt x="2575" y="3274"/>
                    <a:pt x="2924" y="2924"/>
                  </a:cubicBezTo>
                  <a:cubicBezTo>
                    <a:pt x="4004" y="1844"/>
                    <a:pt x="3241" y="1"/>
                    <a:pt x="1714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 flipH="1">
              <a:off x="1678679" y="4650853"/>
              <a:ext cx="69633" cy="59633"/>
            </a:xfrm>
            <a:custGeom>
              <a:avLst/>
              <a:gdLst/>
              <a:ahLst/>
              <a:cxnLst/>
              <a:rect l="l" t="t" r="r" b="b"/>
              <a:pathLst>
                <a:path w="1873" h="1604" extrusionOk="0">
                  <a:moveTo>
                    <a:pt x="1066" y="0"/>
                  </a:moveTo>
                  <a:cubicBezTo>
                    <a:pt x="346" y="0"/>
                    <a:pt x="1" y="864"/>
                    <a:pt x="505" y="1368"/>
                  </a:cubicBezTo>
                  <a:cubicBezTo>
                    <a:pt x="668" y="1531"/>
                    <a:pt x="868" y="1604"/>
                    <a:pt x="1065" y="1604"/>
                  </a:cubicBezTo>
                  <a:cubicBezTo>
                    <a:pt x="1477" y="1604"/>
                    <a:pt x="1873" y="1284"/>
                    <a:pt x="1873" y="807"/>
                  </a:cubicBezTo>
                  <a:cubicBezTo>
                    <a:pt x="1873" y="360"/>
                    <a:pt x="1513" y="0"/>
                    <a:pt x="1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 flipH="1">
              <a:off x="819358" y="4651894"/>
              <a:ext cx="366236" cy="313778"/>
            </a:xfrm>
            <a:custGeom>
              <a:avLst/>
              <a:gdLst/>
              <a:ahLst/>
              <a:cxnLst/>
              <a:rect l="l" t="t" r="r" b="b"/>
              <a:pathLst>
                <a:path w="9851" h="8440" extrusionOk="0">
                  <a:moveTo>
                    <a:pt x="5631" y="1"/>
                  </a:moveTo>
                  <a:cubicBezTo>
                    <a:pt x="1887" y="1"/>
                    <a:pt x="0" y="4537"/>
                    <a:pt x="2665" y="7202"/>
                  </a:cubicBezTo>
                  <a:cubicBezTo>
                    <a:pt x="3520" y="8057"/>
                    <a:pt x="4572" y="8440"/>
                    <a:pt x="5605" y="8440"/>
                  </a:cubicBezTo>
                  <a:cubicBezTo>
                    <a:pt x="7771" y="8440"/>
                    <a:pt x="9851" y="6756"/>
                    <a:pt x="9851" y="4221"/>
                  </a:cubicBezTo>
                  <a:cubicBezTo>
                    <a:pt x="9851" y="1888"/>
                    <a:pt x="7964" y="1"/>
                    <a:pt x="5631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 flipH="1">
              <a:off x="886798" y="4741863"/>
              <a:ext cx="155848" cy="133653"/>
            </a:xfrm>
            <a:custGeom>
              <a:avLst/>
              <a:gdLst/>
              <a:ahLst/>
              <a:cxnLst/>
              <a:rect l="l" t="t" r="r" b="b"/>
              <a:pathLst>
                <a:path w="4192" h="3595" extrusionOk="0">
                  <a:moveTo>
                    <a:pt x="1786" y="0"/>
                  </a:moveTo>
                  <a:cubicBezTo>
                    <a:pt x="807" y="0"/>
                    <a:pt x="1" y="807"/>
                    <a:pt x="1" y="1801"/>
                  </a:cubicBezTo>
                  <a:cubicBezTo>
                    <a:pt x="1" y="2882"/>
                    <a:pt x="884" y="3594"/>
                    <a:pt x="1803" y="3594"/>
                  </a:cubicBezTo>
                  <a:cubicBezTo>
                    <a:pt x="2242" y="3594"/>
                    <a:pt x="2690" y="3431"/>
                    <a:pt x="3054" y="3068"/>
                  </a:cubicBezTo>
                  <a:cubicBezTo>
                    <a:pt x="4191" y="1930"/>
                    <a:pt x="3385" y="0"/>
                    <a:pt x="1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 flipH="1">
              <a:off x="934980" y="4673866"/>
              <a:ext cx="319689" cy="165477"/>
            </a:xfrm>
            <a:custGeom>
              <a:avLst/>
              <a:gdLst/>
              <a:ahLst/>
              <a:cxnLst/>
              <a:rect l="l" t="t" r="r" b="b"/>
              <a:pathLst>
                <a:path w="8599" h="4451" extrusionOk="0">
                  <a:moveTo>
                    <a:pt x="1081" y="0"/>
                  </a:moveTo>
                  <a:cubicBezTo>
                    <a:pt x="476" y="0"/>
                    <a:pt x="1" y="504"/>
                    <a:pt x="1" y="1109"/>
                  </a:cubicBezTo>
                  <a:lnTo>
                    <a:pt x="1" y="3370"/>
                  </a:lnTo>
                  <a:cubicBezTo>
                    <a:pt x="1" y="3975"/>
                    <a:pt x="490" y="4450"/>
                    <a:pt x="1081" y="4450"/>
                  </a:cubicBezTo>
                  <a:lnTo>
                    <a:pt x="7489" y="4450"/>
                  </a:lnTo>
                  <a:cubicBezTo>
                    <a:pt x="8109" y="4450"/>
                    <a:pt x="8598" y="3946"/>
                    <a:pt x="8584" y="3342"/>
                  </a:cubicBezTo>
                  <a:cubicBezTo>
                    <a:pt x="8556" y="2760"/>
                    <a:pt x="8080" y="2290"/>
                    <a:pt x="7501" y="2290"/>
                  </a:cubicBezTo>
                  <a:cubicBezTo>
                    <a:pt x="7492" y="2290"/>
                    <a:pt x="7484" y="2290"/>
                    <a:pt x="7475" y="2290"/>
                  </a:cubicBezTo>
                  <a:lnTo>
                    <a:pt x="2175" y="2290"/>
                  </a:lnTo>
                  <a:lnTo>
                    <a:pt x="2175" y="1109"/>
                  </a:lnTo>
                  <a:cubicBezTo>
                    <a:pt x="2175" y="504"/>
                    <a:pt x="1686" y="0"/>
                    <a:pt x="1081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 flipH="1">
              <a:off x="513090" y="3034449"/>
              <a:ext cx="228121" cy="145885"/>
            </a:xfrm>
            <a:custGeom>
              <a:avLst/>
              <a:gdLst/>
              <a:ahLst/>
              <a:cxnLst/>
              <a:rect l="l" t="t" r="r" b="b"/>
              <a:pathLst>
                <a:path w="6136" h="3924" extrusionOk="0">
                  <a:moveTo>
                    <a:pt x="2636" y="1"/>
                  </a:moveTo>
                  <a:cubicBezTo>
                    <a:pt x="1974" y="1"/>
                    <a:pt x="1484" y="44"/>
                    <a:pt x="1412" y="174"/>
                  </a:cubicBezTo>
                  <a:cubicBezTo>
                    <a:pt x="1124" y="606"/>
                    <a:pt x="692" y="922"/>
                    <a:pt x="375" y="1354"/>
                  </a:cubicBezTo>
                  <a:cubicBezTo>
                    <a:pt x="1" y="1887"/>
                    <a:pt x="58" y="2521"/>
                    <a:pt x="15" y="3155"/>
                  </a:cubicBezTo>
                  <a:cubicBezTo>
                    <a:pt x="1" y="3396"/>
                    <a:pt x="1" y="3846"/>
                    <a:pt x="344" y="3846"/>
                  </a:cubicBezTo>
                  <a:cubicBezTo>
                    <a:pt x="350" y="3846"/>
                    <a:pt x="355" y="3846"/>
                    <a:pt x="361" y="3846"/>
                  </a:cubicBezTo>
                  <a:cubicBezTo>
                    <a:pt x="389" y="3846"/>
                    <a:pt x="418" y="3846"/>
                    <a:pt x="433" y="3831"/>
                  </a:cubicBezTo>
                  <a:cubicBezTo>
                    <a:pt x="649" y="3759"/>
                    <a:pt x="735" y="3428"/>
                    <a:pt x="793" y="3255"/>
                  </a:cubicBezTo>
                  <a:cubicBezTo>
                    <a:pt x="922" y="3500"/>
                    <a:pt x="1124" y="3846"/>
                    <a:pt x="1412" y="3904"/>
                  </a:cubicBezTo>
                  <a:cubicBezTo>
                    <a:pt x="1453" y="3914"/>
                    <a:pt x="1501" y="3924"/>
                    <a:pt x="1545" y="3924"/>
                  </a:cubicBezTo>
                  <a:cubicBezTo>
                    <a:pt x="1564" y="3924"/>
                    <a:pt x="1582" y="3922"/>
                    <a:pt x="1599" y="3918"/>
                  </a:cubicBezTo>
                  <a:cubicBezTo>
                    <a:pt x="1714" y="3918"/>
                    <a:pt x="1830" y="3860"/>
                    <a:pt x="1916" y="3774"/>
                  </a:cubicBezTo>
                  <a:cubicBezTo>
                    <a:pt x="2031" y="3846"/>
                    <a:pt x="2175" y="3889"/>
                    <a:pt x="2319" y="3889"/>
                  </a:cubicBezTo>
                  <a:lnTo>
                    <a:pt x="2348" y="3889"/>
                  </a:lnTo>
                  <a:cubicBezTo>
                    <a:pt x="2535" y="3860"/>
                    <a:pt x="2550" y="3644"/>
                    <a:pt x="2550" y="3630"/>
                  </a:cubicBezTo>
                  <a:cubicBezTo>
                    <a:pt x="2651" y="3640"/>
                    <a:pt x="2753" y="3650"/>
                    <a:pt x="2855" y="3650"/>
                  </a:cubicBezTo>
                  <a:cubicBezTo>
                    <a:pt x="2897" y="3650"/>
                    <a:pt x="2939" y="3648"/>
                    <a:pt x="2982" y="3644"/>
                  </a:cubicBezTo>
                  <a:cubicBezTo>
                    <a:pt x="2998" y="3646"/>
                    <a:pt x="3015" y="3647"/>
                    <a:pt x="3032" y="3647"/>
                  </a:cubicBezTo>
                  <a:cubicBezTo>
                    <a:pt x="3144" y="3647"/>
                    <a:pt x="3256" y="3606"/>
                    <a:pt x="3356" y="3543"/>
                  </a:cubicBezTo>
                  <a:cubicBezTo>
                    <a:pt x="3500" y="3399"/>
                    <a:pt x="3990" y="2579"/>
                    <a:pt x="3932" y="2363"/>
                  </a:cubicBezTo>
                  <a:cubicBezTo>
                    <a:pt x="3932" y="2363"/>
                    <a:pt x="5012" y="2219"/>
                    <a:pt x="5171" y="2132"/>
                  </a:cubicBezTo>
                  <a:cubicBezTo>
                    <a:pt x="5185" y="2118"/>
                    <a:pt x="5214" y="2103"/>
                    <a:pt x="5228" y="2103"/>
                  </a:cubicBezTo>
                  <a:cubicBezTo>
                    <a:pt x="6135" y="1556"/>
                    <a:pt x="5775" y="159"/>
                    <a:pt x="4724" y="87"/>
                  </a:cubicBezTo>
                  <a:cubicBezTo>
                    <a:pt x="4018" y="44"/>
                    <a:pt x="3255" y="1"/>
                    <a:pt x="2636" y="1"/>
                  </a:cubicBezTo>
                  <a:close/>
                </a:path>
              </a:pathLst>
            </a:custGeom>
            <a:solidFill>
              <a:srgbClr val="F7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 flipH="1">
              <a:off x="669979" y="3109957"/>
              <a:ext cx="32679" cy="68221"/>
            </a:xfrm>
            <a:custGeom>
              <a:avLst/>
              <a:gdLst/>
              <a:ahLst/>
              <a:cxnLst/>
              <a:rect l="l" t="t" r="r" b="b"/>
              <a:pathLst>
                <a:path w="879" h="1835" extrusionOk="0">
                  <a:moveTo>
                    <a:pt x="332" y="0"/>
                  </a:moveTo>
                  <a:lnTo>
                    <a:pt x="332" y="0"/>
                  </a:lnTo>
                  <a:cubicBezTo>
                    <a:pt x="332" y="15"/>
                    <a:pt x="0" y="634"/>
                    <a:pt x="58" y="1008"/>
                  </a:cubicBezTo>
                  <a:cubicBezTo>
                    <a:pt x="130" y="1268"/>
                    <a:pt x="260" y="1512"/>
                    <a:pt x="432" y="1714"/>
                  </a:cubicBezTo>
                  <a:cubicBezTo>
                    <a:pt x="488" y="1794"/>
                    <a:pt x="576" y="1834"/>
                    <a:pt x="664" y="1834"/>
                  </a:cubicBezTo>
                  <a:cubicBezTo>
                    <a:pt x="735" y="1834"/>
                    <a:pt x="807" y="1808"/>
                    <a:pt x="865" y="1757"/>
                  </a:cubicBezTo>
                  <a:cubicBezTo>
                    <a:pt x="865" y="1757"/>
                    <a:pt x="879" y="1757"/>
                    <a:pt x="879" y="1743"/>
                  </a:cubicBezTo>
                  <a:cubicBezTo>
                    <a:pt x="648" y="1570"/>
                    <a:pt x="476" y="1340"/>
                    <a:pt x="360" y="1080"/>
                  </a:cubicBezTo>
                  <a:cubicBezTo>
                    <a:pt x="245" y="692"/>
                    <a:pt x="332" y="15"/>
                    <a:pt x="33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 flipH="1">
              <a:off x="646408" y="3130293"/>
              <a:ext cx="17696" cy="48777"/>
            </a:xfrm>
            <a:custGeom>
              <a:avLst/>
              <a:gdLst/>
              <a:ahLst/>
              <a:cxnLst/>
              <a:rect l="l" t="t" r="r" b="b"/>
              <a:pathLst>
                <a:path w="476" h="1312" extrusionOk="0">
                  <a:moveTo>
                    <a:pt x="87" y="1"/>
                  </a:moveTo>
                  <a:lnTo>
                    <a:pt x="87" y="1"/>
                  </a:lnTo>
                  <a:cubicBezTo>
                    <a:pt x="0" y="447"/>
                    <a:pt x="44" y="908"/>
                    <a:pt x="245" y="1311"/>
                  </a:cubicBezTo>
                  <a:lnTo>
                    <a:pt x="274" y="1311"/>
                  </a:lnTo>
                  <a:cubicBezTo>
                    <a:pt x="461" y="1282"/>
                    <a:pt x="476" y="1066"/>
                    <a:pt x="476" y="1052"/>
                  </a:cubicBezTo>
                  <a:cubicBezTo>
                    <a:pt x="288" y="721"/>
                    <a:pt x="159" y="375"/>
                    <a:pt x="87" y="1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 flipH="1">
              <a:off x="592873" y="3103005"/>
              <a:ext cx="37512" cy="66957"/>
            </a:xfrm>
            <a:custGeom>
              <a:avLst/>
              <a:gdLst/>
              <a:ahLst/>
              <a:cxnLst/>
              <a:rect l="l" t="t" r="r" b="b"/>
              <a:pathLst>
                <a:path w="1009" h="1801" extrusionOk="0">
                  <a:moveTo>
                    <a:pt x="663" y="0"/>
                  </a:moveTo>
                  <a:lnTo>
                    <a:pt x="44" y="792"/>
                  </a:lnTo>
                  <a:cubicBezTo>
                    <a:pt x="44" y="792"/>
                    <a:pt x="1" y="1383"/>
                    <a:pt x="1" y="1800"/>
                  </a:cubicBezTo>
                  <a:cubicBezTo>
                    <a:pt x="130" y="1800"/>
                    <a:pt x="260" y="1771"/>
                    <a:pt x="375" y="1699"/>
                  </a:cubicBezTo>
                  <a:cubicBezTo>
                    <a:pt x="519" y="1555"/>
                    <a:pt x="1009" y="735"/>
                    <a:pt x="951" y="519"/>
                  </a:cubicBezTo>
                  <a:cubicBezTo>
                    <a:pt x="879" y="331"/>
                    <a:pt x="793" y="159"/>
                    <a:pt x="663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 flipH="1">
              <a:off x="710131" y="3100328"/>
              <a:ext cx="17176" cy="76586"/>
            </a:xfrm>
            <a:custGeom>
              <a:avLst/>
              <a:gdLst/>
              <a:ahLst/>
              <a:cxnLst/>
              <a:rect l="l" t="t" r="r" b="b"/>
              <a:pathLst>
                <a:path w="462" h="2060" extrusionOk="0">
                  <a:moveTo>
                    <a:pt x="462" y="0"/>
                  </a:moveTo>
                  <a:cubicBezTo>
                    <a:pt x="462" y="0"/>
                    <a:pt x="44" y="591"/>
                    <a:pt x="30" y="749"/>
                  </a:cubicBezTo>
                  <a:cubicBezTo>
                    <a:pt x="1" y="1066"/>
                    <a:pt x="1" y="1368"/>
                    <a:pt x="44" y="1671"/>
                  </a:cubicBezTo>
                  <a:cubicBezTo>
                    <a:pt x="59" y="1800"/>
                    <a:pt x="73" y="1930"/>
                    <a:pt x="59" y="2059"/>
                  </a:cubicBezTo>
                  <a:cubicBezTo>
                    <a:pt x="275" y="1987"/>
                    <a:pt x="361" y="1656"/>
                    <a:pt x="419" y="1483"/>
                  </a:cubicBezTo>
                  <a:cubicBezTo>
                    <a:pt x="419" y="1483"/>
                    <a:pt x="203" y="835"/>
                    <a:pt x="231" y="605"/>
                  </a:cubicBezTo>
                  <a:cubicBezTo>
                    <a:pt x="289" y="403"/>
                    <a:pt x="375" y="202"/>
                    <a:pt x="462" y="0"/>
                  </a:cubicBezTo>
                  <a:close/>
                </a:path>
              </a:pathLst>
            </a:custGeom>
            <a:solidFill>
              <a:srgbClr val="F37B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 flipH="1">
              <a:off x="-12674" y="2161224"/>
              <a:ext cx="600231" cy="999629"/>
            </a:xfrm>
            <a:custGeom>
              <a:avLst/>
              <a:gdLst/>
              <a:ahLst/>
              <a:cxnLst/>
              <a:rect l="l" t="t" r="r" b="b"/>
              <a:pathLst>
                <a:path w="16145" h="26888" extrusionOk="0">
                  <a:moveTo>
                    <a:pt x="11234" y="0"/>
                  </a:moveTo>
                  <a:cubicBezTo>
                    <a:pt x="11190" y="0"/>
                    <a:pt x="11133" y="0"/>
                    <a:pt x="11075" y="15"/>
                  </a:cubicBezTo>
                  <a:cubicBezTo>
                    <a:pt x="8397" y="260"/>
                    <a:pt x="7605" y="4638"/>
                    <a:pt x="8209" y="9390"/>
                  </a:cubicBezTo>
                  <a:cubicBezTo>
                    <a:pt x="8872" y="14762"/>
                    <a:pt x="9160" y="16965"/>
                    <a:pt x="9160" y="16965"/>
                  </a:cubicBezTo>
                  <a:lnTo>
                    <a:pt x="1" y="23129"/>
                  </a:lnTo>
                  <a:lnTo>
                    <a:pt x="1470" y="26887"/>
                  </a:lnTo>
                  <a:cubicBezTo>
                    <a:pt x="1470" y="26887"/>
                    <a:pt x="15194" y="23762"/>
                    <a:pt x="15669" y="18967"/>
                  </a:cubicBezTo>
                  <a:cubicBezTo>
                    <a:pt x="16145" y="14243"/>
                    <a:pt x="15309" y="0"/>
                    <a:pt x="11234" y="0"/>
                  </a:cubicBezTo>
                  <a:close/>
                </a:path>
              </a:pathLst>
            </a:custGeom>
            <a:solidFill>
              <a:srgbClr val="4AA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 flipH="1">
              <a:off x="557517" y="1839304"/>
              <a:ext cx="36471" cy="17845"/>
            </a:xfrm>
            <a:custGeom>
              <a:avLst/>
              <a:gdLst/>
              <a:ahLst/>
              <a:cxnLst/>
              <a:rect l="l" t="t" r="r" b="b"/>
              <a:pathLst>
                <a:path w="981" h="480" extrusionOk="0">
                  <a:moveTo>
                    <a:pt x="507" y="1"/>
                  </a:moveTo>
                  <a:cubicBezTo>
                    <a:pt x="300" y="1"/>
                    <a:pt x="87" y="134"/>
                    <a:pt x="1" y="321"/>
                  </a:cubicBezTo>
                  <a:cubicBezTo>
                    <a:pt x="98" y="301"/>
                    <a:pt x="196" y="291"/>
                    <a:pt x="292" y="291"/>
                  </a:cubicBezTo>
                  <a:cubicBezTo>
                    <a:pt x="537" y="291"/>
                    <a:pt x="773" y="355"/>
                    <a:pt x="980" y="479"/>
                  </a:cubicBezTo>
                  <a:cubicBezTo>
                    <a:pt x="915" y="134"/>
                    <a:pt x="714" y="1"/>
                    <a:pt x="50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 flipH="1">
              <a:off x="569860" y="1872653"/>
              <a:ext cx="23571" cy="23571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17" y="0"/>
                  </a:moveTo>
                  <a:cubicBezTo>
                    <a:pt x="274" y="0"/>
                    <a:pt x="231" y="0"/>
                    <a:pt x="188" y="29"/>
                  </a:cubicBezTo>
                  <a:cubicBezTo>
                    <a:pt x="72" y="72"/>
                    <a:pt x="0" y="187"/>
                    <a:pt x="0" y="317"/>
                  </a:cubicBezTo>
                  <a:cubicBezTo>
                    <a:pt x="0" y="346"/>
                    <a:pt x="15" y="374"/>
                    <a:pt x="15" y="403"/>
                  </a:cubicBezTo>
                  <a:cubicBezTo>
                    <a:pt x="29" y="461"/>
                    <a:pt x="58" y="504"/>
                    <a:pt x="101" y="547"/>
                  </a:cubicBezTo>
                  <a:lnTo>
                    <a:pt x="173" y="590"/>
                  </a:lnTo>
                  <a:cubicBezTo>
                    <a:pt x="216" y="619"/>
                    <a:pt x="274" y="634"/>
                    <a:pt x="332" y="634"/>
                  </a:cubicBezTo>
                  <a:cubicBezTo>
                    <a:pt x="504" y="619"/>
                    <a:pt x="634" y="475"/>
                    <a:pt x="634" y="302"/>
                  </a:cubicBezTo>
                  <a:cubicBezTo>
                    <a:pt x="634" y="274"/>
                    <a:pt x="634" y="259"/>
                    <a:pt x="620" y="230"/>
                  </a:cubicBezTo>
                  <a:cubicBezTo>
                    <a:pt x="605" y="173"/>
                    <a:pt x="576" y="130"/>
                    <a:pt x="533" y="86"/>
                  </a:cubicBezTo>
                  <a:cubicBezTo>
                    <a:pt x="519" y="72"/>
                    <a:pt x="490" y="58"/>
                    <a:pt x="476" y="29"/>
                  </a:cubicBezTo>
                  <a:cubicBezTo>
                    <a:pt x="418" y="14"/>
                    <a:pt x="375" y="0"/>
                    <a:pt x="317" y="0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 flipH="1">
              <a:off x="563949" y="1933661"/>
              <a:ext cx="43423" cy="21042"/>
            </a:xfrm>
            <a:custGeom>
              <a:avLst/>
              <a:gdLst/>
              <a:ahLst/>
              <a:cxnLst/>
              <a:rect l="l" t="t" r="r" b="b"/>
              <a:pathLst>
                <a:path w="1168" h="566" extrusionOk="0">
                  <a:moveTo>
                    <a:pt x="1167" y="1"/>
                  </a:moveTo>
                  <a:lnTo>
                    <a:pt x="1167" y="1"/>
                  </a:lnTo>
                  <a:cubicBezTo>
                    <a:pt x="980" y="73"/>
                    <a:pt x="793" y="130"/>
                    <a:pt x="606" y="145"/>
                  </a:cubicBezTo>
                  <a:cubicBezTo>
                    <a:pt x="260" y="188"/>
                    <a:pt x="1" y="202"/>
                    <a:pt x="1" y="202"/>
                  </a:cubicBezTo>
                  <a:cubicBezTo>
                    <a:pt x="1" y="202"/>
                    <a:pt x="234" y="566"/>
                    <a:pt x="578" y="566"/>
                  </a:cubicBezTo>
                  <a:cubicBezTo>
                    <a:pt x="597" y="566"/>
                    <a:pt x="615" y="565"/>
                    <a:pt x="635" y="562"/>
                  </a:cubicBezTo>
                  <a:cubicBezTo>
                    <a:pt x="923" y="505"/>
                    <a:pt x="1139" y="289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 flipH="1">
              <a:off x="1921745" y="1772162"/>
              <a:ext cx="36434" cy="15391"/>
            </a:xfrm>
            <a:custGeom>
              <a:avLst/>
              <a:gdLst/>
              <a:ahLst/>
              <a:cxnLst/>
              <a:rect l="l" t="t" r="r" b="b"/>
              <a:pathLst>
                <a:path w="980" h="414" extrusionOk="0">
                  <a:moveTo>
                    <a:pt x="513" y="1"/>
                  </a:moveTo>
                  <a:cubicBezTo>
                    <a:pt x="283" y="1"/>
                    <a:pt x="57" y="182"/>
                    <a:pt x="0" y="399"/>
                  </a:cubicBezTo>
                  <a:cubicBezTo>
                    <a:pt x="154" y="343"/>
                    <a:pt x="315" y="314"/>
                    <a:pt x="475" y="314"/>
                  </a:cubicBezTo>
                  <a:cubicBezTo>
                    <a:pt x="646" y="314"/>
                    <a:pt x="817" y="346"/>
                    <a:pt x="980" y="413"/>
                  </a:cubicBezTo>
                  <a:cubicBezTo>
                    <a:pt x="878" y="114"/>
                    <a:pt x="695" y="1"/>
                    <a:pt x="51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 flipH="1">
              <a:off x="1928177" y="1812128"/>
              <a:ext cx="23571" cy="23794"/>
            </a:xfrm>
            <a:custGeom>
              <a:avLst/>
              <a:gdLst/>
              <a:ahLst/>
              <a:cxnLst/>
              <a:rect l="l" t="t" r="r" b="b"/>
              <a:pathLst>
                <a:path w="634" h="640" extrusionOk="0">
                  <a:moveTo>
                    <a:pt x="303" y="1"/>
                  </a:moveTo>
                  <a:cubicBezTo>
                    <a:pt x="259" y="1"/>
                    <a:pt x="216" y="15"/>
                    <a:pt x="187" y="29"/>
                  </a:cubicBezTo>
                  <a:cubicBezTo>
                    <a:pt x="72" y="87"/>
                    <a:pt x="0" y="202"/>
                    <a:pt x="0" y="332"/>
                  </a:cubicBezTo>
                  <a:cubicBezTo>
                    <a:pt x="0" y="361"/>
                    <a:pt x="0" y="390"/>
                    <a:pt x="0" y="404"/>
                  </a:cubicBezTo>
                  <a:cubicBezTo>
                    <a:pt x="15" y="462"/>
                    <a:pt x="58" y="519"/>
                    <a:pt x="87" y="548"/>
                  </a:cubicBezTo>
                  <a:lnTo>
                    <a:pt x="159" y="606"/>
                  </a:lnTo>
                  <a:cubicBezTo>
                    <a:pt x="201" y="627"/>
                    <a:pt x="235" y="640"/>
                    <a:pt x="273" y="640"/>
                  </a:cubicBezTo>
                  <a:cubicBezTo>
                    <a:pt x="287" y="640"/>
                    <a:pt x="302" y="638"/>
                    <a:pt x="317" y="634"/>
                  </a:cubicBezTo>
                  <a:cubicBezTo>
                    <a:pt x="490" y="634"/>
                    <a:pt x="634" y="490"/>
                    <a:pt x="634" y="317"/>
                  </a:cubicBezTo>
                  <a:cubicBezTo>
                    <a:pt x="634" y="289"/>
                    <a:pt x="620" y="260"/>
                    <a:pt x="620" y="231"/>
                  </a:cubicBezTo>
                  <a:cubicBezTo>
                    <a:pt x="605" y="173"/>
                    <a:pt x="576" y="130"/>
                    <a:pt x="533" y="87"/>
                  </a:cubicBezTo>
                  <a:cubicBezTo>
                    <a:pt x="504" y="73"/>
                    <a:pt x="490" y="58"/>
                    <a:pt x="461" y="44"/>
                  </a:cubicBezTo>
                  <a:cubicBezTo>
                    <a:pt x="418" y="15"/>
                    <a:pt x="360" y="1"/>
                    <a:pt x="303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 flipH="1">
              <a:off x="1922823" y="1880125"/>
              <a:ext cx="43386" cy="21042"/>
            </a:xfrm>
            <a:custGeom>
              <a:avLst/>
              <a:gdLst/>
              <a:ahLst/>
              <a:cxnLst/>
              <a:rect l="l" t="t" r="r" b="b"/>
              <a:pathLst>
                <a:path w="1167" h="566" extrusionOk="0">
                  <a:moveTo>
                    <a:pt x="1167" y="1"/>
                  </a:moveTo>
                  <a:lnTo>
                    <a:pt x="1167" y="1"/>
                  </a:lnTo>
                  <a:cubicBezTo>
                    <a:pt x="994" y="73"/>
                    <a:pt x="807" y="130"/>
                    <a:pt x="605" y="145"/>
                  </a:cubicBezTo>
                  <a:cubicBezTo>
                    <a:pt x="260" y="188"/>
                    <a:pt x="0" y="202"/>
                    <a:pt x="0" y="202"/>
                  </a:cubicBezTo>
                  <a:cubicBezTo>
                    <a:pt x="0" y="202"/>
                    <a:pt x="247" y="566"/>
                    <a:pt x="592" y="566"/>
                  </a:cubicBezTo>
                  <a:cubicBezTo>
                    <a:pt x="611" y="566"/>
                    <a:pt x="629" y="564"/>
                    <a:pt x="648" y="562"/>
                  </a:cubicBezTo>
                  <a:cubicBezTo>
                    <a:pt x="922" y="505"/>
                    <a:pt x="1138" y="289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 flipH="1">
              <a:off x="3153176" y="1805696"/>
              <a:ext cx="23571" cy="23608"/>
            </a:xfrm>
            <a:custGeom>
              <a:avLst/>
              <a:gdLst/>
              <a:ahLst/>
              <a:cxnLst/>
              <a:rect l="l" t="t" r="r" b="b"/>
              <a:pathLst>
                <a:path w="634" h="635" extrusionOk="0">
                  <a:moveTo>
                    <a:pt x="317" y="1"/>
                  </a:moveTo>
                  <a:cubicBezTo>
                    <a:pt x="274" y="1"/>
                    <a:pt x="231" y="1"/>
                    <a:pt x="187" y="30"/>
                  </a:cubicBezTo>
                  <a:cubicBezTo>
                    <a:pt x="72" y="73"/>
                    <a:pt x="0" y="188"/>
                    <a:pt x="0" y="318"/>
                  </a:cubicBezTo>
                  <a:cubicBezTo>
                    <a:pt x="0" y="346"/>
                    <a:pt x="15" y="375"/>
                    <a:pt x="15" y="404"/>
                  </a:cubicBezTo>
                  <a:cubicBezTo>
                    <a:pt x="29" y="462"/>
                    <a:pt x="58" y="505"/>
                    <a:pt x="101" y="548"/>
                  </a:cubicBezTo>
                  <a:lnTo>
                    <a:pt x="173" y="591"/>
                  </a:lnTo>
                  <a:cubicBezTo>
                    <a:pt x="216" y="620"/>
                    <a:pt x="274" y="635"/>
                    <a:pt x="331" y="635"/>
                  </a:cubicBezTo>
                  <a:cubicBezTo>
                    <a:pt x="504" y="620"/>
                    <a:pt x="634" y="476"/>
                    <a:pt x="634" y="303"/>
                  </a:cubicBezTo>
                  <a:cubicBezTo>
                    <a:pt x="634" y="274"/>
                    <a:pt x="634" y="260"/>
                    <a:pt x="619" y="231"/>
                  </a:cubicBezTo>
                  <a:cubicBezTo>
                    <a:pt x="605" y="174"/>
                    <a:pt x="576" y="130"/>
                    <a:pt x="547" y="87"/>
                  </a:cubicBezTo>
                  <a:cubicBezTo>
                    <a:pt x="519" y="73"/>
                    <a:pt x="490" y="58"/>
                    <a:pt x="475" y="30"/>
                  </a:cubicBezTo>
                  <a:cubicBezTo>
                    <a:pt x="418" y="15"/>
                    <a:pt x="375" y="1"/>
                    <a:pt x="317" y="1"/>
                  </a:cubicBezTo>
                  <a:close/>
                </a:path>
              </a:pathLst>
            </a:custGeom>
            <a:solidFill>
              <a:srgbClr val="0A2E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9" name="Google Shape;389;p33"/>
          <p:cNvSpPr txBox="1"/>
          <p:nvPr/>
        </p:nvSpPr>
        <p:spPr>
          <a:xfrm>
            <a:off x="5131100" y="2680175"/>
            <a:ext cx="2875500" cy="8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ADONIA SEQUEIRA</a:t>
            </a:r>
            <a:endParaRPr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G31345330</a:t>
            </a:r>
            <a:endParaRPr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90" name="Google Shape;390;p33"/>
          <p:cNvSpPr txBox="1"/>
          <p:nvPr/>
        </p:nvSpPr>
        <p:spPr>
          <a:xfrm>
            <a:off x="4280475" y="3590950"/>
            <a:ext cx="4421400" cy="10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GANESH KUMAR RAJASEKAR</a:t>
            </a:r>
            <a:endParaRPr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G37969806</a:t>
            </a:r>
            <a:endParaRPr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91" name="Google Shape;391;p33"/>
          <p:cNvSpPr txBox="1"/>
          <p:nvPr/>
        </p:nvSpPr>
        <p:spPr>
          <a:xfrm>
            <a:off x="5582900" y="2140963"/>
            <a:ext cx="1672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TEAM NO:6</a:t>
            </a:r>
            <a:endParaRPr sz="2000" b="1" dirty="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02;p35"/>
          <p:cNvSpPr txBox="1">
            <a:spLocks/>
          </p:cNvSpPr>
          <p:nvPr/>
        </p:nvSpPr>
        <p:spPr>
          <a:xfrm>
            <a:off x="577796" y="761816"/>
            <a:ext cx="8238574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pPr algn="ctr"/>
            <a:r>
              <a:rPr lang="en-US" sz="3000" dirty="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TEAM MEMBERS &amp; THEIR CONTRIBUTIONS</a:t>
            </a:r>
          </a:p>
        </p:txBody>
      </p:sp>
      <p:sp>
        <p:nvSpPr>
          <p:cNvPr id="5" name="Google Shape;397;p34"/>
          <p:cNvSpPr txBox="1"/>
          <p:nvPr/>
        </p:nvSpPr>
        <p:spPr>
          <a:xfrm>
            <a:off x="2377035" y="1928167"/>
            <a:ext cx="4979056" cy="2608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Adonia Sequeira: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Section 1, 2 &amp; 3 in the System Design Document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The first half of the presentation slides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Ganesh Kumar </a:t>
            </a:r>
            <a:r>
              <a:rPr lang="en-US" sz="1500" dirty="0" err="1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Rajasekar</a:t>
            </a:r>
            <a:r>
              <a:rPr lang="en-US" sz="1500" dirty="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Section 4 &amp; 5 in the System Design Document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The second half of the presentation slides</a:t>
            </a:r>
            <a:endParaRPr sz="1500" dirty="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4223029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2;p35"/>
          <p:cNvSpPr txBox="1">
            <a:spLocks/>
          </p:cNvSpPr>
          <p:nvPr/>
        </p:nvSpPr>
        <p:spPr>
          <a:xfrm>
            <a:off x="2813748" y="458032"/>
            <a:ext cx="3415863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r>
              <a:rPr lang="en-US" sz="3000" dirty="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KEYTAKEAWAYS</a:t>
            </a:r>
          </a:p>
        </p:txBody>
      </p:sp>
      <p:sp>
        <p:nvSpPr>
          <p:cNvPr id="6" name="Rectangle 5"/>
          <p:cNvSpPr/>
          <p:nvPr/>
        </p:nvSpPr>
        <p:spPr>
          <a:xfrm>
            <a:off x="588721" y="1254832"/>
            <a:ext cx="69707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accent5">
                    <a:lumMod val="10000"/>
                  </a:schemeClr>
                </a:solidFill>
                <a:latin typeface="Merriweather" panose="020B0604020202020204" charset="0"/>
              </a:rPr>
              <a:t>Leveraging diagrams and modeling: </a:t>
            </a:r>
          </a:p>
          <a:p>
            <a:pPr algn="just"/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Merriweather" panose="020B0604020202020204" charset="0"/>
              </a:rPr>
              <a:t>Highlights the use of use case diagrams, data flow diagrams, UML diagrams, </a:t>
            </a:r>
            <a:r>
              <a:rPr lang="en-US" dirty="0" err="1">
                <a:solidFill>
                  <a:schemeClr val="accent5">
                    <a:lumMod val="10000"/>
                  </a:schemeClr>
                </a:solidFill>
                <a:latin typeface="Merriweather" panose="020B0604020202020204" charset="0"/>
              </a:rPr>
              <a:t>etc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Merriweather" panose="020B060402020202020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Merriweather" panose="020B0604020202020204" charset="0"/>
              </a:rPr>
              <a:t>to effectively communicate and document the system's design and data models.</a:t>
            </a:r>
          </a:p>
          <a:p>
            <a:pPr algn="just"/>
            <a:endParaRPr lang="en-US" dirty="0">
              <a:solidFill>
                <a:schemeClr val="accent5">
                  <a:lumMod val="10000"/>
                </a:schemeClr>
              </a:solidFill>
              <a:latin typeface="Merriweather" panose="020B0604020202020204" charset="0"/>
            </a:endParaRPr>
          </a:p>
          <a:p>
            <a:pPr algn="just"/>
            <a:r>
              <a:rPr lang="en-US" b="1" dirty="0">
                <a:solidFill>
                  <a:schemeClr val="accent5">
                    <a:lumMod val="10000"/>
                  </a:schemeClr>
                </a:solidFill>
                <a:latin typeface="Merriweather" panose="020B0604020202020204" charset="0"/>
              </a:rPr>
              <a:t>User interface design principles: </a:t>
            </a:r>
          </a:p>
          <a:p>
            <a:pPr algn="just"/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Merriweather" panose="020B0604020202020204" charset="0"/>
              </a:rPr>
              <a:t>Emphasizes </a:t>
            </a:r>
            <a:r>
              <a:rPr lang="en-US" b="1" dirty="0">
                <a:solidFill>
                  <a:schemeClr val="tx1"/>
                </a:solidFill>
                <a:latin typeface="Merriweather" panose="020B0604020202020204" charset="0"/>
              </a:rPr>
              <a:t>the need for a well-designed user interface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Merriweather" panose="020B0604020202020204" charset="0"/>
              </a:rPr>
              <a:t>by considering factors such as user experience, accessibility, and usability across different devices and platforms.</a:t>
            </a:r>
          </a:p>
          <a:p>
            <a:pPr algn="just"/>
            <a:endParaRPr lang="en-US" dirty="0">
              <a:solidFill>
                <a:schemeClr val="accent5">
                  <a:lumMod val="10000"/>
                </a:schemeClr>
              </a:solidFill>
              <a:latin typeface="Merriweather" panose="020B0604020202020204" charset="0"/>
            </a:endParaRPr>
          </a:p>
          <a:p>
            <a:pPr algn="just"/>
            <a:r>
              <a:rPr lang="en-US" b="1" dirty="0">
                <a:solidFill>
                  <a:schemeClr val="accent5">
                    <a:lumMod val="10000"/>
                  </a:schemeClr>
                </a:solidFill>
                <a:latin typeface="Merriweather" panose="020B0604020202020204" charset="0"/>
              </a:rPr>
              <a:t>Data management and modeling: </a:t>
            </a:r>
          </a:p>
          <a:p>
            <a:pPr algn="just"/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Merriweather" panose="020B0604020202020204" charset="0"/>
              </a:rPr>
              <a:t>Highlights the importance of proper data design, including data tables, class diagrams, and entity-relationship diagrams, </a:t>
            </a:r>
            <a:r>
              <a:rPr lang="en-US" b="1" dirty="0">
                <a:solidFill>
                  <a:schemeClr val="accent1"/>
                </a:solidFill>
                <a:latin typeface="Merriweather" panose="020B0604020202020204" charset="0"/>
              </a:rPr>
              <a:t>to ensure data integrity, consistency, and efficient data management.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__tiempos_b6f14e"/>
            </a:endParaRPr>
          </a:p>
        </p:txBody>
      </p:sp>
    </p:spTree>
    <p:extLst>
      <p:ext uri="{BB962C8B-B14F-4D97-AF65-F5344CB8AC3E}">
        <p14:creationId xmlns:p14="http://schemas.microsoft.com/office/powerpoint/2010/main" val="973592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96;p34"/>
          <p:cNvSpPr txBox="1">
            <a:spLocks/>
          </p:cNvSpPr>
          <p:nvPr/>
        </p:nvSpPr>
        <p:spPr>
          <a:xfrm>
            <a:off x="1652469" y="482506"/>
            <a:ext cx="6046358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r>
              <a:rPr lang="en-US" sz="30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CHALLENGES OF THE SYSTEM </a:t>
            </a:r>
            <a:endParaRPr lang="en-US" sz="3000" dirty="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1658" y="1440164"/>
            <a:ext cx="78469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0D0D"/>
                </a:solidFill>
                <a:latin typeface="Merriweather" panose="020B0604020202020204" charset="0"/>
              </a:rPr>
              <a:t>Class Diagrams:</a:t>
            </a:r>
            <a:endParaRPr lang="en-US" dirty="0">
              <a:solidFill>
                <a:srgbClr val="0D0D0D"/>
              </a:solidFill>
              <a:latin typeface="Merriweather" panose="020B0604020202020204" charset="0"/>
            </a:endParaRPr>
          </a:p>
          <a:p>
            <a:pPr marL="7429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Merriweather" panose="020B0604020202020204" charset="0"/>
              </a:rPr>
              <a:t>Identifying and defining appropriate classes , attributes and methods.</a:t>
            </a:r>
          </a:p>
          <a:p>
            <a:pPr marL="7429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Merriweather" panose="020B0604020202020204" charset="0"/>
              </a:rPr>
              <a:t>Ensuring proper relationships between classes.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652469" y="2339686"/>
            <a:ext cx="618627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0D0D"/>
                </a:solidFill>
                <a:latin typeface="Merriweather" panose="020B0604020202020204" charset="0"/>
              </a:rPr>
              <a:t>Data Flow Diagrams:</a:t>
            </a:r>
            <a:endParaRPr lang="en-US" dirty="0">
              <a:solidFill>
                <a:srgbClr val="0D0D0D"/>
              </a:solidFill>
              <a:latin typeface="Merriweather" panose="020B060402020202020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Merriweather" panose="020B0604020202020204" charset="0"/>
              </a:rPr>
              <a:t>Identifying and defining all processes, data stores, and data flows accurately.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Merriweather" panose="020B0604020202020204" charset="0"/>
              </a:rPr>
              <a:t>Managing the level of detail to avoid oversimplification or </a:t>
            </a:r>
            <a:r>
              <a:rPr lang="en-US" dirty="0" err="1">
                <a:solidFill>
                  <a:schemeClr val="tx1"/>
                </a:solidFill>
                <a:latin typeface="Merriweather" panose="020B0604020202020204" charset="0"/>
              </a:rPr>
              <a:t>overcomplication</a:t>
            </a:r>
            <a:r>
              <a:rPr lang="en-US" dirty="0">
                <a:solidFill>
                  <a:schemeClr val="tx1"/>
                </a:solidFill>
                <a:latin typeface="Merriweather" panose="020B0604020202020204" charset="0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2710919" y="3670095"/>
            <a:ext cx="563767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D0D0D"/>
                </a:solidFill>
                <a:latin typeface="Merriweather" panose="020B0604020202020204" charset="0"/>
              </a:rPr>
              <a:t>Navigation and Flow:</a:t>
            </a:r>
            <a:endParaRPr lang="en-US" dirty="0">
              <a:solidFill>
                <a:srgbClr val="0D0D0D"/>
              </a:solidFill>
              <a:latin typeface="Merriweather" panose="020B060402020202020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Merriweather" panose="020B0604020202020204" charset="0"/>
              </a:rPr>
              <a:t>Designing an intuitive navigation system that aligns with users' mental models can be complex.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Merriweather" panose="020B0604020202020204" charset="0"/>
              </a:rPr>
              <a:t>Ensuring smooth transitions between screens while maintaining coherence can be challenging.</a:t>
            </a:r>
          </a:p>
        </p:txBody>
      </p:sp>
    </p:spTree>
    <p:extLst>
      <p:ext uri="{BB962C8B-B14F-4D97-AF65-F5344CB8AC3E}">
        <p14:creationId xmlns:p14="http://schemas.microsoft.com/office/powerpoint/2010/main" val="223944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396;p34"/>
          <p:cNvSpPr txBox="1">
            <a:spLocks/>
          </p:cNvSpPr>
          <p:nvPr/>
        </p:nvSpPr>
        <p:spPr>
          <a:xfrm>
            <a:off x="642489" y="1254222"/>
            <a:ext cx="76764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pPr algn="ctr"/>
            <a:r>
              <a:rPr lang="en-US" sz="3000" dirty="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OPTION NO 5</a:t>
            </a:r>
          </a:p>
        </p:txBody>
      </p:sp>
      <p:sp>
        <p:nvSpPr>
          <p:cNvPr id="14" name="Google Shape;397;p34"/>
          <p:cNvSpPr txBox="1"/>
          <p:nvPr/>
        </p:nvSpPr>
        <p:spPr>
          <a:xfrm>
            <a:off x="2220364" y="2225937"/>
            <a:ext cx="4520651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DESIGN YOUR OWN APPLICATION</a:t>
            </a:r>
            <a:endParaRPr sz="2000" dirty="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" name="Google Shape;397;p34"/>
          <p:cNvSpPr txBox="1"/>
          <p:nvPr/>
        </p:nvSpPr>
        <p:spPr>
          <a:xfrm>
            <a:off x="3563060" y="3160243"/>
            <a:ext cx="183526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MEDSPHERE</a:t>
            </a:r>
            <a:endParaRPr sz="2000" dirty="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5" name="Google Shape;1443;p54"/>
          <p:cNvGrpSpPr/>
          <p:nvPr/>
        </p:nvGrpSpPr>
        <p:grpSpPr>
          <a:xfrm>
            <a:off x="2353715" y="270858"/>
            <a:ext cx="231893" cy="489545"/>
            <a:chOff x="2932026" y="395221"/>
            <a:chExt cx="231893" cy="489545"/>
          </a:xfrm>
        </p:grpSpPr>
        <p:sp>
          <p:nvSpPr>
            <p:cNvPr id="6" name="Google Shape;1444;p54"/>
            <p:cNvSpPr/>
            <p:nvPr/>
          </p:nvSpPr>
          <p:spPr>
            <a:xfrm rot="5400000">
              <a:off x="2925345" y="401902"/>
              <a:ext cx="245255" cy="231893"/>
            </a:xfrm>
            <a:custGeom>
              <a:avLst/>
              <a:gdLst/>
              <a:ahLst/>
              <a:cxnLst/>
              <a:rect l="l" t="t" r="r" b="b"/>
              <a:pathLst>
                <a:path w="4295" h="4061" extrusionOk="0">
                  <a:moveTo>
                    <a:pt x="1772" y="1"/>
                  </a:moveTo>
                  <a:cubicBezTo>
                    <a:pt x="803" y="1"/>
                    <a:pt x="1" y="803"/>
                    <a:pt x="1" y="1772"/>
                  </a:cubicBezTo>
                  <a:lnTo>
                    <a:pt x="1" y="2290"/>
                  </a:lnTo>
                  <a:cubicBezTo>
                    <a:pt x="1" y="3276"/>
                    <a:pt x="803" y="4061"/>
                    <a:pt x="1772" y="4061"/>
                  </a:cubicBezTo>
                  <a:lnTo>
                    <a:pt x="4295" y="4061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45;p54"/>
            <p:cNvSpPr/>
            <p:nvPr/>
          </p:nvSpPr>
          <p:spPr>
            <a:xfrm rot="5400000">
              <a:off x="2925802" y="646648"/>
              <a:ext cx="244342" cy="231893"/>
            </a:xfrm>
            <a:custGeom>
              <a:avLst/>
              <a:gdLst/>
              <a:ahLst/>
              <a:cxnLst/>
              <a:rect l="l" t="t" r="r" b="b"/>
              <a:pathLst>
                <a:path w="4279" h="4061" extrusionOk="0">
                  <a:moveTo>
                    <a:pt x="1" y="1"/>
                  </a:moveTo>
                  <a:lnTo>
                    <a:pt x="1" y="4061"/>
                  </a:lnTo>
                  <a:lnTo>
                    <a:pt x="2507" y="4061"/>
                  </a:lnTo>
                  <a:cubicBezTo>
                    <a:pt x="3493" y="4061"/>
                    <a:pt x="4278" y="3276"/>
                    <a:pt x="4278" y="2290"/>
                  </a:cubicBezTo>
                  <a:lnTo>
                    <a:pt x="4278" y="1772"/>
                  </a:lnTo>
                  <a:cubicBezTo>
                    <a:pt x="4278" y="803"/>
                    <a:pt x="3493" y="1"/>
                    <a:pt x="25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1446;p54"/>
          <p:cNvGrpSpPr/>
          <p:nvPr/>
        </p:nvGrpSpPr>
        <p:grpSpPr>
          <a:xfrm>
            <a:off x="1926159" y="155100"/>
            <a:ext cx="388326" cy="538025"/>
            <a:chOff x="2506945" y="395226"/>
            <a:chExt cx="388326" cy="538025"/>
          </a:xfrm>
        </p:grpSpPr>
        <p:sp>
          <p:nvSpPr>
            <p:cNvPr id="9" name="Google Shape;1447;p54"/>
            <p:cNvSpPr/>
            <p:nvPr/>
          </p:nvSpPr>
          <p:spPr>
            <a:xfrm rot="4160716">
              <a:off x="2535966" y="434790"/>
              <a:ext cx="244408" cy="231096"/>
            </a:xfrm>
            <a:custGeom>
              <a:avLst/>
              <a:gdLst/>
              <a:ahLst/>
              <a:cxnLst/>
              <a:rect l="l" t="t" r="r" b="b"/>
              <a:pathLst>
                <a:path w="4295" h="4061" extrusionOk="0">
                  <a:moveTo>
                    <a:pt x="1772" y="1"/>
                  </a:moveTo>
                  <a:cubicBezTo>
                    <a:pt x="803" y="1"/>
                    <a:pt x="1" y="803"/>
                    <a:pt x="1" y="1772"/>
                  </a:cubicBezTo>
                  <a:lnTo>
                    <a:pt x="1" y="2290"/>
                  </a:lnTo>
                  <a:cubicBezTo>
                    <a:pt x="1" y="3276"/>
                    <a:pt x="803" y="4061"/>
                    <a:pt x="1772" y="4061"/>
                  </a:cubicBezTo>
                  <a:lnTo>
                    <a:pt x="4295" y="4061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48;p54"/>
            <p:cNvSpPr/>
            <p:nvPr/>
          </p:nvSpPr>
          <p:spPr>
            <a:xfrm rot="4160716">
              <a:off x="2622459" y="663018"/>
              <a:ext cx="243497" cy="231096"/>
            </a:xfrm>
            <a:custGeom>
              <a:avLst/>
              <a:gdLst/>
              <a:ahLst/>
              <a:cxnLst/>
              <a:rect l="l" t="t" r="r" b="b"/>
              <a:pathLst>
                <a:path w="4279" h="4061" extrusionOk="0">
                  <a:moveTo>
                    <a:pt x="1" y="1"/>
                  </a:moveTo>
                  <a:lnTo>
                    <a:pt x="1" y="4061"/>
                  </a:lnTo>
                  <a:lnTo>
                    <a:pt x="2507" y="4061"/>
                  </a:lnTo>
                  <a:cubicBezTo>
                    <a:pt x="3493" y="4061"/>
                    <a:pt x="4278" y="3276"/>
                    <a:pt x="4278" y="2290"/>
                  </a:cubicBezTo>
                  <a:lnTo>
                    <a:pt x="4278" y="1772"/>
                  </a:lnTo>
                  <a:cubicBezTo>
                    <a:pt x="4278" y="803"/>
                    <a:pt x="3493" y="1"/>
                    <a:pt x="25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1449;p54"/>
          <p:cNvGrpSpPr/>
          <p:nvPr/>
        </p:nvGrpSpPr>
        <p:grpSpPr>
          <a:xfrm>
            <a:off x="6481204" y="4412964"/>
            <a:ext cx="410722" cy="569061"/>
            <a:chOff x="6481204" y="4412964"/>
            <a:chExt cx="410722" cy="569061"/>
          </a:xfrm>
        </p:grpSpPr>
        <p:sp>
          <p:nvSpPr>
            <p:cNvPr id="12" name="Google Shape;1450;p54"/>
            <p:cNvSpPr/>
            <p:nvPr/>
          </p:nvSpPr>
          <p:spPr>
            <a:xfrm rot="-6639112">
              <a:off x="6602729" y="4695751"/>
              <a:ext cx="258506" cy="244429"/>
            </a:xfrm>
            <a:custGeom>
              <a:avLst/>
              <a:gdLst/>
              <a:ahLst/>
              <a:cxnLst/>
              <a:rect l="l" t="t" r="r" b="b"/>
              <a:pathLst>
                <a:path w="4295" h="4061" extrusionOk="0">
                  <a:moveTo>
                    <a:pt x="1772" y="1"/>
                  </a:moveTo>
                  <a:cubicBezTo>
                    <a:pt x="803" y="1"/>
                    <a:pt x="1" y="803"/>
                    <a:pt x="1" y="1772"/>
                  </a:cubicBezTo>
                  <a:lnTo>
                    <a:pt x="1" y="2290"/>
                  </a:lnTo>
                  <a:cubicBezTo>
                    <a:pt x="1" y="3276"/>
                    <a:pt x="803" y="4061"/>
                    <a:pt x="1772" y="4061"/>
                  </a:cubicBezTo>
                  <a:lnTo>
                    <a:pt x="4295" y="4061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51;p54"/>
            <p:cNvSpPr/>
            <p:nvPr/>
          </p:nvSpPr>
          <p:spPr>
            <a:xfrm rot="-6639112">
              <a:off x="6512206" y="4454358"/>
              <a:ext cx="257543" cy="244429"/>
            </a:xfrm>
            <a:custGeom>
              <a:avLst/>
              <a:gdLst/>
              <a:ahLst/>
              <a:cxnLst/>
              <a:rect l="l" t="t" r="r" b="b"/>
              <a:pathLst>
                <a:path w="4279" h="4061" extrusionOk="0">
                  <a:moveTo>
                    <a:pt x="1" y="1"/>
                  </a:moveTo>
                  <a:lnTo>
                    <a:pt x="1" y="4061"/>
                  </a:lnTo>
                  <a:lnTo>
                    <a:pt x="2507" y="4061"/>
                  </a:lnTo>
                  <a:cubicBezTo>
                    <a:pt x="3493" y="4061"/>
                    <a:pt x="4278" y="3276"/>
                    <a:pt x="4278" y="2290"/>
                  </a:cubicBezTo>
                  <a:lnTo>
                    <a:pt x="4278" y="1772"/>
                  </a:lnTo>
                  <a:cubicBezTo>
                    <a:pt x="4278" y="803"/>
                    <a:pt x="3493" y="1"/>
                    <a:pt x="2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452;p54"/>
          <p:cNvGrpSpPr/>
          <p:nvPr/>
        </p:nvGrpSpPr>
        <p:grpSpPr>
          <a:xfrm>
            <a:off x="6694243" y="4219579"/>
            <a:ext cx="570977" cy="440695"/>
            <a:chOff x="6694243" y="4219579"/>
            <a:chExt cx="570977" cy="440695"/>
          </a:xfrm>
        </p:grpSpPr>
        <p:sp>
          <p:nvSpPr>
            <p:cNvPr id="18" name="Google Shape;1453;p54"/>
            <p:cNvSpPr/>
            <p:nvPr/>
          </p:nvSpPr>
          <p:spPr>
            <a:xfrm rot="-9289757">
              <a:off x="6966995" y="4372469"/>
              <a:ext cx="258518" cy="244433"/>
            </a:xfrm>
            <a:custGeom>
              <a:avLst/>
              <a:gdLst/>
              <a:ahLst/>
              <a:cxnLst/>
              <a:rect l="l" t="t" r="r" b="b"/>
              <a:pathLst>
                <a:path w="4295" h="4061" extrusionOk="0">
                  <a:moveTo>
                    <a:pt x="1772" y="1"/>
                  </a:moveTo>
                  <a:cubicBezTo>
                    <a:pt x="803" y="1"/>
                    <a:pt x="1" y="803"/>
                    <a:pt x="1" y="1772"/>
                  </a:cubicBezTo>
                  <a:lnTo>
                    <a:pt x="1" y="2290"/>
                  </a:lnTo>
                  <a:cubicBezTo>
                    <a:pt x="1" y="3276"/>
                    <a:pt x="803" y="4061"/>
                    <a:pt x="1772" y="4061"/>
                  </a:cubicBezTo>
                  <a:lnTo>
                    <a:pt x="4295" y="4061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54;p54"/>
            <p:cNvSpPr/>
            <p:nvPr/>
          </p:nvSpPr>
          <p:spPr>
            <a:xfrm rot="-9289757">
              <a:off x="6733996" y="4262745"/>
              <a:ext cx="257555" cy="244433"/>
            </a:xfrm>
            <a:custGeom>
              <a:avLst/>
              <a:gdLst/>
              <a:ahLst/>
              <a:cxnLst/>
              <a:rect l="l" t="t" r="r" b="b"/>
              <a:pathLst>
                <a:path w="4279" h="4061" extrusionOk="0">
                  <a:moveTo>
                    <a:pt x="1" y="1"/>
                  </a:moveTo>
                  <a:lnTo>
                    <a:pt x="1" y="4061"/>
                  </a:lnTo>
                  <a:lnTo>
                    <a:pt x="2507" y="4061"/>
                  </a:lnTo>
                  <a:cubicBezTo>
                    <a:pt x="3493" y="4061"/>
                    <a:pt x="4278" y="3276"/>
                    <a:pt x="4278" y="2290"/>
                  </a:cubicBezTo>
                  <a:lnTo>
                    <a:pt x="4278" y="1772"/>
                  </a:lnTo>
                  <a:cubicBezTo>
                    <a:pt x="4278" y="803"/>
                    <a:pt x="3493" y="1"/>
                    <a:pt x="2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456;p54"/>
          <p:cNvGrpSpPr/>
          <p:nvPr/>
        </p:nvGrpSpPr>
        <p:grpSpPr>
          <a:xfrm>
            <a:off x="7605135" y="2544975"/>
            <a:ext cx="1159343" cy="2437042"/>
            <a:chOff x="5107060" y="1410076"/>
            <a:chExt cx="1159343" cy="2437042"/>
          </a:xfrm>
        </p:grpSpPr>
        <p:sp>
          <p:nvSpPr>
            <p:cNvPr id="21" name="Google Shape;1457;p54"/>
            <p:cNvSpPr/>
            <p:nvPr/>
          </p:nvSpPr>
          <p:spPr>
            <a:xfrm>
              <a:off x="5107060" y="1410076"/>
              <a:ext cx="1159343" cy="2437042"/>
            </a:xfrm>
            <a:custGeom>
              <a:avLst/>
              <a:gdLst/>
              <a:ahLst/>
              <a:cxnLst/>
              <a:rect l="l" t="t" r="r" b="b"/>
              <a:pathLst>
                <a:path w="75836" h="159414" extrusionOk="0">
                  <a:moveTo>
                    <a:pt x="7665" y="0"/>
                  </a:moveTo>
                  <a:cubicBezTo>
                    <a:pt x="3470" y="0"/>
                    <a:pt x="1" y="3469"/>
                    <a:pt x="1" y="7745"/>
                  </a:cubicBezTo>
                  <a:lnTo>
                    <a:pt x="1" y="151750"/>
                  </a:lnTo>
                  <a:cubicBezTo>
                    <a:pt x="1" y="156025"/>
                    <a:pt x="3470" y="159414"/>
                    <a:pt x="7665" y="159414"/>
                  </a:cubicBezTo>
                  <a:lnTo>
                    <a:pt x="68171" y="159414"/>
                  </a:lnTo>
                  <a:cubicBezTo>
                    <a:pt x="72366" y="159414"/>
                    <a:pt x="75835" y="156025"/>
                    <a:pt x="75835" y="151750"/>
                  </a:cubicBezTo>
                  <a:lnTo>
                    <a:pt x="75835" y="7745"/>
                  </a:lnTo>
                  <a:cubicBezTo>
                    <a:pt x="75835" y="3469"/>
                    <a:pt x="72366" y="0"/>
                    <a:pt x="681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58;p54"/>
            <p:cNvSpPr/>
            <p:nvPr/>
          </p:nvSpPr>
          <p:spPr>
            <a:xfrm>
              <a:off x="5107060" y="1410076"/>
              <a:ext cx="1159343" cy="2437042"/>
            </a:xfrm>
            <a:custGeom>
              <a:avLst/>
              <a:gdLst/>
              <a:ahLst/>
              <a:cxnLst/>
              <a:rect l="l" t="t" r="r" b="b"/>
              <a:pathLst>
                <a:path w="75836" h="159414" extrusionOk="0">
                  <a:moveTo>
                    <a:pt x="7665" y="0"/>
                  </a:moveTo>
                  <a:cubicBezTo>
                    <a:pt x="3470" y="0"/>
                    <a:pt x="1" y="3469"/>
                    <a:pt x="1" y="7745"/>
                  </a:cubicBezTo>
                  <a:lnTo>
                    <a:pt x="1" y="151750"/>
                  </a:lnTo>
                  <a:cubicBezTo>
                    <a:pt x="1" y="156025"/>
                    <a:pt x="3470" y="159414"/>
                    <a:pt x="7665" y="159414"/>
                  </a:cubicBezTo>
                  <a:lnTo>
                    <a:pt x="68171" y="159414"/>
                  </a:lnTo>
                  <a:cubicBezTo>
                    <a:pt x="72366" y="159414"/>
                    <a:pt x="75835" y="156025"/>
                    <a:pt x="75835" y="151750"/>
                  </a:cubicBezTo>
                  <a:lnTo>
                    <a:pt x="75835" y="7745"/>
                  </a:lnTo>
                  <a:cubicBezTo>
                    <a:pt x="75835" y="3469"/>
                    <a:pt x="72366" y="0"/>
                    <a:pt x="68171" y="0"/>
                  </a:cubicBezTo>
                  <a:close/>
                </a:path>
              </a:pathLst>
            </a:custGeom>
            <a:solidFill>
              <a:srgbClr val="D1D1D1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59;p54"/>
            <p:cNvSpPr/>
            <p:nvPr/>
          </p:nvSpPr>
          <p:spPr>
            <a:xfrm>
              <a:off x="5750862" y="1675788"/>
              <a:ext cx="358905" cy="306560"/>
            </a:xfrm>
            <a:custGeom>
              <a:avLst/>
              <a:gdLst/>
              <a:ahLst/>
              <a:cxnLst/>
              <a:rect l="l" t="t" r="r" b="b"/>
              <a:pathLst>
                <a:path w="23477" h="20053" extrusionOk="0">
                  <a:moveTo>
                    <a:pt x="13381" y="1"/>
                  </a:moveTo>
                  <a:cubicBezTo>
                    <a:pt x="10918" y="1"/>
                    <a:pt x="8409" y="914"/>
                    <a:pt x="6373" y="2949"/>
                  </a:cubicBezTo>
                  <a:cubicBezTo>
                    <a:pt x="0" y="9242"/>
                    <a:pt x="4518" y="20052"/>
                    <a:pt x="13392" y="20052"/>
                  </a:cubicBezTo>
                  <a:cubicBezTo>
                    <a:pt x="18959" y="20052"/>
                    <a:pt x="23476" y="15615"/>
                    <a:pt x="23476" y="10049"/>
                  </a:cubicBezTo>
                  <a:cubicBezTo>
                    <a:pt x="23476" y="3991"/>
                    <a:pt x="18530" y="1"/>
                    <a:pt x="13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60;p54"/>
            <p:cNvSpPr/>
            <p:nvPr/>
          </p:nvSpPr>
          <p:spPr>
            <a:xfrm>
              <a:off x="5187228" y="1675788"/>
              <a:ext cx="358920" cy="306560"/>
            </a:xfrm>
            <a:custGeom>
              <a:avLst/>
              <a:gdLst/>
              <a:ahLst/>
              <a:cxnLst/>
              <a:rect l="l" t="t" r="r" b="b"/>
              <a:pathLst>
                <a:path w="23478" h="20053" extrusionOk="0">
                  <a:moveTo>
                    <a:pt x="13356" y="1"/>
                  </a:moveTo>
                  <a:cubicBezTo>
                    <a:pt x="10882" y="1"/>
                    <a:pt x="8355" y="914"/>
                    <a:pt x="6293" y="2949"/>
                  </a:cubicBezTo>
                  <a:cubicBezTo>
                    <a:pt x="1" y="9242"/>
                    <a:pt x="4518" y="20052"/>
                    <a:pt x="13393" y="20052"/>
                  </a:cubicBezTo>
                  <a:cubicBezTo>
                    <a:pt x="18959" y="20052"/>
                    <a:pt x="23477" y="15615"/>
                    <a:pt x="23477" y="10049"/>
                  </a:cubicBezTo>
                  <a:cubicBezTo>
                    <a:pt x="23477" y="3991"/>
                    <a:pt x="18530" y="1"/>
                    <a:pt x="13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61;p54"/>
            <p:cNvSpPr/>
            <p:nvPr/>
          </p:nvSpPr>
          <p:spPr>
            <a:xfrm>
              <a:off x="5750862" y="2212976"/>
              <a:ext cx="358905" cy="307095"/>
            </a:xfrm>
            <a:custGeom>
              <a:avLst/>
              <a:gdLst/>
              <a:ahLst/>
              <a:cxnLst/>
              <a:rect l="l" t="t" r="r" b="b"/>
              <a:pathLst>
                <a:path w="23477" h="20088" extrusionOk="0">
                  <a:moveTo>
                    <a:pt x="13383" y="0"/>
                  </a:moveTo>
                  <a:cubicBezTo>
                    <a:pt x="10919" y="0"/>
                    <a:pt x="8410" y="922"/>
                    <a:pt x="6373" y="2985"/>
                  </a:cubicBezTo>
                  <a:cubicBezTo>
                    <a:pt x="0" y="9277"/>
                    <a:pt x="4518" y="20088"/>
                    <a:pt x="13392" y="20088"/>
                  </a:cubicBezTo>
                  <a:cubicBezTo>
                    <a:pt x="18959" y="20088"/>
                    <a:pt x="23476" y="15570"/>
                    <a:pt x="23476" y="10084"/>
                  </a:cubicBezTo>
                  <a:cubicBezTo>
                    <a:pt x="23476" y="4027"/>
                    <a:pt x="18531" y="0"/>
                    <a:pt x="133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62;p54"/>
            <p:cNvSpPr/>
            <p:nvPr/>
          </p:nvSpPr>
          <p:spPr>
            <a:xfrm>
              <a:off x="5187228" y="2212976"/>
              <a:ext cx="358920" cy="307095"/>
            </a:xfrm>
            <a:custGeom>
              <a:avLst/>
              <a:gdLst/>
              <a:ahLst/>
              <a:cxnLst/>
              <a:rect l="l" t="t" r="r" b="b"/>
              <a:pathLst>
                <a:path w="23478" h="20088" extrusionOk="0">
                  <a:moveTo>
                    <a:pt x="13358" y="0"/>
                  </a:moveTo>
                  <a:cubicBezTo>
                    <a:pt x="10883" y="0"/>
                    <a:pt x="8356" y="922"/>
                    <a:pt x="6293" y="2985"/>
                  </a:cubicBezTo>
                  <a:cubicBezTo>
                    <a:pt x="1" y="9277"/>
                    <a:pt x="4518" y="20088"/>
                    <a:pt x="13393" y="20088"/>
                  </a:cubicBezTo>
                  <a:cubicBezTo>
                    <a:pt x="18959" y="20088"/>
                    <a:pt x="23477" y="15570"/>
                    <a:pt x="23477" y="10084"/>
                  </a:cubicBezTo>
                  <a:cubicBezTo>
                    <a:pt x="23477" y="4027"/>
                    <a:pt x="18531" y="0"/>
                    <a:pt x="133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63;p54"/>
            <p:cNvSpPr/>
            <p:nvPr/>
          </p:nvSpPr>
          <p:spPr>
            <a:xfrm>
              <a:off x="5750862" y="2750270"/>
              <a:ext cx="358905" cy="307523"/>
            </a:xfrm>
            <a:custGeom>
              <a:avLst/>
              <a:gdLst/>
              <a:ahLst/>
              <a:cxnLst/>
              <a:rect l="l" t="t" r="r" b="b"/>
              <a:pathLst>
                <a:path w="23477" h="20116" extrusionOk="0">
                  <a:moveTo>
                    <a:pt x="13345" y="1"/>
                  </a:moveTo>
                  <a:cubicBezTo>
                    <a:pt x="10894" y="1"/>
                    <a:pt x="8400" y="906"/>
                    <a:pt x="6373" y="2932"/>
                  </a:cubicBezTo>
                  <a:cubicBezTo>
                    <a:pt x="0" y="9305"/>
                    <a:pt x="4518" y="20116"/>
                    <a:pt x="13392" y="20116"/>
                  </a:cubicBezTo>
                  <a:cubicBezTo>
                    <a:pt x="18959" y="20116"/>
                    <a:pt x="23476" y="15598"/>
                    <a:pt x="23476" y="10032"/>
                  </a:cubicBezTo>
                  <a:cubicBezTo>
                    <a:pt x="23476" y="4015"/>
                    <a:pt x="18507" y="1"/>
                    <a:pt x="133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64;p54"/>
            <p:cNvSpPr/>
            <p:nvPr/>
          </p:nvSpPr>
          <p:spPr>
            <a:xfrm>
              <a:off x="5187228" y="2750270"/>
              <a:ext cx="358920" cy="307523"/>
            </a:xfrm>
            <a:custGeom>
              <a:avLst/>
              <a:gdLst/>
              <a:ahLst/>
              <a:cxnLst/>
              <a:rect l="l" t="t" r="r" b="b"/>
              <a:pathLst>
                <a:path w="23478" h="20116" extrusionOk="0">
                  <a:moveTo>
                    <a:pt x="13321" y="1"/>
                  </a:moveTo>
                  <a:cubicBezTo>
                    <a:pt x="10858" y="1"/>
                    <a:pt x="8345" y="906"/>
                    <a:pt x="6293" y="2932"/>
                  </a:cubicBezTo>
                  <a:cubicBezTo>
                    <a:pt x="1" y="9305"/>
                    <a:pt x="4518" y="20116"/>
                    <a:pt x="13393" y="20116"/>
                  </a:cubicBezTo>
                  <a:cubicBezTo>
                    <a:pt x="18959" y="20116"/>
                    <a:pt x="23477" y="15598"/>
                    <a:pt x="23477" y="10032"/>
                  </a:cubicBezTo>
                  <a:cubicBezTo>
                    <a:pt x="23477" y="4015"/>
                    <a:pt x="18508" y="1"/>
                    <a:pt x="13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65;p54"/>
            <p:cNvSpPr/>
            <p:nvPr/>
          </p:nvSpPr>
          <p:spPr>
            <a:xfrm>
              <a:off x="5750862" y="3287733"/>
              <a:ext cx="358905" cy="306560"/>
            </a:xfrm>
            <a:custGeom>
              <a:avLst/>
              <a:gdLst/>
              <a:ahLst/>
              <a:cxnLst/>
              <a:rect l="l" t="t" r="r" b="b"/>
              <a:pathLst>
                <a:path w="23477" h="20053" extrusionOk="0">
                  <a:moveTo>
                    <a:pt x="13381" y="1"/>
                  </a:moveTo>
                  <a:cubicBezTo>
                    <a:pt x="10918" y="1"/>
                    <a:pt x="8409" y="913"/>
                    <a:pt x="6373" y="2949"/>
                  </a:cubicBezTo>
                  <a:cubicBezTo>
                    <a:pt x="0" y="9242"/>
                    <a:pt x="4518" y="20052"/>
                    <a:pt x="13392" y="20052"/>
                  </a:cubicBezTo>
                  <a:cubicBezTo>
                    <a:pt x="18959" y="20052"/>
                    <a:pt x="23476" y="15615"/>
                    <a:pt x="23476" y="10049"/>
                  </a:cubicBezTo>
                  <a:cubicBezTo>
                    <a:pt x="23476" y="3991"/>
                    <a:pt x="18530" y="1"/>
                    <a:pt x="13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66;p54"/>
            <p:cNvSpPr/>
            <p:nvPr/>
          </p:nvSpPr>
          <p:spPr>
            <a:xfrm>
              <a:off x="5187228" y="3287733"/>
              <a:ext cx="358920" cy="306560"/>
            </a:xfrm>
            <a:custGeom>
              <a:avLst/>
              <a:gdLst/>
              <a:ahLst/>
              <a:cxnLst/>
              <a:rect l="l" t="t" r="r" b="b"/>
              <a:pathLst>
                <a:path w="23478" h="20053" extrusionOk="0">
                  <a:moveTo>
                    <a:pt x="13381" y="1"/>
                  </a:moveTo>
                  <a:cubicBezTo>
                    <a:pt x="10919" y="1"/>
                    <a:pt x="8410" y="913"/>
                    <a:pt x="6374" y="2949"/>
                  </a:cubicBezTo>
                  <a:cubicBezTo>
                    <a:pt x="1" y="9242"/>
                    <a:pt x="4518" y="20052"/>
                    <a:pt x="13393" y="20052"/>
                  </a:cubicBezTo>
                  <a:cubicBezTo>
                    <a:pt x="18959" y="20052"/>
                    <a:pt x="23477" y="15615"/>
                    <a:pt x="23477" y="10049"/>
                  </a:cubicBezTo>
                  <a:cubicBezTo>
                    <a:pt x="23477" y="3991"/>
                    <a:pt x="18530" y="1"/>
                    <a:pt x="13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1467;p54"/>
          <p:cNvGrpSpPr/>
          <p:nvPr/>
        </p:nvGrpSpPr>
        <p:grpSpPr>
          <a:xfrm rot="1013266">
            <a:off x="533039" y="287496"/>
            <a:ext cx="1179735" cy="1807012"/>
            <a:chOff x="3497592" y="2204323"/>
            <a:chExt cx="1069299" cy="1637857"/>
          </a:xfrm>
        </p:grpSpPr>
        <p:sp>
          <p:nvSpPr>
            <p:cNvPr id="32" name="Google Shape;1468;p54"/>
            <p:cNvSpPr/>
            <p:nvPr/>
          </p:nvSpPr>
          <p:spPr>
            <a:xfrm>
              <a:off x="3497592" y="2204323"/>
              <a:ext cx="1069299" cy="1637857"/>
            </a:xfrm>
            <a:custGeom>
              <a:avLst/>
              <a:gdLst/>
              <a:ahLst/>
              <a:cxnLst/>
              <a:rect l="l" t="t" r="r" b="b"/>
              <a:pathLst>
                <a:path w="69946" h="107137" extrusionOk="0">
                  <a:moveTo>
                    <a:pt x="2421" y="1"/>
                  </a:moveTo>
                  <a:cubicBezTo>
                    <a:pt x="1533" y="1"/>
                    <a:pt x="726" y="727"/>
                    <a:pt x="726" y="1695"/>
                  </a:cubicBezTo>
                  <a:lnTo>
                    <a:pt x="0" y="104959"/>
                  </a:lnTo>
                  <a:cubicBezTo>
                    <a:pt x="0" y="105927"/>
                    <a:pt x="726" y="106653"/>
                    <a:pt x="1694" y="106653"/>
                  </a:cubicBezTo>
                  <a:lnTo>
                    <a:pt x="67525" y="107137"/>
                  </a:lnTo>
                  <a:cubicBezTo>
                    <a:pt x="68493" y="107137"/>
                    <a:pt x="69300" y="106330"/>
                    <a:pt x="69300" y="105443"/>
                  </a:cubicBezTo>
                  <a:lnTo>
                    <a:pt x="69945" y="2179"/>
                  </a:lnTo>
                  <a:cubicBezTo>
                    <a:pt x="69945" y="1211"/>
                    <a:pt x="69219" y="485"/>
                    <a:pt x="68251" y="404"/>
                  </a:cubicBezTo>
                  <a:lnTo>
                    <a:pt x="24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69;p54"/>
            <p:cNvSpPr/>
            <p:nvPr/>
          </p:nvSpPr>
          <p:spPr>
            <a:xfrm>
              <a:off x="3497592" y="2204323"/>
              <a:ext cx="1069299" cy="1637857"/>
            </a:xfrm>
            <a:custGeom>
              <a:avLst/>
              <a:gdLst/>
              <a:ahLst/>
              <a:cxnLst/>
              <a:rect l="l" t="t" r="r" b="b"/>
              <a:pathLst>
                <a:path w="69946" h="107137" extrusionOk="0">
                  <a:moveTo>
                    <a:pt x="2421" y="1"/>
                  </a:moveTo>
                  <a:cubicBezTo>
                    <a:pt x="1533" y="1"/>
                    <a:pt x="726" y="727"/>
                    <a:pt x="726" y="1695"/>
                  </a:cubicBezTo>
                  <a:lnTo>
                    <a:pt x="0" y="104959"/>
                  </a:lnTo>
                  <a:cubicBezTo>
                    <a:pt x="0" y="105927"/>
                    <a:pt x="726" y="106653"/>
                    <a:pt x="1694" y="106653"/>
                  </a:cubicBezTo>
                  <a:lnTo>
                    <a:pt x="67525" y="107137"/>
                  </a:lnTo>
                  <a:cubicBezTo>
                    <a:pt x="68493" y="107137"/>
                    <a:pt x="69300" y="106330"/>
                    <a:pt x="69300" y="105443"/>
                  </a:cubicBezTo>
                  <a:lnTo>
                    <a:pt x="69945" y="2179"/>
                  </a:lnTo>
                  <a:cubicBezTo>
                    <a:pt x="69945" y="1211"/>
                    <a:pt x="69219" y="485"/>
                    <a:pt x="68251" y="404"/>
                  </a:cubicBezTo>
                  <a:lnTo>
                    <a:pt x="2421" y="1"/>
                  </a:lnTo>
                  <a:close/>
                </a:path>
              </a:pathLst>
            </a:custGeom>
            <a:solidFill>
              <a:srgbClr val="D1D1D1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70;p54"/>
            <p:cNvSpPr/>
            <p:nvPr/>
          </p:nvSpPr>
          <p:spPr>
            <a:xfrm>
              <a:off x="3594958" y="2383462"/>
              <a:ext cx="411998" cy="373153"/>
            </a:xfrm>
            <a:custGeom>
              <a:avLst/>
              <a:gdLst/>
              <a:ahLst/>
              <a:cxnLst/>
              <a:rect l="l" t="t" r="r" b="b"/>
              <a:pathLst>
                <a:path w="26950" h="24409" extrusionOk="0">
                  <a:moveTo>
                    <a:pt x="21383" y="1"/>
                  </a:moveTo>
                  <a:cubicBezTo>
                    <a:pt x="20072" y="1"/>
                    <a:pt x="18761" y="505"/>
                    <a:pt x="17753" y="1514"/>
                  </a:cubicBezTo>
                  <a:lnTo>
                    <a:pt x="3716" y="15551"/>
                  </a:lnTo>
                  <a:cubicBezTo>
                    <a:pt x="0" y="19267"/>
                    <a:pt x="3415" y="24408"/>
                    <a:pt x="7355" y="24408"/>
                  </a:cubicBezTo>
                  <a:cubicBezTo>
                    <a:pt x="8548" y="24408"/>
                    <a:pt x="9789" y="23937"/>
                    <a:pt x="10896" y="22812"/>
                  </a:cubicBezTo>
                  <a:lnTo>
                    <a:pt x="25014" y="8774"/>
                  </a:lnTo>
                  <a:cubicBezTo>
                    <a:pt x="26950" y="6757"/>
                    <a:pt x="26950" y="3530"/>
                    <a:pt x="25014" y="1514"/>
                  </a:cubicBezTo>
                  <a:cubicBezTo>
                    <a:pt x="24005" y="505"/>
                    <a:pt x="22694" y="1"/>
                    <a:pt x="2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71;p54"/>
            <p:cNvSpPr/>
            <p:nvPr/>
          </p:nvSpPr>
          <p:spPr>
            <a:xfrm>
              <a:off x="4031538" y="2383462"/>
              <a:ext cx="413252" cy="373153"/>
            </a:xfrm>
            <a:custGeom>
              <a:avLst/>
              <a:gdLst/>
              <a:ahLst/>
              <a:cxnLst/>
              <a:rect l="l" t="t" r="r" b="b"/>
              <a:pathLst>
                <a:path w="27032" h="24409" extrusionOk="0">
                  <a:moveTo>
                    <a:pt x="21384" y="1"/>
                  </a:moveTo>
                  <a:cubicBezTo>
                    <a:pt x="20073" y="1"/>
                    <a:pt x="18762" y="505"/>
                    <a:pt x="17754" y="1514"/>
                  </a:cubicBezTo>
                  <a:lnTo>
                    <a:pt x="3716" y="15551"/>
                  </a:lnTo>
                  <a:cubicBezTo>
                    <a:pt x="1" y="19267"/>
                    <a:pt x="3415" y="24408"/>
                    <a:pt x="7392" y="24408"/>
                  </a:cubicBezTo>
                  <a:cubicBezTo>
                    <a:pt x="8597" y="24408"/>
                    <a:pt x="9852" y="23937"/>
                    <a:pt x="10977" y="22812"/>
                  </a:cubicBezTo>
                  <a:lnTo>
                    <a:pt x="25015" y="8774"/>
                  </a:lnTo>
                  <a:cubicBezTo>
                    <a:pt x="27031" y="6757"/>
                    <a:pt x="27031" y="3530"/>
                    <a:pt x="25015" y="1514"/>
                  </a:cubicBezTo>
                  <a:cubicBezTo>
                    <a:pt x="24006" y="505"/>
                    <a:pt x="22695" y="1"/>
                    <a:pt x="21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72;p54"/>
            <p:cNvSpPr/>
            <p:nvPr/>
          </p:nvSpPr>
          <p:spPr>
            <a:xfrm>
              <a:off x="3594958" y="2837332"/>
              <a:ext cx="411998" cy="373137"/>
            </a:xfrm>
            <a:custGeom>
              <a:avLst/>
              <a:gdLst/>
              <a:ahLst/>
              <a:cxnLst/>
              <a:rect l="l" t="t" r="r" b="b"/>
              <a:pathLst>
                <a:path w="26950" h="24408" extrusionOk="0">
                  <a:moveTo>
                    <a:pt x="21353" y="0"/>
                  </a:moveTo>
                  <a:cubicBezTo>
                    <a:pt x="20032" y="0"/>
                    <a:pt x="18721" y="504"/>
                    <a:pt x="17753" y="1513"/>
                  </a:cubicBezTo>
                  <a:lnTo>
                    <a:pt x="3716" y="15550"/>
                  </a:lnTo>
                  <a:cubicBezTo>
                    <a:pt x="0" y="19266"/>
                    <a:pt x="3415" y="24407"/>
                    <a:pt x="7355" y="24407"/>
                  </a:cubicBezTo>
                  <a:cubicBezTo>
                    <a:pt x="8548" y="24407"/>
                    <a:pt x="9789" y="23936"/>
                    <a:pt x="10896" y="22811"/>
                  </a:cubicBezTo>
                  <a:lnTo>
                    <a:pt x="25014" y="8774"/>
                  </a:lnTo>
                  <a:cubicBezTo>
                    <a:pt x="26950" y="6757"/>
                    <a:pt x="26950" y="3530"/>
                    <a:pt x="25014" y="1513"/>
                  </a:cubicBezTo>
                  <a:cubicBezTo>
                    <a:pt x="24005" y="504"/>
                    <a:pt x="22674" y="0"/>
                    <a:pt x="21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73;p54"/>
            <p:cNvSpPr/>
            <p:nvPr/>
          </p:nvSpPr>
          <p:spPr>
            <a:xfrm>
              <a:off x="4031538" y="2837332"/>
              <a:ext cx="413252" cy="373137"/>
            </a:xfrm>
            <a:custGeom>
              <a:avLst/>
              <a:gdLst/>
              <a:ahLst/>
              <a:cxnLst/>
              <a:rect l="l" t="t" r="r" b="b"/>
              <a:pathLst>
                <a:path w="27032" h="24408" extrusionOk="0">
                  <a:moveTo>
                    <a:pt x="21384" y="0"/>
                  </a:moveTo>
                  <a:cubicBezTo>
                    <a:pt x="20073" y="0"/>
                    <a:pt x="18762" y="504"/>
                    <a:pt x="17754" y="1513"/>
                  </a:cubicBezTo>
                  <a:lnTo>
                    <a:pt x="3716" y="15550"/>
                  </a:lnTo>
                  <a:cubicBezTo>
                    <a:pt x="1" y="19266"/>
                    <a:pt x="3415" y="24407"/>
                    <a:pt x="7392" y="24407"/>
                  </a:cubicBezTo>
                  <a:cubicBezTo>
                    <a:pt x="8597" y="24407"/>
                    <a:pt x="9852" y="23936"/>
                    <a:pt x="10977" y="22811"/>
                  </a:cubicBezTo>
                  <a:lnTo>
                    <a:pt x="25015" y="8774"/>
                  </a:lnTo>
                  <a:cubicBezTo>
                    <a:pt x="27031" y="6757"/>
                    <a:pt x="27031" y="3530"/>
                    <a:pt x="25015" y="1513"/>
                  </a:cubicBezTo>
                  <a:cubicBezTo>
                    <a:pt x="24006" y="504"/>
                    <a:pt x="22695" y="0"/>
                    <a:pt x="21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74;p54"/>
            <p:cNvSpPr/>
            <p:nvPr/>
          </p:nvSpPr>
          <p:spPr>
            <a:xfrm>
              <a:off x="3595738" y="3291188"/>
              <a:ext cx="411218" cy="372128"/>
            </a:xfrm>
            <a:custGeom>
              <a:avLst/>
              <a:gdLst/>
              <a:ahLst/>
              <a:cxnLst/>
              <a:rect l="l" t="t" r="r" b="b"/>
              <a:pathLst>
                <a:path w="26899" h="24342" extrusionOk="0">
                  <a:moveTo>
                    <a:pt x="21302" y="1"/>
                  </a:moveTo>
                  <a:cubicBezTo>
                    <a:pt x="19981" y="1"/>
                    <a:pt x="18670" y="505"/>
                    <a:pt x="17702" y="1513"/>
                  </a:cubicBezTo>
                  <a:lnTo>
                    <a:pt x="3665" y="15551"/>
                  </a:lnTo>
                  <a:cubicBezTo>
                    <a:pt x="1" y="19277"/>
                    <a:pt x="3412" y="24341"/>
                    <a:pt x="7348" y="24341"/>
                  </a:cubicBezTo>
                  <a:cubicBezTo>
                    <a:pt x="8525" y="24341"/>
                    <a:pt x="9749" y="23889"/>
                    <a:pt x="10845" y="22811"/>
                  </a:cubicBezTo>
                  <a:lnTo>
                    <a:pt x="24963" y="8774"/>
                  </a:lnTo>
                  <a:cubicBezTo>
                    <a:pt x="26899" y="6757"/>
                    <a:pt x="26899" y="3530"/>
                    <a:pt x="24963" y="1513"/>
                  </a:cubicBezTo>
                  <a:cubicBezTo>
                    <a:pt x="23954" y="505"/>
                    <a:pt x="22623" y="1"/>
                    <a:pt x="2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75;p54"/>
            <p:cNvSpPr/>
            <p:nvPr/>
          </p:nvSpPr>
          <p:spPr>
            <a:xfrm>
              <a:off x="4033281" y="3291188"/>
              <a:ext cx="411509" cy="372128"/>
            </a:xfrm>
            <a:custGeom>
              <a:avLst/>
              <a:gdLst/>
              <a:ahLst/>
              <a:cxnLst/>
              <a:rect l="l" t="t" r="r" b="b"/>
              <a:pathLst>
                <a:path w="26918" h="24342" extrusionOk="0">
                  <a:moveTo>
                    <a:pt x="21270" y="1"/>
                  </a:moveTo>
                  <a:cubicBezTo>
                    <a:pt x="19959" y="1"/>
                    <a:pt x="18648" y="505"/>
                    <a:pt x="17640" y="1513"/>
                  </a:cubicBezTo>
                  <a:lnTo>
                    <a:pt x="3602" y="15551"/>
                  </a:lnTo>
                  <a:cubicBezTo>
                    <a:pt x="1" y="19277"/>
                    <a:pt x="3378" y="24341"/>
                    <a:pt x="7332" y="24341"/>
                  </a:cubicBezTo>
                  <a:cubicBezTo>
                    <a:pt x="8515" y="24341"/>
                    <a:pt x="9749" y="23889"/>
                    <a:pt x="10863" y="22811"/>
                  </a:cubicBezTo>
                  <a:lnTo>
                    <a:pt x="24901" y="8774"/>
                  </a:lnTo>
                  <a:cubicBezTo>
                    <a:pt x="26917" y="6757"/>
                    <a:pt x="26917" y="3530"/>
                    <a:pt x="24901" y="1513"/>
                  </a:cubicBezTo>
                  <a:cubicBezTo>
                    <a:pt x="23892" y="505"/>
                    <a:pt x="22581" y="1"/>
                    <a:pt x="2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6288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4"/>
          <p:cNvSpPr txBox="1"/>
          <p:nvPr/>
        </p:nvSpPr>
        <p:spPr>
          <a:xfrm>
            <a:off x="-360879" y="570471"/>
            <a:ext cx="10551557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Merriweather" panose="020B0604020202020204" charset="0"/>
                <a:cs typeface="Merriweather" panose="020B0604020202020204" charset="0"/>
              </a:rPr>
              <a:t>REVIEW: </a:t>
            </a:r>
            <a:r>
              <a:rPr lang="en-US" sz="3000" dirty="0">
                <a:latin typeface="Merriweather" panose="020B0604020202020204" charset="0"/>
                <a:cs typeface="Merriweather" panose="020B0604020202020204" charset="0"/>
              </a:rPr>
              <a:t>SYSTEM DESIGN</a:t>
            </a:r>
            <a:r>
              <a:rPr lang="en-US" sz="3000" dirty="0">
                <a:solidFill>
                  <a:srgbClr val="000000"/>
                </a:solidFill>
                <a:latin typeface="Merriweather" panose="020B0604020202020204" charset="0"/>
                <a:cs typeface="Merriweather" panose="020B0604020202020204" charset="0"/>
              </a:rPr>
              <a:t> DOCUMENT</a:t>
            </a:r>
          </a:p>
        </p:txBody>
      </p:sp>
      <p:sp>
        <p:nvSpPr>
          <p:cNvPr id="92" name="TextBox 4"/>
          <p:cNvSpPr txBox="1"/>
          <p:nvPr/>
        </p:nvSpPr>
        <p:spPr>
          <a:xfrm>
            <a:off x="1481336" y="1621161"/>
            <a:ext cx="6867126" cy="31854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Merriweather" panose="020B0604020202020204" charset="0"/>
                <a:cs typeface="Merriweather" panose="020B0604020202020204" charset="0"/>
              </a:rPr>
              <a:t>Purpose &amp; Scope: </a:t>
            </a:r>
            <a:r>
              <a:rPr lang="en-US" dirty="0">
                <a:latin typeface="Merriweather" panose="020B0604020202020204" charset="0"/>
                <a:cs typeface="Merriweather" panose="020B0604020202020204" charset="0"/>
              </a:rPr>
              <a:t>Clearly define the system's objectives and boundaries.</a:t>
            </a:r>
          </a:p>
          <a:p>
            <a:pPr algn="just"/>
            <a:endParaRPr lang="en-US" dirty="0">
              <a:latin typeface="Merriweather" panose="020B0604020202020204" charset="0"/>
              <a:cs typeface="Merriweather" panose="020B0604020202020204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Merriweather" panose="020B0604020202020204" charset="0"/>
                <a:cs typeface="Merriweather" panose="020B0604020202020204" charset="0"/>
              </a:rPr>
              <a:t>Module Requirements Gathering:</a:t>
            </a:r>
            <a:r>
              <a:rPr lang="en-US" dirty="0">
                <a:latin typeface="Merriweather" panose="020B0604020202020204" charset="0"/>
                <a:cs typeface="Merriweather" panose="020B0604020202020204" charset="0"/>
              </a:rPr>
              <a:t> Collect requirements for each module.</a:t>
            </a:r>
          </a:p>
          <a:p>
            <a:pPr algn="just"/>
            <a:endParaRPr lang="en-US" dirty="0">
              <a:latin typeface="Merriweather" panose="020B0604020202020204" charset="0"/>
              <a:cs typeface="Merriweather" panose="020B0604020202020204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Merriweather" panose="020B0604020202020204" charset="0"/>
                <a:cs typeface="Merriweather" panose="020B0604020202020204" charset="0"/>
              </a:rPr>
              <a:t>Functional </a:t>
            </a:r>
            <a:r>
              <a:rPr lang="en-US" sz="1500" dirty="0">
                <a:solidFill>
                  <a:schemeClr val="tx1"/>
                </a:solidFill>
                <a:latin typeface="Merriweather" panose="020B0604020202020204" charset="0"/>
                <a:cs typeface="Merriweather" panose="020B0604020202020204" charset="0"/>
              </a:rPr>
              <a:t>Diagrams</a:t>
            </a:r>
            <a:r>
              <a:rPr lang="en-US" dirty="0">
                <a:solidFill>
                  <a:schemeClr val="tx1"/>
                </a:solidFill>
                <a:latin typeface="Merriweather" panose="020B0604020202020204" charset="0"/>
                <a:cs typeface="Merriweather" panose="020B0604020202020204" charset="0"/>
              </a:rPr>
              <a:t>: </a:t>
            </a:r>
            <a:r>
              <a:rPr lang="en-US" dirty="0">
                <a:latin typeface="Merriweather" panose="020B0604020202020204" charset="0"/>
                <a:cs typeface="Merriweather" panose="020B0604020202020204" charset="0"/>
              </a:rPr>
              <a:t>Illustrate system functionality using various diagrams.</a:t>
            </a:r>
          </a:p>
          <a:p>
            <a:pPr algn="just"/>
            <a:endParaRPr lang="en-US" dirty="0">
              <a:latin typeface="Merriweather" panose="020B0604020202020204" charset="0"/>
              <a:cs typeface="Merriweather" panose="020B0604020202020204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Merriweather" panose="020B0604020202020204" charset="0"/>
                <a:cs typeface="Merriweather" panose="020B0604020202020204" charset="0"/>
              </a:rPr>
              <a:t>System Architecture Definition: </a:t>
            </a:r>
            <a:r>
              <a:rPr lang="en-US" dirty="0">
                <a:latin typeface="Merriweather" panose="020B0604020202020204" charset="0"/>
                <a:cs typeface="Merriweather" panose="020B0604020202020204" charset="0"/>
              </a:rPr>
              <a:t>Establish the architecture of the system.</a:t>
            </a:r>
          </a:p>
          <a:p>
            <a:pPr algn="just"/>
            <a:endParaRPr lang="en-US" dirty="0">
              <a:latin typeface="Merriweather" panose="020B0604020202020204" charset="0"/>
              <a:cs typeface="Merriweather" panose="020B0604020202020204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Merriweather" panose="020B0604020202020204" charset="0"/>
                <a:cs typeface="Merriweather" panose="020B0604020202020204" charset="0"/>
              </a:rPr>
              <a:t>Database Design: </a:t>
            </a:r>
            <a:r>
              <a:rPr lang="en-US" dirty="0">
                <a:latin typeface="Merriweather" panose="020B0604020202020204" charset="0"/>
                <a:cs typeface="Merriweather" panose="020B0604020202020204" charset="0"/>
              </a:rPr>
              <a:t>Design an efficient and scalable database structure.</a:t>
            </a:r>
          </a:p>
          <a:p>
            <a:pPr algn="just"/>
            <a:endParaRPr lang="en-US" dirty="0">
              <a:latin typeface="Merriweather" panose="020B0604020202020204" charset="0"/>
              <a:cs typeface="Merriweather" panose="020B0604020202020204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Merriweather" panose="020B0604020202020204" charset="0"/>
                <a:cs typeface="Merriweather" panose="020B0604020202020204" charset="0"/>
              </a:rPr>
              <a:t>User Interface Creation: </a:t>
            </a:r>
            <a:r>
              <a:rPr lang="en-US" dirty="0">
                <a:latin typeface="Merriweather" panose="020B0604020202020204" charset="0"/>
                <a:cs typeface="Merriweather" panose="020B0604020202020204" charset="0"/>
              </a:rPr>
              <a:t>Develop an intuitive and user-friendly interface.</a:t>
            </a:r>
          </a:p>
          <a:p>
            <a:pPr algn="just"/>
            <a:endParaRPr lang="en-US" dirty="0">
              <a:latin typeface="Merriweather" panose="020B0604020202020204" charset="0"/>
              <a:cs typeface="Merriweather" panose="020B0604020202020204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Merriweather" panose="020B0604020202020204" charset="0"/>
                <a:cs typeface="Merriweather" panose="020B0604020202020204" charset="0"/>
              </a:rPr>
              <a:t>Challenge Identification: </a:t>
            </a:r>
            <a:r>
              <a:rPr lang="en-US" dirty="0">
                <a:latin typeface="Merriweather" panose="020B0604020202020204" charset="0"/>
                <a:cs typeface="Merriweather" panose="020B0604020202020204" charset="0"/>
              </a:rPr>
              <a:t>Identify potential challenges in the design process</a:t>
            </a:r>
            <a:r>
              <a:rPr lang="en-US" dirty="0"/>
              <a:t>.</a:t>
            </a:r>
          </a:p>
          <a:p>
            <a:pPr algn="ctr">
              <a:lnSpc>
                <a:spcPts val="3000"/>
              </a:lnSpc>
              <a:spcBef>
                <a:spcPct val="0"/>
              </a:spcBef>
            </a:pPr>
            <a:endParaRPr lang="en-US" sz="1600" dirty="0">
              <a:latin typeface="Canva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92043088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4"/>
          <p:cNvSpPr txBox="1">
            <a:spLocks noGrp="1"/>
          </p:cNvSpPr>
          <p:nvPr>
            <p:ph type="ctrTitle" idx="4294967295"/>
          </p:nvPr>
        </p:nvSpPr>
        <p:spPr>
          <a:xfrm>
            <a:off x="2955290" y="455734"/>
            <a:ext cx="3230358" cy="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PROJECT SCOPE</a:t>
            </a:r>
            <a:endParaRPr sz="3000" dirty="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6766" y="1415511"/>
            <a:ext cx="767326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solidFill>
                  <a:srgbClr val="111111"/>
                </a:solidFill>
                <a:latin typeface="Merriweather" panose="020B0604020202020204" charset="0"/>
                <a:cs typeface="Merriweather" panose="020B0604020202020204" charset="0"/>
              </a:rPr>
              <a:t>The software solution aims to improve access and convenience in healthcare appointment scheduling while minimizing administrative complexity.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811360"/>
              </p:ext>
            </p:extLst>
          </p:nvPr>
        </p:nvGraphicFramePr>
        <p:xfrm>
          <a:off x="518790" y="2333180"/>
          <a:ext cx="7869218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7520">
                  <a:extLst>
                    <a:ext uri="{9D8B030D-6E8A-4147-A177-3AD203B41FA5}">
                      <a16:colId xmlns:a16="http://schemas.microsoft.com/office/drawing/2014/main" val="336371876"/>
                    </a:ext>
                  </a:extLst>
                </a:gridCol>
                <a:gridCol w="2146150">
                  <a:extLst>
                    <a:ext uri="{9D8B030D-6E8A-4147-A177-3AD203B41FA5}">
                      <a16:colId xmlns:a16="http://schemas.microsoft.com/office/drawing/2014/main" val="1002200860"/>
                    </a:ext>
                  </a:extLst>
                </a:gridCol>
                <a:gridCol w="2705548">
                  <a:extLst>
                    <a:ext uri="{9D8B030D-6E8A-4147-A177-3AD203B41FA5}">
                      <a16:colId xmlns:a16="http://schemas.microsoft.com/office/drawing/2014/main" val="8129422"/>
                    </a:ext>
                  </a:extLst>
                </a:gridCol>
              </a:tblGrid>
              <a:tr h="2850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Merriweather" panose="020B0604020202020204" charset="0"/>
                          <a:cs typeface="Merriweather" panose="020B0604020202020204" charset="0"/>
                        </a:rPr>
                        <a:t>Critical Success Factors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Merriweather" panose="020B0604020202020204" charset="0"/>
                          <a:cs typeface="Merriweather" panose="020B0604020202020204" charset="0"/>
                        </a:rPr>
                        <a:t>System Users &amp; Usage</a:t>
                      </a:r>
                      <a:r>
                        <a:rPr lang="en-US" sz="1400" baseline="0" dirty="0">
                          <a:latin typeface="Merriweather" panose="020B0604020202020204" charset="0"/>
                          <a:cs typeface="Merriweather" panose="020B0604020202020204" charset="0"/>
                        </a:rPr>
                        <a:t> </a:t>
                      </a:r>
                      <a:endParaRPr lang="en-US" sz="1400" dirty="0">
                        <a:latin typeface="Merriweather" panose="020B0604020202020204" charset="0"/>
                        <a:cs typeface="Merriweather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Merriweather" panose="020B0604020202020204" charset="0"/>
                          <a:cs typeface="Merriweather" panose="020B0604020202020204" charset="0"/>
                        </a:rPr>
                        <a:t>Key Performance Indicators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31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erriweather" panose="020B0604020202020204" charset="0"/>
                          <a:ea typeface="+mn-ea"/>
                          <a:cs typeface="Merriweather" panose="020B0604020202020204" charset="0"/>
                          <a:sym typeface="Arial"/>
                        </a:rPr>
                        <a:t>User-Centric Design Outcome</a:t>
                      </a:r>
                      <a:endParaRPr lang="en-US" sz="1400" b="0" dirty="0">
                        <a:latin typeface="Merriweather" panose="020B0604020202020204" charset="0"/>
                        <a:cs typeface="Merriweather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Merriweather" panose="020B0604020202020204" charset="0"/>
                          <a:cs typeface="Merriweather" panose="020B0604020202020204" charset="0"/>
                        </a:rPr>
                        <a:t>Patients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erriweather" panose="020B0604020202020204" charset="0"/>
                          <a:ea typeface="+mn-ea"/>
                          <a:cs typeface="Merriweather" panose="020B0604020202020204" charset="0"/>
                          <a:sym typeface="Arial"/>
                        </a:rPr>
                        <a:t>Overall Patient Satisfaction</a:t>
                      </a:r>
                      <a:endParaRPr lang="en-US" sz="1400" b="0" dirty="0">
                        <a:latin typeface="Merriweather" panose="020B0604020202020204" charset="0"/>
                        <a:cs typeface="Merriweather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522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erriweather" panose="020B0604020202020204" charset="0"/>
                          <a:ea typeface="+mn-ea"/>
                          <a:cs typeface="Merriweather" panose="020B0604020202020204" charset="0"/>
                          <a:sym typeface="Arial"/>
                        </a:rPr>
                        <a:t>Flexible Integration Capabilities</a:t>
                      </a:r>
                      <a:endParaRPr lang="en-US" sz="1400" b="0" dirty="0">
                        <a:latin typeface="Merriweather" panose="020B0604020202020204" charset="0"/>
                        <a:cs typeface="Merriweather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Merriweather" panose="020B0604020202020204" charset="0"/>
                          <a:cs typeface="Merriweather" panose="020B0604020202020204" charset="0"/>
                        </a:rPr>
                        <a:t>Doctors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erriweather" panose="020B0604020202020204" charset="0"/>
                          <a:ea typeface="+mn-ea"/>
                          <a:cs typeface="Merriweather" panose="020B0604020202020204" charset="0"/>
                          <a:sym typeface="Arial"/>
                        </a:rPr>
                        <a:t>Patient Wait Time</a:t>
                      </a:r>
                      <a:endParaRPr lang="en-US" sz="1400" b="0" dirty="0">
                        <a:latin typeface="Merriweather" panose="020B0604020202020204" charset="0"/>
                        <a:cs typeface="Merriweather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27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erriweather" panose="020B0604020202020204" charset="0"/>
                          <a:ea typeface="+mn-ea"/>
                          <a:cs typeface="Merriweather" panose="020B0604020202020204" charset="0"/>
                          <a:sym typeface="Arial"/>
                        </a:rPr>
                        <a:t>Scalability</a:t>
                      </a:r>
                      <a:endParaRPr lang="en-US" sz="1400" b="0" dirty="0">
                        <a:latin typeface="Merriweather" panose="020B0604020202020204" charset="0"/>
                        <a:cs typeface="Merriweather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Merriweather" panose="020B0604020202020204" charset="0"/>
                          <a:cs typeface="Merriweather" panose="020B0604020202020204" charset="0"/>
                        </a:rPr>
                        <a:t>Insurance</a:t>
                      </a:r>
                      <a:r>
                        <a:rPr lang="en-US" sz="1400" b="0" baseline="0" dirty="0">
                          <a:latin typeface="Merriweather" panose="020B0604020202020204" charset="0"/>
                          <a:cs typeface="Merriweather" panose="020B0604020202020204" charset="0"/>
                        </a:rPr>
                        <a:t> companies</a:t>
                      </a:r>
                      <a:endParaRPr lang="en-US" sz="1400" b="0" dirty="0">
                        <a:latin typeface="Merriweather" panose="020B0604020202020204" charset="0"/>
                        <a:cs typeface="Merriweather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Merriweather" panose="020B0604020202020204" charset="0"/>
                        <a:cs typeface="Merriweather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28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56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402;p35"/>
          <p:cNvSpPr txBox="1">
            <a:spLocks/>
          </p:cNvSpPr>
          <p:nvPr/>
        </p:nvSpPr>
        <p:spPr>
          <a:xfrm>
            <a:off x="2856005" y="365521"/>
            <a:ext cx="3844125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r>
              <a:rPr lang="en-US" sz="3000" dirty="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SYSTEM MODULES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614489" y="987819"/>
            <a:ext cx="7409794" cy="3873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>
                <a:solidFill>
                  <a:srgbClr val="111111"/>
                </a:solidFill>
                <a:latin typeface="Merriweather" panose="020B0604020202020204" charset="0"/>
                <a:cs typeface="Merriweather" panose="020B0604020202020204" charset="0"/>
              </a:rPr>
              <a:t>Patient Portal</a:t>
            </a:r>
            <a:r>
              <a:rPr lang="en-US" sz="1100" dirty="0">
                <a:solidFill>
                  <a:srgbClr val="111111"/>
                </a:solidFill>
                <a:latin typeface="Merriweather" panose="020B0604020202020204" charset="0"/>
                <a:cs typeface="Merriweather" panose="020B060402020202020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111111"/>
                </a:solidFill>
                <a:latin typeface="Merriweather" panose="020B0604020202020204" charset="0"/>
                <a:cs typeface="Merriweather" panose="020B0604020202020204" charset="0"/>
              </a:rPr>
              <a:t>Allow patients to </a:t>
            </a:r>
            <a:r>
              <a:rPr lang="en-US" sz="1100" b="1" dirty="0">
                <a:solidFill>
                  <a:schemeClr val="tx1"/>
                </a:solidFill>
                <a:latin typeface="Merriweather" panose="020B0604020202020204" charset="0"/>
                <a:cs typeface="Merriweather" panose="020B0604020202020204" charset="0"/>
              </a:rPr>
              <a:t>schedule appointments online</a:t>
            </a:r>
            <a:r>
              <a:rPr lang="en-US" sz="1100" dirty="0">
                <a:solidFill>
                  <a:srgbClr val="111111"/>
                </a:solidFill>
                <a:latin typeface="Merriweather" panose="020B0604020202020204" charset="0"/>
                <a:cs typeface="Merriweather" panose="020B0604020202020204" charset="0"/>
              </a:rPr>
              <a:t> based on provider 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  <a:cs typeface="Merriweather" panose="020B0604020202020204" charset="0"/>
              </a:rPr>
              <a:t>availability.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111111"/>
                </a:solidFill>
                <a:latin typeface="Merriweather" panose="020B0604020202020204" charset="0"/>
                <a:cs typeface="Merriweather" panose="020B0604020202020204" charset="0"/>
              </a:rPr>
              <a:t>Enable patients to </a:t>
            </a:r>
            <a:r>
              <a:rPr lang="en-US" sz="1100" b="1" dirty="0">
                <a:solidFill>
                  <a:schemeClr val="tx1"/>
                </a:solidFill>
                <a:latin typeface="Merriweather" panose="020B0604020202020204" charset="0"/>
                <a:cs typeface="Merriweather" panose="020B0604020202020204" charset="0"/>
              </a:rPr>
              <a:t>claim open appointments</a:t>
            </a:r>
            <a:r>
              <a:rPr lang="en-US" sz="1100" dirty="0">
                <a:solidFill>
                  <a:schemeClr val="tx1"/>
                </a:solidFill>
                <a:latin typeface="Merriweather" panose="020B0604020202020204" charset="0"/>
                <a:cs typeface="Merriweather" panose="020B0604020202020204" charset="0"/>
              </a:rPr>
              <a:t> </a:t>
            </a:r>
            <a:r>
              <a:rPr lang="en-US" sz="1100" dirty="0">
                <a:solidFill>
                  <a:srgbClr val="111111"/>
                </a:solidFill>
                <a:latin typeface="Merriweather" panose="020B0604020202020204" charset="0"/>
                <a:cs typeface="Merriweather" panose="020B0604020202020204" charset="0"/>
              </a:rPr>
              <a:t>and even check in for their appointments.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>
                <a:solidFill>
                  <a:srgbClr val="111111"/>
                </a:solidFill>
                <a:latin typeface="Merriweather" panose="020B0604020202020204" charset="0"/>
                <a:cs typeface="Merriweather" panose="020B0604020202020204" charset="0"/>
              </a:rPr>
              <a:t>Provider Availability and Location</a:t>
            </a:r>
            <a:r>
              <a:rPr lang="en-US" sz="1100" dirty="0">
                <a:solidFill>
                  <a:srgbClr val="111111"/>
                </a:solidFill>
                <a:latin typeface="Merriweather" panose="020B0604020202020204" charset="0"/>
                <a:cs typeface="Merriweather" panose="020B060402020202020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111111"/>
                </a:solidFill>
                <a:latin typeface="Merriweather" panose="020B0604020202020204" charset="0"/>
                <a:cs typeface="Merriweather" panose="020B0604020202020204" charset="0"/>
              </a:rPr>
              <a:t>Display </a:t>
            </a:r>
            <a:r>
              <a:rPr lang="en-US" sz="1100" b="1" dirty="0">
                <a:solidFill>
                  <a:schemeClr val="tx1"/>
                </a:solidFill>
                <a:latin typeface="Merriweather" panose="020B0604020202020204" charset="0"/>
                <a:cs typeface="Merriweather" panose="020B0604020202020204" charset="0"/>
              </a:rPr>
              <a:t>provider schedules </a:t>
            </a:r>
            <a:r>
              <a:rPr lang="en-US" sz="1100" dirty="0">
                <a:solidFill>
                  <a:srgbClr val="111111"/>
                </a:solidFill>
                <a:latin typeface="Merriweather" panose="020B0604020202020204" charset="0"/>
                <a:cs typeface="Merriweather" panose="020B0604020202020204" charset="0"/>
              </a:rPr>
              <a:t>across multiple locations and days.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111111"/>
                </a:solidFill>
                <a:latin typeface="Merriweather" panose="020B0604020202020204" charset="0"/>
                <a:cs typeface="Merriweather" panose="020B0604020202020204" charset="0"/>
              </a:rPr>
              <a:t>Clearly indicate where appointments will take place.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>
                <a:solidFill>
                  <a:srgbClr val="111111"/>
                </a:solidFill>
                <a:latin typeface="Merriweather" panose="020B0604020202020204" charset="0"/>
                <a:cs typeface="Merriweather" panose="020B0604020202020204" charset="0"/>
              </a:rPr>
              <a:t>Appointment Reminders</a:t>
            </a:r>
            <a:r>
              <a:rPr lang="en-US" sz="1100" dirty="0">
                <a:solidFill>
                  <a:srgbClr val="111111"/>
                </a:solidFill>
                <a:latin typeface="Merriweather" panose="020B0604020202020204" charset="0"/>
                <a:cs typeface="Merriweather" panose="020B060402020202020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111111"/>
                </a:solidFill>
                <a:latin typeface="Merriweather" panose="020B0604020202020204" charset="0"/>
                <a:cs typeface="Merriweather" panose="020B0604020202020204" charset="0"/>
              </a:rPr>
              <a:t>Send </a:t>
            </a:r>
            <a:r>
              <a:rPr lang="en-US" sz="1100" b="1" dirty="0">
                <a:solidFill>
                  <a:schemeClr val="tx1"/>
                </a:solidFill>
                <a:latin typeface="Merriweather" panose="020B0604020202020204" charset="0"/>
                <a:cs typeface="Merriweather" panose="020B0604020202020204" charset="0"/>
              </a:rPr>
              <a:t>automatic appointment reminders</a:t>
            </a:r>
            <a:r>
              <a:rPr lang="en-US" sz="1100" dirty="0">
                <a:solidFill>
                  <a:srgbClr val="111111"/>
                </a:solidFill>
                <a:latin typeface="Merriweather" panose="020B0604020202020204" charset="0"/>
                <a:cs typeface="Merriweather" panose="020B0604020202020204" charset="0"/>
              </a:rPr>
              <a:t> to patients.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111111"/>
                </a:solidFill>
                <a:latin typeface="Merriweather" panose="020B0604020202020204" charset="0"/>
                <a:cs typeface="Merriweather" panose="020B0604020202020204" charset="0"/>
              </a:rPr>
              <a:t>Reduce no-shows and </a:t>
            </a:r>
            <a:r>
              <a:rPr lang="en-US" sz="1100" b="1" dirty="0">
                <a:solidFill>
                  <a:schemeClr val="tx1"/>
                </a:solidFill>
                <a:latin typeface="Merriweather" panose="020B0604020202020204" charset="0"/>
                <a:cs typeface="Merriweather" panose="020B0604020202020204" charset="0"/>
              </a:rPr>
              <a:t>optimize revenue streams.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>
                <a:solidFill>
                  <a:srgbClr val="111111"/>
                </a:solidFill>
                <a:latin typeface="Merriweather" panose="020B0604020202020204" charset="0"/>
                <a:cs typeface="Merriweather" panose="020B0604020202020204" charset="0"/>
              </a:rPr>
              <a:t>Recurring Appointments</a:t>
            </a:r>
            <a:r>
              <a:rPr lang="en-US" sz="1100" dirty="0">
                <a:solidFill>
                  <a:srgbClr val="111111"/>
                </a:solidFill>
                <a:latin typeface="Merriweather" panose="020B0604020202020204" charset="0"/>
                <a:cs typeface="Merriweather" panose="020B060402020202020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111111"/>
                </a:solidFill>
                <a:latin typeface="Merriweather" panose="020B0604020202020204" charset="0"/>
                <a:cs typeface="Merriweather" panose="020B0604020202020204" charset="0"/>
              </a:rPr>
              <a:t>Set up </a:t>
            </a:r>
            <a:r>
              <a:rPr lang="en-US" sz="1100" b="1" dirty="0">
                <a:solidFill>
                  <a:schemeClr val="tx1"/>
                </a:solidFill>
                <a:latin typeface="Merriweather" panose="020B0604020202020204" charset="0"/>
                <a:cs typeface="Merriweather" panose="020B0604020202020204" charset="0"/>
              </a:rPr>
              <a:t>recurring appointments</a:t>
            </a:r>
            <a:r>
              <a:rPr lang="en-US" sz="1100" dirty="0">
                <a:solidFill>
                  <a:srgbClr val="111111"/>
                </a:solidFill>
                <a:latin typeface="Merriweather" panose="020B0604020202020204" charset="0"/>
                <a:cs typeface="Merriweather" panose="020B0604020202020204" charset="0"/>
              </a:rPr>
              <a:t> for patients (e.g., weekly or monthly visits).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111111"/>
                </a:solidFill>
                <a:latin typeface="Merriweather" panose="020B0604020202020204" charset="0"/>
                <a:cs typeface="Merriweather" panose="020B0604020202020204" charset="0"/>
              </a:rPr>
              <a:t>Save time </a:t>
            </a:r>
            <a:r>
              <a:rPr lang="en-US" sz="1100" b="1" dirty="0">
                <a:solidFill>
                  <a:schemeClr val="tx1"/>
                </a:solidFill>
                <a:latin typeface="Merriweather" panose="020B0604020202020204" charset="0"/>
                <a:cs typeface="Merriweather" panose="020B0604020202020204" charset="0"/>
              </a:rPr>
              <a:t>by automating repetitive scheduling tasks.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100" b="1" dirty="0">
                <a:solidFill>
                  <a:srgbClr val="111111"/>
                </a:solidFill>
                <a:latin typeface="Merriweather" panose="020B0604020202020204" charset="0"/>
                <a:cs typeface="Merriweather" panose="020B0604020202020204" charset="0"/>
              </a:rPr>
              <a:t>Financial Management</a:t>
            </a:r>
            <a:r>
              <a:rPr lang="en-US" sz="1100" dirty="0">
                <a:solidFill>
                  <a:srgbClr val="111111"/>
                </a:solidFill>
                <a:latin typeface="Merriweather" panose="020B0604020202020204" charset="0"/>
                <a:cs typeface="Merriweather" panose="020B060402020202020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111111"/>
                </a:solidFill>
                <a:latin typeface="Merriweather" panose="020B0604020202020204" charset="0"/>
                <a:cs typeface="Merriweather" panose="020B0604020202020204" charset="0"/>
              </a:rPr>
              <a:t>Handle </a:t>
            </a:r>
            <a:r>
              <a:rPr lang="en-US" sz="1100" b="1" dirty="0">
                <a:solidFill>
                  <a:schemeClr val="tx1"/>
                </a:solidFill>
                <a:latin typeface="Merriweather" panose="020B0604020202020204" charset="0"/>
                <a:cs typeface="Merriweather" panose="020B0604020202020204" charset="0"/>
              </a:rPr>
              <a:t>patient billing, insurance claims, and payment processing.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1100" dirty="0">
                <a:solidFill>
                  <a:srgbClr val="111111"/>
                </a:solidFill>
                <a:latin typeface="Merriweather" panose="020B0604020202020204" charset="0"/>
                <a:cs typeface="Merriweather" panose="020B0604020202020204" charset="0"/>
              </a:rPr>
              <a:t>Ensure accurate </a:t>
            </a:r>
            <a:r>
              <a:rPr lang="en-US" sz="1100" b="1" dirty="0">
                <a:solidFill>
                  <a:schemeClr val="tx1"/>
                </a:solidFill>
                <a:latin typeface="Merriweather" panose="020B0604020202020204" charset="0"/>
                <a:cs typeface="Merriweather" panose="020B0604020202020204" charset="0"/>
              </a:rPr>
              <a:t>claims submission and reimbursement.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3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402;p35"/>
          <p:cNvSpPr txBox="1">
            <a:spLocks/>
          </p:cNvSpPr>
          <p:nvPr/>
        </p:nvSpPr>
        <p:spPr>
          <a:xfrm>
            <a:off x="2412123" y="459451"/>
            <a:ext cx="4453725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r>
              <a:rPr lang="en-US" sz="3000" dirty="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DATAFLOW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2" t="71520" r="6852"/>
          <a:stretch/>
        </p:blipFill>
        <p:spPr>
          <a:xfrm>
            <a:off x="2306552" y="1054570"/>
            <a:ext cx="5418083" cy="1788479"/>
          </a:xfrm>
          <a:prstGeom prst="rect">
            <a:avLst/>
          </a:prstGeom>
        </p:spPr>
      </p:pic>
      <p:sp>
        <p:nvSpPr>
          <p:cNvPr id="37" name="Google Shape;402;p35"/>
          <p:cNvSpPr txBox="1">
            <a:spLocks/>
          </p:cNvSpPr>
          <p:nvPr/>
        </p:nvSpPr>
        <p:spPr>
          <a:xfrm>
            <a:off x="971270" y="1256251"/>
            <a:ext cx="1440853" cy="404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r>
              <a:rPr lang="en-US" sz="2000" dirty="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PATIENT </a:t>
            </a:r>
          </a:p>
        </p:txBody>
      </p:sp>
      <p:sp>
        <p:nvSpPr>
          <p:cNvPr id="38" name="Google Shape;402;p35"/>
          <p:cNvSpPr txBox="1">
            <a:spLocks/>
          </p:cNvSpPr>
          <p:nvPr/>
        </p:nvSpPr>
        <p:spPr>
          <a:xfrm>
            <a:off x="1118882" y="2175907"/>
            <a:ext cx="1145628" cy="404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r>
              <a:rPr lang="en-US" sz="2000" dirty="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ADMIN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510" y="2783775"/>
            <a:ext cx="5418082" cy="1971130"/>
          </a:xfrm>
          <a:prstGeom prst="rect">
            <a:avLst/>
          </a:prstGeom>
        </p:spPr>
      </p:pic>
      <p:sp>
        <p:nvSpPr>
          <p:cNvPr id="7" name="Google Shape;402;p35"/>
          <p:cNvSpPr txBox="1">
            <a:spLocks/>
          </p:cNvSpPr>
          <p:nvPr/>
        </p:nvSpPr>
        <p:spPr>
          <a:xfrm>
            <a:off x="1118882" y="3513216"/>
            <a:ext cx="1145628" cy="404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pPr algn="ctr"/>
            <a:r>
              <a:rPr lang="en-US" sz="2000" dirty="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LOGIN Module</a:t>
            </a:r>
          </a:p>
        </p:txBody>
      </p:sp>
    </p:spTree>
    <p:extLst>
      <p:ext uri="{BB962C8B-B14F-4D97-AF65-F5344CB8AC3E}">
        <p14:creationId xmlns:p14="http://schemas.microsoft.com/office/powerpoint/2010/main" val="278173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402;p35"/>
          <p:cNvSpPr txBox="1">
            <a:spLocks/>
          </p:cNvSpPr>
          <p:nvPr/>
        </p:nvSpPr>
        <p:spPr>
          <a:xfrm>
            <a:off x="1733220" y="268626"/>
            <a:ext cx="5781677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r>
              <a:rPr lang="en-US" sz="3000" dirty="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FUNCTIONALITY DIAGRAMS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8" t="3085" r="6157" b="3091"/>
          <a:stretch/>
        </p:blipFill>
        <p:spPr>
          <a:xfrm>
            <a:off x="484945" y="975470"/>
            <a:ext cx="4335517" cy="36646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54459" y="4640258"/>
            <a:ext cx="1418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Merriweather" panose="020B0604020202020204" charset="0"/>
                <a:cs typeface="Merriweather" panose="020B0604020202020204" charset="0"/>
              </a:rPr>
              <a:t>UML Diagram</a:t>
            </a:r>
            <a:endParaRPr lang="en-US" dirty="0">
              <a:latin typeface="Merriweather" panose="020B0604020202020204" charset="0"/>
              <a:cs typeface="Merriweather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462" y="970744"/>
            <a:ext cx="3648537" cy="36693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28289" y="4640131"/>
            <a:ext cx="20794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Merriweather" panose="020B0604020202020204" charset="0"/>
                <a:cs typeface="Merriweather" panose="020B0604020202020204" charset="0"/>
              </a:rPr>
              <a:t>Deployment Diagram</a:t>
            </a:r>
            <a:endParaRPr lang="en-US" dirty="0">
              <a:latin typeface="Merriweather" panose="020B0604020202020204" charset="0"/>
              <a:cs typeface="Merriweath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713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02;p35"/>
          <p:cNvSpPr txBox="1">
            <a:spLocks/>
          </p:cNvSpPr>
          <p:nvPr/>
        </p:nvSpPr>
        <p:spPr>
          <a:xfrm>
            <a:off x="3070696" y="320175"/>
            <a:ext cx="3167851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r>
              <a:rPr lang="en-US" sz="3000" dirty="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DATABASE ERD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826" y="951186"/>
            <a:ext cx="4271674" cy="3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28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02;p35"/>
          <p:cNvSpPr txBox="1">
            <a:spLocks/>
          </p:cNvSpPr>
          <p:nvPr/>
        </p:nvSpPr>
        <p:spPr>
          <a:xfrm>
            <a:off x="1847950" y="663698"/>
            <a:ext cx="5606251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mpiere"/>
              <a:buNone/>
              <a:defRPr sz="3500" b="0" i="0" u="none" strike="noStrike" cap="none">
                <a:solidFill>
                  <a:schemeClr val="dk1"/>
                </a:solidFill>
                <a:latin typeface="Pompiere"/>
                <a:ea typeface="Pompiere"/>
                <a:cs typeface="Pompiere"/>
                <a:sym typeface="Pompiere"/>
              </a:defRPr>
            </a:lvl9pPr>
          </a:lstStyle>
          <a:p>
            <a:r>
              <a:rPr lang="en-US" sz="3000" dirty="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USER INTERFACE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7" y="1460498"/>
            <a:ext cx="1450883" cy="3140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320" y="1460497"/>
            <a:ext cx="1505047" cy="31400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738" y="1460497"/>
            <a:ext cx="1599196" cy="314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6641"/>
      </p:ext>
    </p:extLst>
  </p:cSld>
  <p:clrMapOvr>
    <a:masterClrMapping/>
  </p:clrMapOvr>
</p:sld>
</file>

<file path=ppt/theme/theme1.xml><?xml version="1.0" encoding="utf-8"?>
<a:theme xmlns:a="http://schemas.openxmlformats.org/drawingml/2006/main" name="Clinical Case 06-2023">
  <a:themeElements>
    <a:clrScheme name="Simple Light">
      <a:dk1>
        <a:srgbClr val="4AA276"/>
      </a:dk1>
      <a:lt1>
        <a:srgbClr val="FFFFFF"/>
      </a:lt1>
      <a:dk2>
        <a:srgbClr val="595959"/>
      </a:dk2>
      <a:lt2>
        <a:srgbClr val="EEEEEE"/>
      </a:lt2>
      <a:accent1>
        <a:srgbClr val="62C090"/>
      </a:accent1>
      <a:accent2>
        <a:srgbClr val="F7A68E"/>
      </a:accent2>
      <a:accent3>
        <a:srgbClr val="0A2E4E"/>
      </a:accent3>
      <a:accent4>
        <a:srgbClr val="ED3024"/>
      </a:accent4>
      <a:accent5>
        <a:srgbClr val="D1D1D1"/>
      </a:accent5>
      <a:accent6>
        <a:srgbClr val="F3E0A0"/>
      </a:accent6>
      <a:hlink>
        <a:srgbClr val="4AA27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4AA276"/>
    </a:dk1>
    <a:lt1>
      <a:srgbClr val="FFFFFF"/>
    </a:lt1>
    <a:dk2>
      <a:srgbClr val="595959"/>
    </a:dk2>
    <a:lt2>
      <a:srgbClr val="EEEEEE"/>
    </a:lt2>
    <a:accent1>
      <a:srgbClr val="62C090"/>
    </a:accent1>
    <a:accent2>
      <a:srgbClr val="F7A68E"/>
    </a:accent2>
    <a:accent3>
      <a:srgbClr val="0A2E4E"/>
    </a:accent3>
    <a:accent4>
      <a:srgbClr val="ED3024"/>
    </a:accent4>
    <a:accent5>
      <a:srgbClr val="D1D1D1"/>
    </a:accent5>
    <a:accent6>
      <a:srgbClr val="F3E0A0"/>
    </a:accent6>
    <a:hlink>
      <a:srgbClr val="4AA276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</TotalTime>
  <Words>517</Words>
  <Application>Microsoft Office PowerPoint</Application>
  <PresentationFormat>On-screen Show (16:9)</PresentationFormat>
  <Paragraphs>90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Hind</vt:lpstr>
      <vt:lpstr>Roboto Condensed Light</vt:lpstr>
      <vt:lpstr>Canva Sans Bold</vt:lpstr>
      <vt:lpstr>Pompiere</vt:lpstr>
      <vt:lpstr>__tiempos_b6f14e</vt:lpstr>
      <vt:lpstr>Merriweather</vt:lpstr>
      <vt:lpstr>Arial</vt:lpstr>
      <vt:lpstr>Clinical Case 06-2023</vt:lpstr>
      <vt:lpstr>SOFTWARE ENGINEERING  CSCI 6231</vt:lpstr>
      <vt:lpstr>PowerPoint Presentation</vt:lpstr>
      <vt:lpstr>PowerPoint Presentation</vt:lpstr>
      <vt:lpstr>PROJECT SCOPE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 CSCI 6231</dc:title>
  <dc:creator>Adonia</dc:creator>
  <cp:lastModifiedBy>Jon McKeeby</cp:lastModifiedBy>
  <cp:revision>31</cp:revision>
  <dcterms:modified xsi:type="dcterms:W3CDTF">2024-04-08T05:33:00Z</dcterms:modified>
</cp:coreProperties>
</file>