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496944" cy="64807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         技术实习答辩可以从下面几部分内容进行介绍，具体根据自己实际情况确定：</a:t>
            </a:r>
            <a:br>
              <a:rPr lang="en-US" altLang="zh-CN" sz="3200" dirty="0"/>
            </a:br>
            <a:r>
              <a:rPr lang="zh-CN" altLang="en-US" sz="3200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）实习概括</a:t>
            </a:r>
            <a:br>
              <a:rPr lang="en-US" altLang="zh-CN" sz="3200" b="1" dirty="0"/>
            </a:br>
            <a:r>
              <a:rPr lang="en-US" altLang="zh-CN" sz="3200" b="1" dirty="0"/>
              <a:t>         </a:t>
            </a:r>
            <a:r>
              <a:rPr lang="zh-CN" altLang="en-US" sz="2700" dirty="0"/>
              <a:t>实习单位名、单位基本情况、实习时间等。</a:t>
            </a:r>
            <a:br>
              <a:rPr lang="en-US" altLang="zh-CN" sz="3200" dirty="0"/>
            </a:br>
            <a:br>
              <a:rPr lang="en-US" altLang="zh-CN" sz="1300" dirty="0"/>
            </a:br>
            <a:r>
              <a:rPr lang="zh-CN" altLang="en-US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）实习内容</a:t>
            </a:r>
            <a:br>
              <a:rPr lang="en-US" altLang="zh-CN" sz="3200" dirty="0"/>
            </a:br>
            <a:r>
              <a:rPr lang="en-US" altLang="zh-CN" sz="3200" dirty="0"/>
              <a:t>         </a:t>
            </a:r>
            <a:r>
              <a:rPr lang="zh-CN" altLang="en-US" sz="2700" dirty="0"/>
              <a:t>具体阐述实习期间的工作内容和情况。</a:t>
            </a:r>
            <a:br>
              <a:rPr lang="en-US" altLang="zh-CN" sz="2700" dirty="0"/>
            </a:br>
            <a:r>
              <a:rPr lang="en-US" altLang="zh-CN" sz="2700" dirty="0"/>
              <a:t>           </a:t>
            </a:r>
            <a:r>
              <a:rPr lang="zh-CN" altLang="en-US" sz="2700" dirty="0"/>
              <a:t>展示作品、工作照片、案例等各式成果。</a:t>
            </a:r>
            <a:br>
              <a:rPr lang="en-US" altLang="zh-CN" sz="3200" dirty="0"/>
            </a:br>
            <a:br>
              <a:rPr lang="en-US" altLang="zh-CN" sz="1300" dirty="0"/>
            </a:br>
            <a:r>
              <a:rPr lang="zh-CN" altLang="en-US" sz="3200" b="1" dirty="0"/>
              <a:t>（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）实习感受</a:t>
            </a:r>
            <a:br>
              <a:rPr lang="en-US" altLang="zh-CN" sz="3200" dirty="0"/>
            </a:br>
            <a:r>
              <a:rPr lang="en-US" altLang="zh-CN" sz="2700" dirty="0"/>
              <a:t>          </a:t>
            </a:r>
            <a:r>
              <a:rPr lang="zh-CN" altLang="en-US" sz="2700" dirty="0"/>
              <a:t>阐述实习过程中碰到的问题，如何解决等。</a:t>
            </a:r>
            <a:br>
              <a:rPr lang="en-US" altLang="zh-CN" sz="2700" dirty="0"/>
            </a:br>
            <a:r>
              <a:rPr lang="en-US" altLang="zh-CN" sz="2700" dirty="0"/>
              <a:t>          </a:t>
            </a:r>
            <a:r>
              <a:rPr lang="zh-CN" altLang="en-US" sz="2700" dirty="0"/>
              <a:t>阐述实习过程中的体会。</a:t>
            </a:r>
            <a:br>
              <a:rPr lang="en-US" altLang="zh-CN" sz="2700" dirty="0"/>
            </a:br>
            <a:r>
              <a:rPr lang="en-US" altLang="zh-CN" sz="2700" dirty="0"/>
              <a:t>          </a:t>
            </a:r>
            <a:r>
              <a:rPr lang="zh-CN" altLang="en-US" sz="2700" dirty="0"/>
              <a:t>阐述通过实习对自己锻炼或影响。</a:t>
            </a:r>
            <a:br>
              <a:rPr lang="en-US" altLang="zh-CN" sz="2700" dirty="0"/>
            </a:br>
            <a:r>
              <a:rPr lang="en-US" altLang="zh-CN" sz="2700" dirty="0"/>
              <a:t>          </a:t>
            </a:r>
            <a:r>
              <a:rPr lang="zh-CN" altLang="en-US" sz="2700" dirty="0"/>
              <a:t>阐述对专业人才培养的建议。</a:t>
            </a:r>
            <a:br>
              <a:rPr lang="en-US" altLang="zh-CN" sz="3200" dirty="0"/>
            </a:br>
            <a:br>
              <a:rPr lang="en-US" altLang="zh-CN" sz="1300" dirty="0"/>
            </a:br>
            <a:r>
              <a:rPr lang="zh-CN" altLang="en-US" sz="3200" b="1" dirty="0"/>
              <a:t>（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）就业情况</a:t>
            </a:r>
            <a:br>
              <a:rPr lang="en-US" altLang="zh-CN" sz="3200" dirty="0"/>
            </a:br>
            <a:r>
              <a:rPr lang="en-US" altLang="zh-CN" sz="3200" dirty="0"/>
              <a:t>         </a:t>
            </a:r>
            <a:r>
              <a:rPr lang="zh-CN" altLang="en-US" sz="2700" dirty="0"/>
              <a:t>已找到：公司名、岗位、待遇情况。</a:t>
            </a:r>
            <a:br>
              <a:rPr lang="en-US" altLang="zh-CN" sz="2700" dirty="0"/>
            </a:br>
            <a:r>
              <a:rPr lang="en-US" altLang="zh-CN" sz="2700" dirty="0"/>
              <a:t>          </a:t>
            </a:r>
            <a:r>
              <a:rPr lang="zh-CN" altLang="en-US" sz="2700" dirty="0"/>
              <a:t>未找到：就业计划。</a:t>
            </a:r>
          </a:p>
        </p:txBody>
      </p:sp>
    </p:spTree>
    <p:extLst>
      <p:ext uri="{BB962C8B-B14F-4D97-AF65-F5344CB8AC3E}">
        <p14:creationId xmlns:p14="http://schemas.microsoft.com/office/powerpoint/2010/main" val="23487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83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         技术实习答辩可以从下面几部分内容进行介绍，具体根据自己实际情况确定： （1）实习概括          实习单位名、单位基本情况、实习时间等。  （2）实习内容          具体阐述实习期间的工作内容和情况。            展示作品、工作照片、案例等各式成果。  （3）实习感受           阐述实习过程中碰到的问题，如何解决等。           阐述实习过程中的体会。           阐述通过实习对自己锻炼或影响。           阐述对专业人才培养的建议。  （4）就业情况          已找到：公司名、岗位、待遇情况。           未找到：就业计划。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技术实习答辩可以从下面几部分内容进行介绍，具体根据自己实际情况确定： （1）实习单位与时间 （2）实习内容             可以展示作品、工作照片、案例等等 （3）问题解决 （4）实习感受 </dc:title>
  <dc:creator>Mawf</dc:creator>
  <cp:lastModifiedBy>SIYUAN YU</cp:lastModifiedBy>
  <cp:revision>28</cp:revision>
  <dcterms:created xsi:type="dcterms:W3CDTF">2015-12-01T12:43:47Z</dcterms:created>
  <dcterms:modified xsi:type="dcterms:W3CDTF">2018-12-31T07:18:04Z</dcterms:modified>
</cp:coreProperties>
</file>