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3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8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79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54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0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44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115" y="772732"/>
            <a:ext cx="8745635" cy="2371740"/>
          </a:xfrm>
        </p:spPr>
        <p:txBody>
          <a:bodyPr/>
          <a:lstStyle/>
          <a:p>
            <a:pPr algn="ctr"/>
            <a:r>
              <a:rPr lang="pt-BR" dirty="0" smtClean="0"/>
              <a:t>PPO</a:t>
            </a:r>
            <a:br>
              <a:rPr lang="pt-BR" dirty="0" smtClean="0"/>
            </a:br>
            <a:r>
              <a:rPr lang="pt-BR" dirty="0" err="1" smtClean="0"/>
              <a:t>ZonAzul</a:t>
            </a:r>
            <a:r>
              <a:rPr lang="pt-BR" dirty="0" smtClean="0"/>
              <a:t> Digital</a:t>
            </a:r>
            <a:endParaRPr lang="pt-BR" dirty="0"/>
          </a:p>
        </p:txBody>
      </p:sp>
      <p:pic>
        <p:nvPicPr>
          <p:cNvPr id="7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9070" y="4069724"/>
            <a:ext cx="4137723" cy="14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5"/>
          <p:cNvSpPr>
            <a:spLocks noGrp="1"/>
          </p:cNvSpPr>
          <p:nvPr>
            <p:ph type="ctrTitle"/>
          </p:nvPr>
        </p:nvSpPr>
        <p:spPr>
          <a:xfrm>
            <a:off x="2009104" y="862884"/>
            <a:ext cx="7740516" cy="482957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800" b="1" dirty="0" smtClean="0"/>
              <a:t>Integrantes: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Carlos Eduardo Castanha Barbosa</a:t>
            </a:r>
            <a:br>
              <a:rPr lang="pt-BR" sz="2800" dirty="0" smtClean="0"/>
            </a:br>
            <a:r>
              <a:rPr lang="pt-BR" sz="2800" dirty="0" smtClean="0"/>
              <a:t>Jonas Ferreira Leal Junior</a:t>
            </a:r>
            <a:br>
              <a:rPr lang="pt-BR" sz="2800" dirty="0" smtClean="0"/>
            </a:br>
            <a:r>
              <a:rPr lang="pt-BR" sz="2800" dirty="0" smtClean="0"/>
              <a:t>Samuel Ferreira Soares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b="1" dirty="0" smtClean="0"/>
              <a:t>Orientador: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Vilmar Nepomuceno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>
                <a:solidFill>
                  <a:schemeClr val="bg1"/>
                </a:solidFill>
                <a:latin typeface="Calibri"/>
                <a:ea typeface="Droid Sans Fallback"/>
              </a:rPr>
              <a:t>Instituto Federal de Educação, Ciência e Tecnologia</a:t>
            </a: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  <a:latin typeface="Calibri"/>
                <a:ea typeface="Droid Sans Fallback"/>
              </a:rPr>
              <a:t>Pernambuco - IFPE</a:t>
            </a: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5178" y="604838"/>
            <a:ext cx="3871965" cy="1122128"/>
          </a:xfrm>
        </p:spPr>
        <p:txBody>
          <a:bodyPr/>
          <a:lstStyle/>
          <a:p>
            <a:pPr algn="ctr"/>
            <a:r>
              <a:rPr lang="pt-BR" sz="4400" b="1" dirty="0" smtClean="0"/>
              <a:t>Problemas no uso do Cartão físico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1855" y="2429590"/>
            <a:ext cx="8038609" cy="358484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Dificuldade de encontrar pontos de vendas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Cobrança de valores não padronizados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Difícil aplicação em veículos abertos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Desperdício de papel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27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1084" y="2721403"/>
            <a:ext cx="3425773" cy="706284"/>
          </a:xfrm>
        </p:spPr>
        <p:txBody>
          <a:bodyPr/>
          <a:lstStyle/>
          <a:p>
            <a:pPr algn="ctr"/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97138" y="4240305"/>
            <a:ext cx="6893663" cy="164592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	Este sistema visa trazer mais conforto na utilização do cartão de estacionamento rotativo </a:t>
            </a:r>
            <a:r>
              <a:rPr lang="pt-BR" dirty="0"/>
              <a:t>Z</a:t>
            </a:r>
            <a:r>
              <a:rPr lang="pt-BR" dirty="0" smtClean="0"/>
              <a:t>ona Azul e protege o usuário de cobranças indevidas.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3063658" y="719125"/>
            <a:ext cx="6212793" cy="2041136"/>
            <a:chOff x="1342447" y="1029762"/>
            <a:chExt cx="9096598" cy="2763184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447" y="1538201"/>
              <a:ext cx="1739252" cy="1739254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7451148" cy="276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9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1534" y="449667"/>
            <a:ext cx="5113793" cy="1277274"/>
          </a:xfrm>
        </p:spPr>
        <p:txBody>
          <a:bodyPr/>
          <a:lstStyle/>
          <a:p>
            <a:pPr algn="ctr"/>
            <a:r>
              <a:rPr lang="pt-BR" sz="4400" b="1" dirty="0" smtClean="0"/>
              <a:t>Benefícios no uso do </a:t>
            </a:r>
            <a:r>
              <a:rPr lang="pt-BR" sz="4400" b="1" dirty="0" err="1" smtClean="0"/>
              <a:t>ZonAzul</a:t>
            </a:r>
            <a:r>
              <a:rPr lang="pt-BR" sz="4400" b="1" dirty="0" smtClean="0"/>
              <a:t> Digital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01213" y="2193829"/>
            <a:ext cx="6014434" cy="342135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Comprar cartão em qualquer local com acesso a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Verificar a qualquer momento o tempo restante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Possibilidade de usar em veículos abertos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Valor real do cartão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Dificulta fraldes no uso</a:t>
            </a:r>
          </a:p>
          <a:p>
            <a:endParaRPr lang="pt-BR" dirty="0"/>
          </a:p>
          <a:p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476" y="725252"/>
            <a:ext cx="5534057" cy="1096970"/>
          </a:xfrm>
        </p:spPr>
        <p:txBody>
          <a:bodyPr/>
          <a:lstStyle/>
          <a:p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18123" y="3833390"/>
            <a:ext cx="558876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166</TotalTime>
  <Words>65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Droid Sans Fallback</vt:lpstr>
      <vt:lpstr>Metropolitano</vt:lpstr>
      <vt:lpstr>PPO ZonAzul Digital</vt:lpstr>
      <vt:lpstr>Integrantes: Carlos Eduardo Castanha Barbosa Jonas Ferreira Leal Junior Samuel Ferreira Soares  Orientador: Vilmar Nepomuceno  Instituto Federal de Educação, Ciência e Tecnologia Pernambuco - IFPE </vt:lpstr>
      <vt:lpstr>Problemas no uso do Cartão físico</vt:lpstr>
      <vt:lpstr>Objetivo</vt:lpstr>
      <vt:lpstr>Benefícios no uso do ZonAzul Digital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Pratica</dc:title>
  <dc:creator>carlos eduardo castanha</dc:creator>
  <cp:lastModifiedBy>carlos eduardo castanha</cp:lastModifiedBy>
  <cp:revision>16</cp:revision>
  <dcterms:created xsi:type="dcterms:W3CDTF">2017-07-09T20:01:23Z</dcterms:created>
  <dcterms:modified xsi:type="dcterms:W3CDTF">2017-07-09T22:47:54Z</dcterms:modified>
</cp:coreProperties>
</file>