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03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8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0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5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3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444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5D3AE4D-B59F-4A5C-B96D-A191A01CA45B}" type="datetimeFigureOut">
              <a:rPr lang="pt-BR" smtClean="0"/>
              <a:t>09/07/2017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0B3094D-B634-4113-AB45-474354465F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5115" y="772732"/>
            <a:ext cx="8745635" cy="2371740"/>
          </a:xfrm>
        </p:spPr>
        <p:txBody>
          <a:bodyPr/>
          <a:lstStyle/>
          <a:p>
            <a:pPr algn="ctr"/>
            <a:r>
              <a:rPr lang="pt-BR" b="1" dirty="0" smtClean="0"/>
              <a:t>PPO</a:t>
            </a:r>
            <a:br>
              <a:rPr lang="pt-BR" b="1" dirty="0" smtClean="0"/>
            </a:br>
            <a:r>
              <a:rPr lang="pt-BR" b="1" dirty="0" err="1" smtClean="0"/>
              <a:t>ZonAzul</a:t>
            </a:r>
            <a:r>
              <a:rPr lang="pt-BR" b="1" dirty="0" smtClean="0"/>
              <a:t> Digital</a:t>
            </a:r>
            <a:endParaRPr lang="pt-BR" b="1" dirty="0"/>
          </a:p>
        </p:txBody>
      </p:sp>
      <p:pic>
        <p:nvPicPr>
          <p:cNvPr id="7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9070" y="4069724"/>
            <a:ext cx="4137723" cy="149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5"/>
          <p:cNvSpPr>
            <a:spLocks noGrp="1"/>
          </p:cNvSpPr>
          <p:nvPr>
            <p:ph type="ctrTitle"/>
          </p:nvPr>
        </p:nvSpPr>
        <p:spPr>
          <a:xfrm>
            <a:off x="2009104" y="862884"/>
            <a:ext cx="7740516" cy="482957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2800" b="1" dirty="0" smtClean="0"/>
              <a:t>Integrantes: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Carlos Eduardo Castanha Barbosa</a:t>
            </a:r>
            <a:br>
              <a:rPr lang="pt-BR" sz="2800" dirty="0" smtClean="0"/>
            </a:br>
            <a:r>
              <a:rPr lang="pt-BR" sz="2800" dirty="0" smtClean="0"/>
              <a:t>Jonas Ferreira Leal Junior</a:t>
            </a:r>
            <a:br>
              <a:rPr lang="pt-BR" sz="2800" dirty="0" smtClean="0"/>
            </a:br>
            <a:r>
              <a:rPr lang="pt-BR" sz="2800" dirty="0" smtClean="0"/>
              <a:t>Samuel Ferreira Soares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b="1" dirty="0" smtClean="0"/>
              <a:t>Orientador: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Vilmar Nepomuceno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Instituto Federal de Educação, Ciência e Tecnologia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  <a:latin typeface="Calibri"/>
                <a:ea typeface="Droid Sans Fallback"/>
              </a:rPr>
              <a:t>Pernambuco - IFPE</a:t>
            </a: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5178" y="604838"/>
            <a:ext cx="3871965" cy="1122128"/>
          </a:xfrm>
        </p:spPr>
        <p:txBody>
          <a:bodyPr/>
          <a:lstStyle/>
          <a:p>
            <a:pPr algn="ctr"/>
            <a:r>
              <a:rPr lang="pt-BR" sz="4400" b="1" dirty="0" smtClean="0"/>
              <a:t>Problemas no uso do Cartão físico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1855" y="2429590"/>
            <a:ext cx="8038609" cy="358484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Dificuldade de encontrar pontos de vendas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Cobrança de valores não padronizados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Difícil aplicação em veículos abertos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 smtClean="0"/>
              <a:t>Desperdício de papel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27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1084" y="2721403"/>
            <a:ext cx="3425773" cy="706284"/>
          </a:xfrm>
        </p:spPr>
        <p:txBody>
          <a:bodyPr/>
          <a:lstStyle/>
          <a:p>
            <a:pPr algn="ctr"/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7138" y="4240305"/>
            <a:ext cx="6893663" cy="164592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	Este sistema visa trazer mais conforto na utilização do cartão de estacionamento rotativo </a:t>
            </a:r>
            <a:r>
              <a:rPr lang="pt-BR" dirty="0"/>
              <a:t>Z</a:t>
            </a:r>
            <a:r>
              <a:rPr lang="pt-BR" dirty="0" smtClean="0"/>
              <a:t>ona Azul e protege o usuário de cobranças indevidas.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3063658" y="719125"/>
            <a:ext cx="6212793" cy="2041136"/>
            <a:chOff x="1342447" y="1029762"/>
            <a:chExt cx="9096598" cy="276318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447" y="1538201"/>
              <a:ext cx="1739252" cy="1739254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7451148" cy="2763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3960" y="449667"/>
            <a:ext cx="5628945" cy="1277274"/>
          </a:xfrm>
        </p:spPr>
        <p:txBody>
          <a:bodyPr/>
          <a:lstStyle/>
          <a:p>
            <a:pPr algn="ctr"/>
            <a:r>
              <a:rPr lang="pt-BR" sz="4400" b="1" dirty="0" smtClean="0"/>
              <a:t>Benefícios no uso do </a:t>
            </a:r>
            <a:r>
              <a:rPr lang="pt-BR" sz="4400" b="1" dirty="0" err="1" smtClean="0"/>
              <a:t>ZonAzul</a:t>
            </a:r>
            <a:r>
              <a:rPr lang="pt-BR" sz="4400" b="1" dirty="0" smtClean="0"/>
              <a:t> Digital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3961" y="2193829"/>
            <a:ext cx="5821686" cy="34213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Comprar cartão em qualquer local com acesso a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Verificar a qualquer momento o tempo restante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Possibilidade de usar em veículos abertos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Valor real do cartão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Dificulta fraldes no uso</a:t>
            </a:r>
          </a:p>
          <a:p>
            <a:endParaRPr lang="pt-BR" dirty="0"/>
          </a:p>
          <a:p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30808" y="633651"/>
            <a:ext cx="4363389" cy="898774"/>
          </a:xfrm>
        </p:spPr>
        <p:txBody>
          <a:bodyPr/>
          <a:lstStyle/>
          <a:p>
            <a:pPr algn="ctr"/>
            <a:r>
              <a:rPr lang="pt-BR" sz="4400" b="1" dirty="0" smtClean="0"/>
              <a:t>Fluxo do sistema</a:t>
            </a:r>
            <a:endParaRPr lang="pt-BR" sz="4400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164" y="5081706"/>
            <a:ext cx="811369" cy="10195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42" y="2041767"/>
            <a:ext cx="798491" cy="90152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91" y="3464009"/>
            <a:ext cx="747157" cy="115809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06" y="3588521"/>
            <a:ext cx="1352331" cy="76560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11" y="3396862"/>
            <a:ext cx="1158419" cy="1292386"/>
          </a:xfrm>
          <a:prstGeom prst="rect">
            <a:avLst/>
          </a:prstGeom>
        </p:spPr>
      </p:pic>
      <p:cxnSp>
        <p:nvCxnSpPr>
          <p:cNvPr id="27" name="Conector de seta reta 26"/>
          <p:cNvCxnSpPr/>
          <p:nvPr/>
        </p:nvCxnSpPr>
        <p:spPr>
          <a:xfrm>
            <a:off x="2936383" y="4043055"/>
            <a:ext cx="1957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ta para a esquerda e para a direita 29"/>
          <p:cNvSpPr/>
          <p:nvPr/>
        </p:nvSpPr>
        <p:spPr>
          <a:xfrm>
            <a:off x="3237588" y="3869926"/>
            <a:ext cx="1509640" cy="34625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esquerda e para a direita 30"/>
          <p:cNvSpPr/>
          <p:nvPr/>
        </p:nvSpPr>
        <p:spPr>
          <a:xfrm rot="19765667">
            <a:off x="6418657" y="3081797"/>
            <a:ext cx="1197736" cy="291244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6794187" y="3850009"/>
            <a:ext cx="1626047" cy="311503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esquerda e para a direita 32"/>
          <p:cNvSpPr/>
          <p:nvPr/>
        </p:nvSpPr>
        <p:spPr>
          <a:xfrm rot="2326990">
            <a:off x="6351401" y="4555190"/>
            <a:ext cx="1216152" cy="336538"/>
          </a:xfrm>
          <a:prstGeom prst="left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931158" y="4735735"/>
            <a:ext cx="95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234121" y="4354126"/>
            <a:ext cx="93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768164" y="6139263"/>
            <a:ext cx="86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Guarda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627288" y="2929815"/>
            <a:ext cx="109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Motorista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8669982" y="4622102"/>
            <a:ext cx="1530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Administrativo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6840" y="861702"/>
            <a:ext cx="5139550" cy="787877"/>
          </a:xfrm>
        </p:spPr>
        <p:txBody>
          <a:bodyPr/>
          <a:lstStyle/>
          <a:p>
            <a:pPr algn="ctr"/>
            <a:r>
              <a:rPr lang="pt-BR" sz="4400" b="1" dirty="0" smtClean="0"/>
              <a:t>Descrição do Sistema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81692" y="2142225"/>
            <a:ext cx="6826103" cy="4231978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b="1" dirty="0" smtClean="0"/>
              <a:t>Motorista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Deve cadastrar e fazer </a:t>
            </a:r>
            <a:r>
              <a:rPr lang="pt-BR" dirty="0" err="1" smtClean="0"/>
              <a:t>login</a:t>
            </a:r>
            <a:r>
              <a:rPr lang="pt-BR" dirty="0" smtClean="0"/>
              <a:t> no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Adquirir os créditos em um ponto de vendas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omprar </a:t>
            </a:r>
            <a:r>
              <a:rPr lang="pt-BR" dirty="0"/>
              <a:t>o cartão digital</a:t>
            </a:r>
            <a:r>
              <a:rPr lang="pt-BR" dirty="0" smtClean="0"/>
              <a:t> informando placa do carro e senha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Visualizar a qualquer momento o tempo restante do seu cartão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0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206840" y="861702"/>
            <a:ext cx="5139550" cy="787877"/>
          </a:xfrm>
        </p:spPr>
        <p:txBody>
          <a:bodyPr/>
          <a:lstStyle/>
          <a:p>
            <a:pPr algn="ctr"/>
            <a:r>
              <a:rPr lang="pt-BR" sz="4400" b="1" dirty="0" smtClean="0"/>
              <a:t>Descrição do Sistema</a:t>
            </a:r>
            <a:endParaRPr lang="pt-BR" sz="4400" b="1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2381692" y="2142225"/>
            <a:ext cx="6826103" cy="4231978"/>
          </a:xfrm>
        </p:spPr>
        <p:txBody>
          <a:bodyPr>
            <a:normAutofit/>
          </a:bodyPr>
          <a:lstStyle/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Guarda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Consulta pela placa do carro para saber se o mesmo está com o cartão 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Visualiza o tempo restante do carro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126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93181" y="449667"/>
            <a:ext cx="2743202" cy="1636710"/>
            <a:chOff x="2987897" y="256483"/>
            <a:chExt cx="4842456" cy="256905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76" y="256483"/>
              <a:ext cx="1293498" cy="1293498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97" y="1029762"/>
              <a:ext cx="4842456" cy="1795776"/>
            </a:xfrm>
            <a:prstGeom prst="rect">
              <a:avLst/>
            </a:prstGeom>
          </p:spPr>
        </p:pic>
      </p:grp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3206840" y="861702"/>
            <a:ext cx="5139550" cy="787877"/>
          </a:xfrm>
        </p:spPr>
        <p:txBody>
          <a:bodyPr/>
          <a:lstStyle/>
          <a:p>
            <a:pPr algn="ctr"/>
            <a:r>
              <a:rPr lang="pt-BR" sz="4400" b="1" dirty="0" smtClean="0"/>
              <a:t>Descrição do Sistema</a:t>
            </a:r>
            <a:endParaRPr lang="pt-BR" sz="4400" b="1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2381692" y="2142225"/>
            <a:ext cx="6826103" cy="423197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Administrativo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Deve fazer </a:t>
            </a:r>
            <a:r>
              <a:rPr lang="pt-BR" dirty="0" err="1" smtClean="0"/>
              <a:t>login</a:t>
            </a:r>
            <a:r>
              <a:rPr lang="pt-BR" dirty="0" smtClean="0"/>
              <a:t> no 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Pode cadastrar </a:t>
            </a:r>
            <a:r>
              <a:rPr lang="pt-BR" dirty="0"/>
              <a:t>motoristas no </a:t>
            </a:r>
            <a:r>
              <a:rPr lang="pt-BR" dirty="0" smtClean="0"/>
              <a:t>sistema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Faz a venda dos créditos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Faz relatório dos cartões vendidos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2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998</TotalTime>
  <Words>161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Droid Sans Fallback</vt:lpstr>
      <vt:lpstr>Metropolitano</vt:lpstr>
      <vt:lpstr>PPO ZonAzul Digital</vt:lpstr>
      <vt:lpstr>Integrantes: Carlos Eduardo Castanha Barbosa Jonas Ferreira Leal Junior Samuel Ferreira Soares  Orientador: Vilmar Nepomuceno  Instituto Federal de Educação, Ciência e Tecnologia Pernambuco - IFPE </vt:lpstr>
      <vt:lpstr>Problemas no uso do Cartão físico</vt:lpstr>
      <vt:lpstr>Objetivo</vt:lpstr>
      <vt:lpstr>Benefícios no uso do ZonAzul Digital</vt:lpstr>
      <vt:lpstr>Fluxo do sistema</vt:lpstr>
      <vt:lpstr>Descrição do Sistema</vt:lpstr>
      <vt:lpstr>Descrição do Sistema</vt:lpstr>
      <vt:lpstr>Descrição do Sistema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Pratica</dc:title>
  <dc:creator>carlos eduardo castanha</dc:creator>
  <cp:lastModifiedBy>carlos eduardo castanha</cp:lastModifiedBy>
  <cp:revision>29</cp:revision>
  <dcterms:created xsi:type="dcterms:W3CDTF">2017-07-09T20:01:23Z</dcterms:created>
  <dcterms:modified xsi:type="dcterms:W3CDTF">2017-07-10T13:40:31Z</dcterms:modified>
</cp:coreProperties>
</file>